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7559675" cy="10691813"/>
  <p:embeddedFontLst>
    <p:embeddedFont>
      <p:font typeface="Cinzel Decorative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  <p:embeddedFont>
      <p:font typeface="EB Garamond" charset="0"/>
      <p:regular r:id="rId23"/>
      <p:bold r:id="rId24"/>
      <p:italic r:id="rId25"/>
      <p:boldItalic r:id="rId26"/>
    </p:embeddedFont>
    <p:embeddedFont>
      <p:font typeface="Lora" charset="0"/>
      <p:regular r:id="rId27"/>
      <p:bold r:id="rId28"/>
      <p:italic r:id="rId29"/>
      <p:boldItalic r:id="rId30"/>
    </p:embeddedFont>
    <p:embeddedFont>
      <p:font typeface="Krona One" charset="0"/>
      <p:regular r:id="rId31"/>
    </p:embeddedFont>
    <p:embeddedFont>
      <p:font typeface="Spectral" charset="0"/>
      <p:regular r:id="rId32"/>
      <p:bold r:id="rId33"/>
      <p:italic r:id="rId34"/>
      <p:boldItalic r:id="rId35"/>
    </p:embeddedFont>
    <p:embeddedFont>
      <p:font typeface="Roboto" charset="0"/>
      <p:regular r:id="rId36"/>
      <p:bold r:id="rId37"/>
      <p:italic r:id="rId38"/>
      <p:boldItalic r:id="rId39"/>
    </p:embeddedFont>
    <p:embeddedFont>
      <p:font typeface="Merriweather" charset="0"/>
      <p:regular r:id="rId40"/>
      <p:bold r:id="rId41"/>
      <p:italic r:id="rId42"/>
      <p:boldItalic r:id="rId43"/>
    </p:embeddedFont>
    <p:embeddedFont>
      <p:font typeface="Comic Sans MS" pitchFamily="66" charset="0"/>
      <p:regular r:id="rId44"/>
      <p:bold r:id="rId45"/>
      <p:italic r:id="rId46"/>
      <p:boldItalic r:id="rId47"/>
    </p:embeddedFont>
    <p:embeddedFont>
      <p:font typeface="Montserrat" charset="0"/>
      <p:regular r:id="rId48"/>
      <p:bold r:id="rId49"/>
      <p:italic r:id="rId50"/>
      <p:boldItalic r:id="rId51"/>
    </p:embeddedFont>
    <p:embeddedFont>
      <p:font typeface="Fira Sans Condensed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9AA0A6"/>
          </p15:clr>
        </p15:guide>
        <p15:guide id="2" orient="horz" pos="4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84" y="-96"/>
      </p:cViewPr>
      <p:guideLst>
        <p:guide orient="horz" pos="4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font" Target="fonts/font31.fntdata"/><Relationship Id="rId50" Type="http://schemas.openxmlformats.org/officeDocument/2006/relationships/font" Target="fonts/font34.fntdata"/><Relationship Id="rId55" Type="http://schemas.openxmlformats.org/officeDocument/2006/relationships/font" Target="fonts/font3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font" Target="fonts/font25.fntdata"/><Relationship Id="rId54" Type="http://schemas.openxmlformats.org/officeDocument/2006/relationships/font" Target="fonts/font3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3" Type="http://schemas.openxmlformats.org/officeDocument/2006/relationships/font" Target="fonts/font3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font" Target="fonts/font3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52" Type="http://schemas.openxmlformats.org/officeDocument/2006/relationships/font" Target="fonts/font3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font" Target="fonts/font3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35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345ff80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585788"/>
            <a:ext cx="52149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5345ff80a_0_219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d65c6da87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d65c6da87_3_4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a7db3498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a7db3498a_0_14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e414ef5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e414ef5ee_0_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345ff80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5345ff80a_0_273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65c6da87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65c6da87_3_1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9702a5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9702a5f6_0_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9702a5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9702a5f6_1_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d65c6da8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d65c6da87_3_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d65c6da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d65c6da87_3_2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d65c6da8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d65c6da87_3_25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d65c6da87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d65c6da87_3_30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d65c6da87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5915" y="586509"/>
            <a:ext cx="5529900" cy="293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d65c6da87_3_35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nxth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5850" y="493075"/>
            <a:ext cx="4313400" cy="1491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48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99959" flipH="1">
            <a:off x="-2161437" y="604387"/>
            <a:ext cx="7693151" cy="5660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4"/>
          <p:cNvGrpSpPr/>
          <p:nvPr/>
        </p:nvGrpSpPr>
        <p:grpSpPr>
          <a:xfrm>
            <a:off x="-2244955" y="-1724445"/>
            <a:ext cx="12994188" cy="4227085"/>
            <a:chOff x="-1934545" y="-1724500"/>
            <a:chExt cx="12347195" cy="5313746"/>
          </a:xfrm>
        </p:grpSpPr>
        <p:pic>
          <p:nvPicPr>
            <p:cNvPr id="55" name="Google Shape;5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8300" y="-1724500"/>
              <a:ext cx="3934350" cy="393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3363079">
              <a:off x="-1255051" y="-592899"/>
              <a:ext cx="3502651" cy="3502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814468">
              <a:off x="571536" y="1655100"/>
              <a:ext cx="820050" cy="82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58525" y="-480525"/>
              <a:ext cx="2971800" cy="2305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12379" y="1531824"/>
            <a:ext cx="7919100" cy="17085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5600" b="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57528" y="3147859"/>
            <a:ext cx="6828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806349">
            <a:off x="5432977" y="2693603"/>
            <a:ext cx="5654064" cy="423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380291" y="-233709"/>
            <a:ext cx="8075119" cy="5513874"/>
            <a:chOff x="-444649" y="-343487"/>
            <a:chExt cx="11868193" cy="8103871"/>
          </a:xfrm>
        </p:grpSpPr>
        <p:pic>
          <p:nvPicPr>
            <p:cNvPr id="64" name="Google Shape;6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94695" y="30921"/>
              <a:ext cx="3028850" cy="3028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44649" y="-343487"/>
              <a:ext cx="2065378" cy="20654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85401" y="5296906"/>
              <a:ext cx="2463480" cy="24634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384025"/>
            <a:ext cx="8520600" cy="841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>
            <a:off x="2894018" y="1339300"/>
            <a:ext cx="3355800" cy="923700"/>
          </a:xfrm>
          <a:prstGeom prst="rect">
            <a:avLst/>
          </a:prstGeom>
        </p:spPr>
        <p:txBody>
          <a:bodyPr spcFirstLastPara="1" wrap="square" lIns="73700" tIns="73700" rIns="73700" bIns="73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6"/>
          <p:cNvGrpSpPr/>
          <p:nvPr/>
        </p:nvGrpSpPr>
        <p:grpSpPr>
          <a:xfrm>
            <a:off x="-695040" y="-1100856"/>
            <a:ext cx="9236930" cy="7292638"/>
            <a:chOff x="-812664" y="-1617954"/>
            <a:chExt cx="13575734" cy="10718163"/>
          </a:xfrm>
        </p:grpSpPr>
        <p:pic>
          <p:nvPicPr>
            <p:cNvPr id="71" name="Google Shape;7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886883">
              <a:off x="-670579" y="6091159"/>
              <a:ext cx="2065378" cy="2065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356136" flipH="1">
              <a:off x="9346022" y="-1116457"/>
              <a:ext cx="2463481" cy="2463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977841">
              <a:off x="8813085" y="5150225"/>
              <a:ext cx="3376726" cy="3376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25058" y="947686"/>
            <a:ext cx="79032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L="457200" lvl="0" indent="-2730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AutoNum type="arabicPeriod"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○"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 sz="2600" b="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-978782" y="-842016"/>
            <a:ext cx="8053500" cy="6561618"/>
            <a:chOff x="-1144424" y="-1237531"/>
            <a:chExt cx="11836420" cy="9643765"/>
          </a:xfrm>
        </p:grpSpPr>
        <p:pic>
          <p:nvPicPr>
            <p:cNvPr id="78" name="Google Shape;7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03573" y="-1237531"/>
              <a:ext cx="3188424" cy="3188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144424" y="5942756"/>
              <a:ext cx="2463480" cy="24634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29555" y="334855"/>
            <a:ext cx="4142400" cy="3195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2"/>
          </p:nvPr>
        </p:nvSpPr>
        <p:spPr>
          <a:xfrm>
            <a:off x="429555" y="2330819"/>
            <a:ext cx="4142400" cy="3195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29555" y="805118"/>
            <a:ext cx="8140200" cy="29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L="457200" lvl="0" indent="-2667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1100"/>
            </a:lvl1pPr>
            <a:lvl2pPr marL="914400" lvl="1" indent="-254000" rtl="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1100"/>
            </a:lvl2pPr>
            <a:lvl3pPr marL="1371600" lvl="2" indent="-254000" rtl="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1100"/>
            </a:lvl3pPr>
            <a:lvl4pPr marL="1828800" lvl="3" indent="-254000" rtl="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1100"/>
            </a:lvl4pPr>
            <a:lvl5pPr marL="2286000" lvl="4" indent="-254000" rtl="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1100"/>
            </a:lvl5pPr>
            <a:lvl6pPr marL="2743200" lvl="5" indent="-254000" rtl="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1100"/>
            </a:lvl6pPr>
            <a:lvl7pPr marL="3200400" lvl="6" indent="-254000" rtl="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1100"/>
            </a:lvl7pPr>
            <a:lvl8pPr marL="3657600" lvl="7" indent="-254000" rtl="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1100"/>
            </a:lvl8pPr>
            <a:lvl9pPr marL="4114800" lvl="8" indent="-254000" rtl="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3"/>
          </p:nvPr>
        </p:nvSpPr>
        <p:spPr>
          <a:xfrm>
            <a:off x="429555" y="3310448"/>
            <a:ext cx="85206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8"/>
          <p:cNvGrpSpPr/>
          <p:nvPr/>
        </p:nvGrpSpPr>
        <p:grpSpPr>
          <a:xfrm>
            <a:off x="-2026911" y="-2446032"/>
            <a:ext cx="14620452" cy="8492541"/>
            <a:chOff x="-2370101" y="-3594991"/>
            <a:chExt cx="17095944" cy="12481688"/>
          </a:xfrm>
        </p:grpSpPr>
        <p:pic>
          <p:nvPicPr>
            <p:cNvPr id="86" name="Google Shape;8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050008" y="-2899698"/>
              <a:ext cx="5966156" cy="522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727" y="-2025531"/>
              <a:ext cx="5275534" cy="3317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7808252" flipH="1">
              <a:off x="3654539" y="-959436"/>
              <a:ext cx="10150157" cy="72105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353615" flipH="1">
              <a:off x="7197828" y="-932683"/>
              <a:ext cx="5726521" cy="5735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912429" y="-638834"/>
              <a:ext cx="5275534" cy="3317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8"/>
            <p:cNvPicPr preferRelativeResize="0"/>
            <p:nvPr/>
          </p:nvPicPr>
          <p:blipFill rotWithShape="1">
            <a:blip r:embed="rId6">
              <a:alphaModFix/>
            </a:blip>
            <a:srcRect l="-4470" t="1720" r="4470" b="-1719"/>
            <a:stretch/>
          </p:blipFill>
          <p:spPr>
            <a:xfrm rot="3797442" flipH="1">
              <a:off x="4368277" y="-818204"/>
              <a:ext cx="2714398" cy="269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55300" y="-1767622"/>
              <a:ext cx="4308813" cy="3387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6715159" flipH="1">
              <a:off x="-1917054" y="-1756687"/>
              <a:ext cx="3109494" cy="3093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6187339">
              <a:off x="7193300" y="-155546"/>
              <a:ext cx="2928439" cy="2892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-2982759">
              <a:off x="9637236" y="2824883"/>
              <a:ext cx="2216877" cy="2212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8876" y="356712"/>
              <a:ext cx="5275534" cy="33179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6413932" y="2947639"/>
            <a:ext cx="24399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28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2"/>
          </p:nvPr>
        </p:nvSpPr>
        <p:spPr>
          <a:xfrm>
            <a:off x="6413932" y="4042458"/>
            <a:ext cx="2439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3"/>
          </p:nvPr>
        </p:nvSpPr>
        <p:spPr>
          <a:xfrm>
            <a:off x="3352024" y="2268998"/>
            <a:ext cx="24399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3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4"/>
          </p:nvPr>
        </p:nvSpPr>
        <p:spPr>
          <a:xfrm>
            <a:off x="304073" y="702498"/>
            <a:ext cx="2439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4922463" y="340744"/>
            <a:ext cx="6404843" cy="4717763"/>
            <a:chOff x="4500075" y="-102512"/>
            <a:chExt cx="5693700" cy="5930564"/>
          </a:xfrm>
        </p:grpSpPr>
        <p:pic>
          <p:nvPicPr>
            <p:cNvPr id="103" name="Google Shape;10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050275" y="472525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91287" y="3703927"/>
              <a:ext cx="2124126" cy="2124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61393" y="1357300"/>
              <a:ext cx="1296350" cy="129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383316">
              <a:off x="5765875" y="3527201"/>
              <a:ext cx="1341675" cy="134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73950" y="2653650"/>
              <a:ext cx="1265250" cy="126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34825" y="-102512"/>
              <a:ext cx="3638550" cy="2257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0075" y="2964625"/>
              <a:ext cx="2971800" cy="2305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09675" y="1194231"/>
            <a:ext cx="51690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54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09675" y="790507"/>
            <a:ext cx="48171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6326456" y="3023153"/>
            <a:ext cx="2570059" cy="2570059"/>
            <a:chOff x="7397100" y="4443200"/>
            <a:chExt cx="3777276" cy="3777276"/>
          </a:xfrm>
        </p:grpSpPr>
        <p:pic>
          <p:nvPicPr>
            <p:cNvPr id="114" name="Google Shape;11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97100" y="4443200"/>
              <a:ext cx="3777276" cy="3777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858851">
              <a:off x="9115096" y="5572174"/>
              <a:ext cx="1193784" cy="1193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705363">
              <a:off x="8496504" y="6294758"/>
              <a:ext cx="1146672" cy="1146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1"/>
          <p:cNvGrpSpPr/>
          <p:nvPr/>
        </p:nvGrpSpPr>
        <p:grpSpPr>
          <a:xfrm>
            <a:off x="-1146415" y="-529212"/>
            <a:ext cx="9493010" cy="3518175"/>
            <a:chOff x="-1340426" y="-777795"/>
            <a:chExt cx="13952101" cy="5170745"/>
          </a:xfrm>
        </p:grpSpPr>
        <p:pic>
          <p:nvPicPr>
            <p:cNvPr id="120" name="Google Shape;12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340426" y="-777795"/>
              <a:ext cx="2966876" cy="296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96302" y="1177574"/>
              <a:ext cx="3215374" cy="3215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4900" cy="1482300"/>
          </a:xfrm>
          <a:prstGeom prst="rect">
            <a:avLst/>
          </a:prstGeom>
        </p:spPr>
        <p:txBody>
          <a:bodyPr spcFirstLastPara="1" wrap="square" lIns="73700" tIns="73700" rIns="73700" bIns="73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4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2"/>
          <p:cNvGrpSpPr/>
          <p:nvPr/>
        </p:nvGrpSpPr>
        <p:grpSpPr>
          <a:xfrm>
            <a:off x="6447837" y="-962866"/>
            <a:ext cx="3089544" cy="3089526"/>
            <a:chOff x="7539022" y="-1415147"/>
            <a:chExt cx="4540776" cy="4540750"/>
          </a:xfrm>
        </p:grpSpPr>
        <p:pic>
          <p:nvPicPr>
            <p:cNvPr id="127" name="Google Shape;12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9022" y="-1415147"/>
              <a:ext cx="4540776" cy="454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75564" y="-376509"/>
              <a:ext cx="2463480" cy="24634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3"/>
          <p:cNvGrpSpPr/>
          <p:nvPr/>
        </p:nvGrpSpPr>
        <p:grpSpPr>
          <a:xfrm>
            <a:off x="-78470" y="-212408"/>
            <a:ext cx="7582747" cy="5527080"/>
            <a:chOff x="-91750" y="-312182"/>
            <a:chExt cx="11144543" cy="8123281"/>
          </a:xfrm>
        </p:grpSpPr>
        <p:pic>
          <p:nvPicPr>
            <p:cNvPr id="132" name="Google Shape;13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04993" y="-312182"/>
              <a:ext cx="3347800" cy="3347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-91750" y="4014676"/>
              <a:ext cx="3796376" cy="3796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73700" tIns="73700" rIns="73700" bIns="73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>
            <a:r>
              <a:t>xx%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1157624" y="2977084"/>
            <a:ext cx="6828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5"/>
          <p:cNvGrpSpPr/>
          <p:nvPr/>
        </p:nvGrpSpPr>
        <p:grpSpPr>
          <a:xfrm>
            <a:off x="-2482865" y="-2036477"/>
            <a:ext cx="9886215" cy="6357566"/>
            <a:chOff x="-2482950" y="-2036550"/>
            <a:chExt cx="12427675" cy="7991911"/>
          </a:xfrm>
        </p:grpSpPr>
        <p:pic>
          <p:nvPicPr>
            <p:cNvPr id="139" name="Google Shape;13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482950" y="-20365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653410">
              <a:off x="-402275" y="456676"/>
              <a:ext cx="2110849" cy="2110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3950" y="444125"/>
              <a:ext cx="2314075" cy="1435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555325" y="902025"/>
              <a:ext cx="2971800" cy="230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27150" y="3846288"/>
              <a:ext cx="2109074" cy="2109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72925" y="2947350"/>
              <a:ext cx="2971800" cy="230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700000">
              <a:off x="1064300" y="58625"/>
              <a:ext cx="883374" cy="883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1819179" y="650770"/>
            <a:ext cx="5505600" cy="11139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74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Open Sans"/>
              <a:buNone/>
              <a:defRPr sz="4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2859574" y="1717953"/>
            <a:ext cx="34248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2351424" y="3570778"/>
            <a:ext cx="4441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700" tIns="73700" rIns="73700" bIns="73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>
                <a:solidFill>
                  <a:schemeClr val="accent5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>
                <a:solidFill>
                  <a:schemeClr val="accent5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000">
                <a:solidFill>
                  <a:schemeClr val="accent5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5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99004">
            <a:off x="-2334522" y="2637366"/>
            <a:ext cx="7588537" cy="49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82967">
            <a:off x="5868005" y="2577524"/>
            <a:ext cx="3397689" cy="252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82967">
            <a:off x="747401" y="413937"/>
            <a:ext cx="3397689" cy="25201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309675" y="242683"/>
            <a:ext cx="2432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2"/>
          </p:nvPr>
        </p:nvSpPr>
        <p:spPr>
          <a:xfrm>
            <a:off x="3366655" y="242683"/>
            <a:ext cx="2439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718378">
            <a:off x="8261897" y="-331112"/>
            <a:ext cx="1147594" cy="11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6044473" y="4151404"/>
            <a:ext cx="3573618" cy="256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2017" y="4327020"/>
            <a:ext cx="1147592" cy="1147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>
            <a:spLocks noGrp="1"/>
          </p:cNvSpPr>
          <p:nvPr>
            <p:ph type="subTitle" idx="3"/>
          </p:nvPr>
        </p:nvSpPr>
        <p:spPr>
          <a:xfrm>
            <a:off x="309675" y="2684477"/>
            <a:ext cx="2432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4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None/>
              <a:defRPr sz="1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7"/>
          <p:cNvGrpSpPr/>
          <p:nvPr/>
        </p:nvGrpSpPr>
        <p:grpSpPr>
          <a:xfrm>
            <a:off x="-1444988" y="-1045825"/>
            <a:ext cx="9662941" cy="6710645"/>
            <a:chOff x="-1689528" y="-1537074"/>
            <a:chExt cx="14201854" cy="9862793"/>
          </a:xfrm>
        </p:grpSpPr>
        <p:pic>
          <p:nvPicPr>
            <p:cNvPr id="161" name="Google Shape;16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079772">
              <a:off x="-1423489" y="5053008"/>
              <a:ext cx="3006674" cy="3006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8633351" y="-871546"/>
              <a:ext cx="3213450" cy="32134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09675" y="334855"/>
            <a:ext cx="85437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 sz="26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09675" y="334855"/>
            <a:ext cx="85437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 sz="2600" b="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9"/>
          <p:cNvGrpSpPr/>
          <p:nvPr/>
        </p:nvGrpSpPr>
        <p:grpSpPr>
          <a:xfrm>
            <a:off x="6843006" y="-42896"/>
            <a:ext cx="1782222" cy="1182780"/>
            <a:chOff x="8001066" y="-63045"/>
            <a:chExt cx="2619374" cy="1738360"/>
          </a:xfrm>
        </p:grpSpPr>
        <p:pic>
          <p:nvPicPr>
            <p:cNvPr id="168" name="Google Shape;16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53416" flipH="1">
              <a:off x="8992621" y="47498"/>
              <a:ext cx="1517276" cy="1517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01066" y="73277"/>
              <a:ext cx="623634" cy="623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136999">
              <a:off x="8459408" y="559072"/>
              <a:ext cx="623633" cy="623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09675" y="334855"/>
            <a:ext cx="85437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 sz="2600" b="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0"/>
          <p:cNvGrpSpPr/>
          <p:nvPr/>
        </p:nvGrpSpPr>
        <p:grpSpPr>
          <a:xfrm>
            <a:off x="8032869" y="-154724"/>
            <a:ext cx="1008016" cy="5298550"/>
            <a:chOff x="9263350" y="-179904"/>
            <a:chExt cx="1481505" cy="7787404"/>
          </a:xfrm>
        </p:grpSpPr>
        <p:grpSp>
          <p:nvGrpSpPr>
            <p:cNvPr id="174" name="Google Shape;174;p30"/>
            <p:cNvGrpSpPr/>
            <p:nvPr/>
          </p:nvGrpSpPr>
          <p:grpSpPr>
            <a:xfrm rot="10800000" flipH="1">
              <a:off x="9892943" y="-179904"/>
              <a:ext cx="851912" cy="6363256"/>
              <a:chOff x="9234668" y="1157492"/>
              <a:chExt cx="851912" cy="6363256"/>
            </a:xfrm>
          </p:grpSpPr>
          <p:pic>
            <p:nvPicPr>
              <p:cNvPr id="175" name="Google Shape;175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348804" y="6897102"/>
                <a:ext cx="623634" cy="6236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" name="Google Shape;176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7200007">
                <a:off x="9348807" y="1271621"/>
                <a:ext cx="623634" cy="6236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7" name="Google Shape;177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9263350" y="6307774"/>
              <a:ext cx="1299700" cy="1299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09675" y="334855"/>
            <a:ext cx="85437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 sz="2600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2475" tIns="92475" rIns="92475" bIns="924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700" tIns="73700" rIns="73700" bIns="737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Krona One"/>
              <a:buNone/>
              <a:defRPr sz="2600" b="1">
                <a:solidFill>
                  <a:schemeClr val="accent5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ctrTitle"/>
          </p:nvPr>
        </p:nvSpPr>
        <p:spPr>
          <a:xfrm>
            <a:off x="612379" y="1531824"/>
            <a:ext cx="7919100" cy="1708500"/>
          </a:xfrm>
          <a:prstGeom prst="rect">
            <a:avLst/>
          </a:prstGeom>
          <a:effectLst>
            <a:outerShdw dist="38100" dir="5400000" algn="bl" rotWithShape="0">
              <a:srgbClr val="FFAB40">
                <a:alpha val="38000"/>
              </a:srgbClr>
            </a:outerShdw>
          </a:effectLst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AB40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Aural</a:t>
            </a:r>
            <a:endParaRPr b="1">
              <a:solidFill>
                <a:srgbClr val="FFAB40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1"/>
          </p:nvPr>
        </p:nvSpPr>
        <p:spPr>
          <a:xfrm>
            <a:off x="1050818" y="2942681"/>
            <a:ext cx="6828900" cy="3714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</a:rPr>
              <a:t>PDF to Audio</a:t>
            </a:r>
            <a:endParaRPr sz="1800">
              <a:solidFill>
                <a:srgbClr val="9E9E9E"/>
              </a:solidFill>
            </a:endParaRPr>
          </a:p>
        </p:txBody>
      </p:sp>
      <p:cxnSp>
        <p:nvCxnSpPr>
          <p:cNvPr id="185" name="Google Shape;185;p31"/>
          <p:cNvCxnSpPr/>
          <p:nvPr/>
        </p:nvCxnSpPr>
        <p:spPr>
          <a:xfrm rot="10800000" flipH="1">
            <a:off x="3112975" y="2635328"/>
            <a:ext cx="2921700" cy="14100"/>
          </a:xfrm>
          <a:prstGeom prst="straightConnector1">
            <a:avLst/>
          </a:prstGeom>
          <a:noFill/>
          <a:ln w="38100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25" y="3397000"/>
            <a:ext cx="589500" cy="589500"/>
          </a:xfrm>
          <a:prstGeom prst="rect">
            <a:avLst/>
          </a:prstGeom>
          <a:noFill/>
          <a:ln>
            <a:noFill/>
          </a:ln>
          <a:effectLst>
            <a:reflection stA="51000" endPos="21000" dist="47625" dir="5400000" fadeDir="5400012" sy="-100000" algn="bl" rotWithShape="0"/>
          </a:effectLst>
        </p:spPr>
      </p:pic>
      <p:sp>
        <p:nvSpPr>
          <p:cNvPr id="187" name="Google Shape;187;p31"/>
          <p:cNvSpPr txBox="1"/>
          <p:nvPr/>
        </p:nvSpPr>
        <p:spPr>
          <a:xfrm>
            <a:off x="3825975" y="4454475"/>
            <a:ext cx="152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http://shorturl.at/jlvzS</a:t>
            </a:r>
            <a:endParaRPr sz="1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375" y="4484113"/>
            <a:ext cx="294725" cy="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Converter </a:t>
            </a:r>
            <a:endParaRPr sz="3300"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62505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AB40"/>
                </a:solidFill>
                <a:latin typeface="Merriweather"/>
                <a:ea typeface="Merriweather"/>
                <a:cs typeface="Merriweather"/>
                <a:sym typeface="Merriweather"/>
              </a:rPr>
              <a:t>Stop </a:t>
            </a:r>
            <a:endParaRPr sz="2400" b="1">
              <a:solidFill>
                <a:srgbClr val="FFAB4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Once the user start listening to the audio , and if he/she wants to stop listening to it at any moment of the time , can click on “Stop” button to stop listening to it.  </a:t>
            </a:r>
            <a:endParaRPr sz="20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4293389" y="525331"/>
            <a:ext cx="2297492" cy="1673937"/>
          </a:xfrm>
          <a:custGeom>
            <a:avLst/>
            <a:gdLst/>
            <a:ahLst/>
            <a:cxnLst/>
            <a:rect l="l" t="t" r="r" b="b"/>
            <a:pathLst>
              <a:path w="12036" h="10587" extrusionOk="0">
                <a:moveTo>
                  <a:pt x="6050" y="820"/>
                </a:moveTo>
                <a:cubicBezTo>
                  <a:pt x="7184" y="820"/>
                  <a:pt x="8287" y="1229"/>
                  <a:pt x="9169" y="1985"/>
                </a:cubicBezTo>
                <a:cubicBezTo>
                  <a:pt x="9326" y="2111"/>
                  <a:pt x="9326" y="2332"/>
                  <a:pt x="9169" y="2458"/>
                </a:cubicBezTo>
                <a:lnTo>
                  <a:pt x="9137" y="2490"/>
                </a:lnTo>
                <a:cubicBezTo>
                  <a:pt x="9064" y="2533"/>
                  <a:pt x="8978" y="2557"/>
                  <a:pt x="8896" y="2557"/>
                </a:cubicBezTo>
                <a:cubicBezTo>
                  <a:pt x="8802" y="2557"/>
                  <a:pt x="8715" y="2526"/>
                  <a:pt x="8665" y="2458"/>
                </a:cubicBezTo>
                <a:cubicBezTo>
                  <a:pt x="7940" y="1828"/>
                  <a:pt x="7027" y="1481"/>
                  <a:pt x="6050" y="1481"/>
                </a:cubicBezTo>
                <a:cubicBezTo>
                  <a:pt x="5073" y="1481"/>
                  <a:pt x="4160" y="1828"/>
                  <a:pt x="3466" y="2458"/>
                </a:cubicBezTo>
                <a:cubicBezTo>
                  <a:pt x="3378" y="2529"/>
                  <a:pt x="3270" y="2570"/>
                  <a:pt x="3175" y="2570"/>
                </a:cubicBezTo>
                <a:cubicBezTo>
                  <a:pt x="3101" y="2570"/>
                  <a:pt x="3035" y="2545"/>
                  <a:pt x="2994" y="2490"/>
                </a:cubicBezTo>
                <a:lnTo>
                  <a:pt x="2931" y="2458"/>
                </a:lnTo>
                <a:cubicBezTo>
                  <a:pt x="2836" y="2301"/>
                  <a:pt x="2836" y="2111"/>
                  <a:pt x="2931" y="1985"/>
                </a:cubicBezTo>
                <a:cubicBezTo>
                  <a:pt x="3782" y="1198"/>
                  <a:pt x="4884" y="820"/>
                  <a:pt x="6050" y="820"/>
                </a:cubicBezTo>
                <a:close/>
                <a:moveTo>
                  <a:pt x="1450" y="7152"/>
                </a:moveTo>
                <a:lnTo>
                  <a:pt x="1450" y="9106"/>
                </a:lnTo>
                <a:cubicBezTo>
                  <a:pt x="1041" y="9011"/>
                  <a:pt x="726" y="8601"/>
                  <a:pt x="726" y="8129"/>
                </a:cubicBezTo>
                <a:cubicBezTo>
                  <a:pt x="726" y="7656"/>
                  <a:pt x="1009" y="7278"/>
                  <a:pt x="1450" y="7152"/>
                </a:cubicBezTo>
                <a:close/>
                <a:moveTo>
                  <a:pt x="10618" y="7152"/>
                </a:moveTo>
                <a:cubicBezTo>
                  <a:pt x="11028" y="7310"/>
                  <a:pt x="11343" y="7688"/>
                  <a:pt x="11343" y="8129"/>
                </a:cubicBezTo>
                <a:cubicBezTo>
                  <a:pt x="11343" y="8601"/>
                  <a:pt x="11059" y="9011"/>
                  <a:pt x="10618" y="9106"/>
                </a:cubicBezTo>
                <a:lnTo>
                  <a:pt x="10618" y="7152"/>
                </a:lnTo>
                <a:close/>
                <a:moveTo>
                  <a:pt x="2521" y="6396"/>
                </a:moveTo>
                <a:cubicBezTo>
                  <a:pt x="2710" y="6396"/>
                  <a:pt x="2868" y="6554"/>
                  <a:pt x="2868" y="6743"/>
                </a:cubicBezTo>
                <a:lnTo>
                  <a:pt x="2868" y="9547"/>
                </a:lnTo>
                <a:cubicBezTo>
                  <a:pt x="2868" y="9736"/>
                  <a:pt x="2710" y="9893"/>
                  <a:pt x="2521" y="9893"/>
                </a:cubicBezTo>
                <a:cubicBezTo>
                  <a:pt x="2301" y="9893"/>
                  <a:pt x="2175" y="9736"/>
                  <a:pt x="2175" y="9547"/>
                </a:cubicBezTo>
                <a:lnTo>
                  <a:pt x="2175" y="6743"/>
                </a:lnTo>
                <a:cubicBezTo>
                  <a:pt x="2175" y="6554"/>
                  <a:pt x="2301" y="6396"/>
                  <a:pt x="2521" y="6396"/>
                </a:cubicBezTo>
                <a:close/>
                <a:moveTo>
                  <a:pt x="9547" y="6396"/>
                </a:moveTo>
                <a:cubicBezTo>
                  <a:pt x="9767" y="6396"/>
                  <a:pt x="9925" y="6554"/>
                  <a:pt x="9925" y="6743"/>
                </a:cubicBezTo>
                <a:lnTo>
                  <a:pt x="9925" y="9547"/>
                </a:lnTo>
                <a:cubicBezTo>
                  <a:pt x="9925" y="9736"/>
                  <a:pt x="9767" y="9893"/>
                  <a:pt x="9547" y="9893"/>
                </a:cubicBezTo>
                <a:cubicBezTo>
                  <a:pt x="9358" y="9893"/>
                  <a:pt x="9200" y="9736"/>
                  <a:pt x="9200" y="9547"/>
                </a:cubicBezTo>
                <a:lnTo>
                  <a:pt x="9200" y="6743"/>
                </a:lnTo>
                <a:cubicBezTo>
                  <a:pt x="9200" y="6554"/>
                  <a:pt x="9358" y="6396"/>
                  <a:pt x="9547" y="6396"/>
                </a:cubicBezTo>
                <a:close/>
                <a:moveTo>
                  <a:pt x="6018" y="1"/>
                </a:moveTo>
                <a:cubicBezTo>
                  <a:pt x="4664" y="1"/>
                  <a:pt x="3403" y="473"/>
                  <a:pt x="2427" y="1387"/>
                </a:cubicBezTo>
                <a:cubicBezTo>
                  <a:pt x="2080" y="1733"/>
                  <a:pt x="1986" y="2269"/>
                  <a:pt x="2238" y="2679"/>
                </a:cubicBezTo>
                <a:cubicBezTo>
                  <a:pt x="1671" y="3435"/>
                  <a:pt x="1419" y="4348"/>
                  <a:pt x="1419" y="5293"/>
                </a:cubicBezTo>
                <a:lnTo>
                  <a:pt x="1419" y="6396"/>
                </a:lnTo>
                <a:cubicBezTo>
                  <a:pt x="631" y="6554"/>
                  <a:pt x="1" y="7247"/>
                  <a:pt x="1" y="8129"/>
                </a:cubicBezTo>
                <a:cubicBezTo>
                  <a:pt x="1" y="8980"/>
                  <a:pt x="631" y="9704"/>
                  <a:pt x="1450" y="9862"/>
                </a:cubicBezTo>
                <a:cubicBezTo>
                  <a:pt x="1576" y="10303"/>
                  <a:pt x="1986" y="10586"/>
                  <a:pt x="2427" y="10586"/>
                </a:cubicBezTo>
                <a:cubicBezTo>
                  <a:pt x="3025" y="10586"/>
                  <a:pt x="3498" y="10114"/>
                  <a:pt x="3498" y="9515"/>
                </a:cubicBezTo>
                <a:lnTo>
                  <a:pt x="3498" y="6711"/>
                </a:lnTo>
                <a:cubicBezTo>
                  <a:pt x="3498" y="6113"/>
                  <a:pt x="3025" y="5640"/>
                  <a:pt x="2427" y="5640"/>
                </a:cubicBezTo>
                <a:cubicBezTo>
                  <a:pt x="2301" y="5640"/>
                  <a:pt x="2206" y="5703"/>
                  <a:pt x="2080" y="5735"/>
                </a:cubicBezTo>
                <a:lnTo>
                  <a:pt x="2080" y="5325"/>
                </a:lnTo>
                <a:cubicBezTo>
                  <a:pt x="2080" y="4537"/>
                  <a:pt x="2301" y="3844"/>
                  <a:pt x="2710" y="3214"/>
                </a:cubicBezTo>
                <a:cubicBezTo>
                  <a:pt x="2827" y="3263"/>
                  <a:pt x="2948" y="3285"/>
                  <a:pt x="3067" y="3285"/>
                </a:cubicBezTo>
                <a:cubicBezTo>
                  <a:pt x="3333" y="3285"/>
                  <a:pt x="3596" y="3177"/>
                  <a:pt x="3813" y="3025"/>
                </a:cubicBezTo>
                <a:cubicBezTo>
                  <a:pt x="4412" y="2490"/>
                  <a:pt x="5136" y="2238"/>
                  <a:pt x="5924" y="2238"/>
                </a:cubicBezTo>
                <a:cubicBezTo>
                  <a:pt x="6711" y="2238"/>
                  <a:pt x="7499" y="2490"/>
                  <a:pt x="8066" y="3025"/>
                </a:cubicBezTo>
                <a:cubicBezTo>
                  <a:pt x="8276" y="3193"/>
                  <a:pt x="8542" y="3291"/>
                  <a:pt x="8799" y="3291"/>
                </a:cubicBezTo>
                <a:cubicBezTo>
                  <a:pt x="8927" y="3291"/>
                  <a:pt x="9053" y="3267"/>
                  <a:pt x="9169" y="3214"/>
                </a:cubicBezTo>
                <a:cubicBezTo>
                  <a:pt x="9610" y="3844"/>
                  <a:pt x="9799" y="4600"/>
                  <a:pt x="9799" y="5325"/>
                </a:cubicBezTo>
                <a:lnTo>
                  <a:pt x="9799" y="5735"/>
                </a:lnTo>
                <a:cubicBezTo>
                  <a:pt x="9673" y="5703"/>
                  <a:pt x="9547" y="5640"/>
                  <a:pt x="9452" y="5640"/>
                </a:cubicBezTo>
                <a:cubicBezTo>
                  <a:pt x="8854" y="5640"/>
                  <a:pt x="8381" y="6113"/>
                  <a:pt x="8381" y="6711"/>
                </a:cubicBezTo>
                <a:lnTo>
                  <a:pt x="8381" y="9515"/>
                </a:lnTo>
                <a:cubicBezTo>
                  <a:pt x="8381" y="10114"/>
                  <a:pt x="8854" y="10586"/>
                  <a:pt x="9452" y="10586"/>
                </a:cubicBezTo>
                <a:cubicBezTo>
                  <a:pt x="9925" y="10586"/>
                  <a:pt x="10303" y="10271"/>
                  <a:pt x="10429" y="9862"/>
                </a:cubicBezTo>
                <a:cubicBezTo>
                  <a:pt x="11406" y="9704"/>
                  <a:pt x="12036" y="9011"/>
                  <a:pt x="12036" y="8129"/>
                </a:cubicBezTo>
                <a:cubicBezTo>
                  <a:pt x="12036" y="7278"/>
                  <a:pt x="11437" y="6554"/>
                  <a:pt x="10618" y="6396"/>
                </a:cubicBezTo>
                <a:lnTo>
                  <a:pt x="10618" y="5293"/>
                </a:lnTo>
                <a:cubicBezTo>
                  <a:pt x="10618" y="4348"/>
                  <a:pt x="10335" y="3435"/>
                  <a:pt x="9799" y="2679"/>
                </a:cubicBezTo>
                <a:cubicBezTo>
                  <a:pt x="10020" y="2269"/>
                  <a:pt x="9957" y="1733"/>
                  <a:pt x="9610" y="1387"/>
                </a:cubicBezTo>
                <a:cubicBezTo>
                  <a:pt x="8602" y="473"/>
                  <a:pt x="7342" y="1"/>
                  <a:pt x="60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  <a:effectLst>
            <a:reflection stA="81000" endPos="30000" dist="38100" dir="5400000" fadeDir="5400012" sy="-100000" algn="bl" rotWithShape="0"/>
          </a:effectLst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40"/>
          <p:cNvGrpSpPr/>
          <p:nvPr/>
        </p:nvGrpSpPr>
        <p:grpSpPr>
          <a:xfrm rot="-1616079">
            <a:off x="5141058" y="1513990"/>
            <a:ext cx="602163" cy="580386"/>
            <a:chOff x="889275" y="861850"/>
            <a:chExt cx="487950" cy="424575"/>
          </a:xfrm>
        </p:grpSpPr>
        <p:sp>
          <p:nvSpPr>
            <p:cNvPr id="273" name="Google Shape;273;p40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309675" y="790507"/>
            <a:ext cx="48171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Can be used by : </a:t>
            </a:r>
            <a:endParaRPr sz="34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309675" y="1194225"/>
            <a:ext cx="5810100" cy="31587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683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Spectral"/>
              <a:buChar char="●"/>
            </a:pPr>
            <a:r>
              <a:rPr lang="en" sz="24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Students.</a:t>
            </a:r>
            <a:endParaRPr sz="24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683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Spectral"/>
              <a:buChar char="●"/>
            </a:pPr>
            <a:r>
              <a:rPr lang="en" sz="24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Visually </a:t>
            </a: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impaired people.</a:t>
            </a:r>
            <a:endParaRPr sz="2900">
              <a:latin typeface="Spectral"/>
              <a:ea typeface="Spectral"/>
              <a:cs typeface="Spectral"/>
              <a:sym typeface="Spectral"/>
            </a:endParaRPr>
          </a:p>
          <a:p>
            <a:pPr marL="3683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Spectral"/>
              <a:buChar char="●"/>
            </a:pPr>
            <a:r>
              <a:rPr lang="en" sz="24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Announcements. </a:t>
            </a:r>
            <a:endParaRPr sz="24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2029387">
            <a:off x="2915185" y="1914288"/>
            <a:ext cx="1184356" cy="16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309675" y="790507"/>
            <a:ext cx="48171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Conclusion </a:t>
            </a:r>
            <a:endParaRPr sz="34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309675" y="1194225"/>
            <a:ext cx="5810100" cy="31587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We studied the efficient use of developing aural app an android application by making the great use of it,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We used these results to determine the usage of this application is very easy and everyone can make use of it  by easy and feasible ways of conversion.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Main objective to develop the app was to provide conversion of  PDF files to  audio format.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2029387">
            <a:off x="2915185" y="1914288"/>
            <a:ext cx="1184356" cy="16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subTitle" idx="1"/>
          </p:nvPr>
        </p:nvSpPr>
        <p:spPr>
          <a:xfrm>
            <a:off x="2859574" y="1717953"/>
            <a:ext cx="3424800" cy="12294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Do you have any questions 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43"/>
          <p:cNvSpPr txBox="1">
            <a:spLocks noGrp="1"/>
          </p:cNvSpPr>
          <p:nvPr>
            <p:ph type="ctrTitle"/>
          </p:nvPr>
        </p:nvSpPr>
        <p:spPr>
          <a:xfrm>
            <a:off x="1819179" y="650770"/>
            <a:ext cx="5505600" cy="11139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Thanks!</a:t>
            </a:r>
            <a:endParaRPr b="0"/>
          </a:p>
        </p:txBody>
      </p:sp>
      <p:sp>
        <p:nvSpPr>
          <p:cNvPr id="297" name="Google Shape;297;p43"/>
          <p:cNvSpPr txBox="1"/>
          <p:nvPr/>
        </p:nvSpPr>
        <p:spPr>
          <a:xfrm>
            <a:off x="3289197" y="4396972"/>
            <a:ext cx="2565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700" tIns="73700" rIns="73700" bIns="73700" anchor="t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mallikarjunrayar.co.vu</a:t>
            </a:r>
            <a:endParaRPr sz="10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150" y="3379600"/>
            <a:ext cx="1710550" cy="17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2725962"/>
            <a:ext cx="582374" cy="582374"/>
          </a:xfrm>
          <a:prstGeom prst="rect">
            <a:avLst/>
          </a:prstGeom>
          <a:noFill/>
          <a:ln>
            <a:noFill/>
          </a:ln>
          <a:effectLst>
            <a:reflection stA="51000" endPos="21000" dist="47625" dir="5400000" fadeDir="5400012" sy="-100000" algn="bl" rotWithShape="0"/>
          </a:effectLst>
        </p:spPr>
      </p:pic>
      <p:sp>
        <p:nvSpPr>
          <p:cNvPr id="300" name="Google Shape;300;p43"/>
          <p:cNvSpPr/>
          <p:nvPr/>
        </p:nvSpPr>
        <p:spPr>
          <a:xfrm>
            <a:off x="2462100" y="3622375"/>
            <a:ext cx="4245000" cy="311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mallikarjunrayar003@gmail.com</a:t>
            </a:r>
            <a:endParaRPr sz="1900"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09675" y="790507"/>
            <a:ext cx="48171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Description</a:t>
            </a:r>
            <a:endParaRPr sz="34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09675" y="1194225"/>
            <a:ext cx="5810100" cy="31587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Aural application aims at converting PDF file to Audio in a most simplest way, where in each and every user can easily listen to it anywhere anytime.</a:t>
            </a: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68300" lvl="0" indent="-279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pectral"/>
              <a:buChar char="●"/>
            </a:pPr>
            <a:r>
              <a:rPr lang="en" sz="17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The purpose of this project is converting the PDF file to listenable voice.</a:t>
            </a: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68300" lvl="0" indent="-279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pectral"/>
              <a:buChar char="●"/>
            </a:pPr>
            <a:r>
              <a:rPr lang="en" sz="17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It’s a major advantage is that it plays a very important role for visually impaired users who can simply just here to it.</a:t>
            </a: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68300" lvl="0" indent="-2794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pectral"/>
              <a:buChar char="●"/>
            </a:pPr>
            <a:r>
              <a:rPr lang="en" sz="17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Now , let’s explore more about Aural.</a:t>
            </a:r>
            <a:endParaRPr sz="17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2029387">
            <a:off x="2915185" y="1914288"/>
            <a:ext cx="1184356" cy="16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Sign-Up</a:t>
            </a:r>
            <a:endParaRPr sz="34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62505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Here one can Signup/Register for the Aural application , by providing his E-mail address and password.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 rot="1184045">
            <a:off x="3739663" y="2647025"/>
            <a:ext cx="1749575" cy="21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Sign-In</a:t>
            </a:r>
            <a:endParaRPr sz="34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62505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If user has already Signed-Up / Registered for the application before, the he/she can directly Sign-In to the application by entering his E-mail address and password.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 rot="1184045">
            <a:off x="3831513" y="2540900"/>
            <a:ext cx="1749575" cy="21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625060" y="341930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Home</a:t>
            </a:r>
            <a:endParaRPr sz="2900"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 amt="38000"/>
          </a:blip>
          <a:srcRect t="16540" b="16547"/>
          <a:stretch/>
        </p:blipFill>
        <p:spPr>
          <a:xfrm>
            <a:off x="3608227" y="0"/>
            <a:ext cx="5535774" cy="294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735008" y="1107161"/>
            <a:ext cx="7903200" cy="3595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Interface where user can click on </a:t>
            </a:r>
            <a:r>
              <a:rPr lang="en" sz="2000" b="1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“ Listen to PDF’s ” </a:t>
            </a:r>
            <a:r>
              <a:rPr lang="en" sz="20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and user is redirected to PDF to audio conversion page / Converter page.</a:t>
            </a:r>
            <a:endParaRPr sz="20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Converter </a:t>
            </a:r>
            <a:endParaRPr sz="330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62040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AB40"/>
                </a:solidFill>
                <a:latin typeface="Merriweather"/>
                <a:ea typeface="Merriweather"/>
                <a:cs typeface="Merriweather"/>
                <a:sym typeface="Merriweather"/>
              </a:rPr>
              <a:t>Select PDF File</a:t>
            </a:r>
            <a:r>
              <a:rPr lang="en" sz="2700" b="1">
                <a:solidFill>
                  <a:srgbClr val="FFAB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 b="1">
              <a:solidFill>
                <a:srgbClr val="FFAB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Here user can select the PDF file which he/she wants to listen to the information inside of it.</a:t>
            </a:r>
            <a:endParaRPr sz="20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4297639" y="604231"/>
            <a:ext cx="2297492" cy="1673937"/>
          </a:xfrm>
          <a:custGeom>
            <a:avLst/>
            <a:gdLst/>
            <a:ahLst/>
            <a:cxnLst/>
            <a:rect l="l" t="t" r="r" b="b"/>
            <a:pathLst>
              <a:path w="12036" h="10587" extrusionOk="0">
                <a:moveTo>
                  <a:pt x="6050" y="820"/>
                </a:moveTo>
                <a:cubicBezTo>
                  <a:pt x="7184" y="820"/>
                  <a:pt x="8287" y="1229"/>
                  <a:pt x="9169" y="1985"/>
                </a:cubicBezTo>
                <a:cubicBezTo>
                  <a:pt x="9326" y="2111"/>
                  <a:pt x="9326" y="2332"/>
                  <a:pt x="9169" y="2458"/>
                </a:cubicBezTo>
                <a:lnTo>
                  <a:pt x="9137" y="2490"/>
                </a:lnTo>
                <a:cubicBezTo>
                  <a:pt x="9064" y="2533"/>
                  <a:pt x="8978" y="2557"/>
                  <a:pt x="8896" y="2557"/>
                </a:cubicBezTo>
                <a:cubicBezTo>
                  <a:pt x="8802" y="2557"/>
                  <a:pt x="8715" y="2526"/>
                  <a:pt x="8665" y="2458"/>
                </a:cubicBezTo>
                <a:cubicBezTo>
                  <a:pt x="7940" y="1828"/>
                  <a:pt x="7027" y="1481"/>
                  <a:pt x="6050" y="1481"/>
                </a:cubicBezTo>
                <a:cubicBezTo>
                  <a:pt x="5073" y="1481"/>
                  <a:pt x="4160" y="1828"/>
                  <a:pt x="3466" y="2458"/>
                </a:cubicBezTo>
                <a:cubicBezTo>
                  <a:pt x="3378" y="2529"/>
                  <a:pt x="3270" y="2570"/>
                  <a:pt x="3175" y="2570"/>
                </a:cubicBezTo>
                <a:cubicBezTo>
                  <a:pt x="3101" y="2570"/>
                  <a:pt x="3035" y="2545"/>
                  <a:pt x="2994" y="2490"/>
                </a:cubicBezTo>
                <a:lnTo>
                  <a:pt x="2931" y="2458"/>
                </a:lnTo>
                <a:cubicBezTo>
                  <a:pt x="2836" y="2301"/>
                  <a:pt x="2836" y="2111"/>
                  <a:pt x="2931" y="1985"/>
                </a:cubicBezTo>
                <a:cubicBezTo>
                  <a:pt x="3782" y="1198"/>
                  <a:pt x="4884" y="820"/>
                  <a:pt x="6050" y="820"/>
                </a:cubicBezTo>
                <a:close/>
                <a:moveTo>
                  <a:pt x="1450" y="7152"/>
                </a:moveTo>
                <a:lnTo>
                  <a:pt x="1450" y="9106"/>
                </a:lnTo>
                <a:cubicBezTo>
                  <a:pt x="1041" y="9011"/>
                  <a:pt x="726" y="8601"/>
                  <a:pt x="726" y="8129"/>
                </a:cubicBezTo>
                <a:cubicBezTo>
                  <a:pt x="726" y="7656"/>
                  <a:pt x="1009" y="7278"/>
                  <a:pt x="1450" y="7152"/>
                </a:cubicBezTo>
                <a:close/>
                <a:moveTo>
                  <a:pt x="10618" y="7152"/>
                </a:moveTo>
                <a:cubicBezTo>
                  <a:pt x="11028" y="7310"/>
                  <a:pt x="11343" y="7688"/>
                  <a:pt x="11343" y="8129"/>
                </a:cubicBezTo>
                <a:cubicBezTo>
                  <a:pt x="11343" y="8601"/>
                  <a:pt x="11059" y="9011"/>
                  <a:pt x="10618" y="9106"/>
                </a:cubicBezTo>
                <a:lnTo>
                  <a:pt x="10618" y="7152"/>
                </a:lnTo>
                <a:close/>
                <a:moveTo>
                  <a:pt x="2521" y="6396"/>
                </a:moveTo>
                <a:cubicBezTo>
                  <a:pt x="2710" y="6396"/>
                  <a:pt x="2868" y="6554"/>
                  <a:pt x="2868" y="6743"/>
                </a:cubicBezTo>
                <a:lnTo>
                  <a:pt x="2868" y="9547"/>
                </a:lnTo>
                <a:cubicBezTo>
                  <a:pt x="2868" y="9736"/>
                  <a:pt x="2710" y="9893"/>
                  <a:pt x="2521" y="9893"/>
                </a:cubicBezTo>
                <a:cubicBezTo>
                  <a:pt x="2301" y="9893"/>
                  <a:pt x="2175" y="9736"/>
                  <a:pt x="2175" y="9547"/>
                </a:cubicBezTo>
                <a:lnTo>
                  <a:pt x="2175" y="6743"/>
                </a:lnTo>
                <a:cubicBezTo>
                  <a:pt x="2175" y="6554"/>
                  <a:pt x="2301" y="6396"/>
                  <a:pt x="2521" y="6396"/>
                </a:cubicBezTo>
                <a:close/>
                <a:moveTo>
                  <a:pt x="9547" y="6396"/>
                </a:moveTo>
                <a:cubicBezTo>
                  <a:pt x="9767" y="6396"/>
                  <a:pt x="9925" y="6554"/>
                  <a:pt x="9925" y="6743"/>
                </a:cubicBezTo>
                <a:lnTo>
                  <a:pt x="9925" y="9547"/>
                </a:lnTo>
                <a:cubicBezTo>
                  <a:pt x="9925" y="9736"/>
                  <a:pt x="9767" y="9893"/>
                  <a:pt x="9547" y="9893"/>
                </a:cubicBezTo>
                <a:cubicBezTo>
                  <a:pt x="9358" y="9893"/>
                  <a:pt x="9200" y="9736"/>
                  <a:pt x="9200" y="9547"/>
                </a:cubicBezTo>
                <a:lnTo>
                  <a:pt x="9200" y="6743"/>
                </a:lnTo>
                <a:cubicBezTo>
                  <a:pt x="9200" y="6554"/>
                  <a:pt x="9358" y="6396"/>
                  <a:pt x="9547" y="6396"/>
                </a:cubicBezTo>
                <a:close/>
                <a:moveTo>
                  <a:pt x="6018" y="1"/>
                </a:moveTo>
                <a:cubicBezTo>
                  <a:pt x="4664" y="1"/>
                  <a:pt x="3403" y="473"/>
                  <a:pt x="2427" y="1387"/>
                </a:cubicBezTo>
                <a:cubicBezTo>
                  <a:pt x="2080" y="1733"/>
                  <a:pt x="1986" y="2269"/>
                  <a:pt x="2238" y="2679"/>
                </a:cubicBezTo>
                <a:cubicBezTo>
                  <a:pt x="1671" y="3435"/>
                  <a:pt x="1419" y="4348"/>
                  <a:pt x="1419" y="5293"/>
                </a:cubicBezTo>
                <a:lnTo>
                  <a:pt x="1419" y="6396"/>
                </a:lnTo>
                <a:cubicBezTo>
                  <a:pt x="631" y="6554"/>
                  <a:pt x="1" y="7247"/>
                  <a:pt x="1" y="8129"/>
                </a:cubicBezTo>
                <a:cubicBezTo>
                  <a:pt x="1" y="8980"/>
                  <a:pt x="631" y="9704"/>
                  <a:pt x="1450" y="9862"/>
                </a:cubicBezTo>
                <a:cubicBezTo>
                  <a:pt x="1576" y="10303"/>
                  <a:pt x="1986" y="10586"/>
                  <a:pt x="2427" y="10586"/>
                </a:cubicBezTo>
                <a:cubicBezTo>
                  <a:pt x="3025" y="10586"/>
                  <a:pt x="3498" y="10114"/>
                  <a:pt x="3498" y="9515"/>
                </a:cubicBezTo>
                <a:lnTo>
                  <a:pt x="3498" y="6711"/>
                </a:lnTo>
                <a:cubicBezTo>
                  <a:pt x="3498" y="6113"/>
                  <a:pt x="3025" y="5640"/>
                  <a:pt x="2427" y="5640"/>
                </a:cubicBezTo>
                <a:cubicBezTo>
                  <a:pt x="2301" y="5640"/>
                  <a:pt x="2206" y="5703"/>
                  <a:pt x="2080" y="5735"/>
                </a:cubicBezTo>
                <a:lnTo>
                  <a:pt x="2080" y="5325"/>
                </a:lnTo>
                <a:cubicBezTo>
                  <a:pt x="2080" y="4537"/>
                  <a:pt x="2301" y="3844"/>
                  <a:pt x="2710" y="3214"/>
                </a:cubicBezTo>
                <a:cubicBezTo>
                  <a:pt x="2827" y="3263"/>
                  <a:pt x="2948" y="3285"/>
                  <a:pt x="3067" y="3285"/>
                </a:cubicBezTo>
                <a:cubicBezTo>
                  <a:pt x="3333" y="3285"/>
                  <a:pt x="3596" y="3177"/>
                  <a:pt x="3813" y="3025"/>
                </a:cubicBezTo>
                <a:cubicBezTo>
                  <a:pt x="4412" y="2490"/>
                  <a:pt x="5136" y="2238"/>
                  <a:pt x="5924" y="2238"/>
                </a:cubicBezTo>
                <a:cubicBezTo>
                  <a:pt x="6711" y="2238"/>
                  <a:pt x="7499" y="2490"/>
                  <a:pt x="8066" y="3025"/>
                </a:cubicBezTo>
                <a:cubicBezTo>
                  <a:pt x="8276" y="3193"/>
                  <a:pt x="8542" y="3291"/>
                  <a:pt x="8799" y="3291"/>
                </a:cubicBezTo>
                <a:cubicBezTo>
                  <a:pt x="8927" y="3291"/>
                  <a:pt x="9053" y="3267"/>
                  <a:pt x="9169" y="3214"/>
                </a:cubicBezTo>
                <a:cubicBezTo>
                  <a:pt x="9610" y="3844"/>
                  <a:pt x="9799" y="4600"/>
                  <a:pt x="9799" y="5325"/>
                </a:cubicBezTo>
                <a:lnTo>
                  <a:pt x="9799" y="5735"/>
                </a:lnTo>
                <a:cubicBezTo>
                  <a:pt x="9673" y="5703"/>
                  <a:pt x="9547" y="5640"/>
                  <a:pt x="9452" y="5640"/>
                </a:cubicBezTo>
                <a:cubicBezTo>
                  <a:pt x="8854" y="5640"/>
                  <a:pt x="8381" y="6113"/>
                  <a:pt x="8381" y="6711"/>
                </a:cubicBezTo>
                <a:lnTo>
                  <a:pt x="8381" y="9515"/>
                </a:lnTo>
                <a:cubicBezTo>
                  <a:pt x="8381" y="10114"/>
                  <a:pt x="8854" y="10586"/>
                  <a:pt x="9452" y="10586"/>
                </a:cubicBezTo>
                <a:cubicBezTo>
                  <a:pt x="9925" y="10586"/>
                  <a:pt x="10303" y="10271"/>
                  <a:pt x="10429" y="9862"/>
                </a:cubicBezTo>
                <a:cubicBezTo>
                  <a:pt x="11406" y="9704"/>
                  <a:pt x="12036" y="9011"/>
                  <a:pt x="12036" y="8129"/>
                </a:cubicBezTo>
                <a:cubicBezTo>
                  <a:pt x="12036" y="7278"/>
                  <a:pt x="11437" y="6554"/>
                  <a:pt x="10618" y="6396"/>
                </a:cubicBezTo>
                <a:lnTo>
                  <a:pt x="10618" y="5293"/>
                </a:lnTo>
                <a:cubicBezTo>
                  <a:pt x="10618" y="4348"/>
                  <a:pt x="10335" y="3435"/>
                  <a:pt x="9799" y="2679"/>
                </a:cubicBezTo>
                <a:cubicBezTo>
                  <a:pt x="10020" y="2269"/>
                  <a:pt x="9957" y="1733"/>
                  <a:pt x="9610" y="1387"/>
                </a:cubicBezTo>
                <a:cubicBezTo>
                  <a:pt x="8602" y="473"/>
                  <a:pt x="7342" y="1"/>
                  <a:pt x="60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  <a:effectLst>
            <a:reflection stA="81000" endPos="30000" dist="38100" dir="5400000" fadeDir="5400012" sy="-100000" algn="bl" rotWithShape="0"/>
          </a:effectLst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36"/>
          <p:cNvGrpSpPr/>
          <p:nvPr/>
        </p:nvGrpSpPr>
        <p:grpSpPr>
          <a:xfrm rot="-1616079">
            <a:off x="5149670" y="1436090"/>
            <a:ext cx="602163" cy="580386"/>
            <a:chOff x="889275" y="861850"/>
            <a:chExt cx="487950" cy="424575"/>
          </a:xfrm>
        </p:grpSpPr>
        <p:sp>
          <p:nvSpPr>
            <p:cNvPr id="225" name="Google Shape;225;p36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Converter </a:t>
            </a:r>
            <a:endParaRPr sz="3300"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62505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AB40"/>
                </a:solidFill>
                <a:latin typeface="Merriweather"/>
                <a:ea typeface="Merriweather"/>
                <a:cs typeface="Merriweather"/>
                <a:sym typeface="Merriweather"/>
              </a:rPr>
              <a:t>Mention Page Number </a:t>
            </a:r>
            <a:endParaRPr sz="2400" b="1">
              <a:solidFill>
                <a:srgbClr val="FFAB4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Here user can specify the page number of the uploaded PDF file from which he/she wants to listen to the information. </a:t>
            </a: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4571989" y="491031"/>
            <a:ext cx="2297492" cy="1673937"/>
          </a:xfrm>
          <a:custGeom>
            <a:avLst/>
            <a:gdLst/>
            <a:ahLst/>
            <a:cxnLst/>
            <a:rect l="l" t="t" r="r" b="b"/>
            <a:pathLst>
              <a:path w="12036" h="10587" extrusionOk="0">
                <a:moveTo>
                  <a:pt x="6050" y="820"/>
                </a:moveTo>
                <a:cubicBezTo>
                  <a:pt x="7184" y="820"/>
                  <a:pt x="8287" y="1229"/>
                  <a:pt x="9169" y="1985"/>
                </a:cubicBezTo>
                <a:cubicBezTo>
                  <a:pt x="9326" y="2111"/>
                  <a:pt x="9326" y="2332"/>
                  <a:pt x="9169" y="2458"/>
                </a:cubicBezTo>
                <a:lnTo>
                  <a:pt x="9137" y="2490"/>
                </a:lnTo>
                <a:cubicBezTo>
                  <a:pt x="9064" y="2533"/>
                  <a:pt x="8978" y="2557"/>
                  <a:pt x="8896" y="2557"/>
                </a:cubicBezTo>
                <a:cubicBezTo>
                  <a:pt x="8802" y="2557"/>
                  <a:pt x="8715" y="2526"/>
                  <a:pt x="8665" y="2458"/>
                </a:cubicBezTo>
                <a:cubicBezTo>
                  <a:pt x="7940" y="1828"/>
                  <a:pt x="7027" y="1481"/>
                  <a:pt x="6050" y="1481"/>
                </a:cubicBezTo>
                <a:cubicBezTo>
                  <a:pt x="5073" y="1481"/>
                  <a:pt x="4160" y="1828"/>
                  <a:pt x="3466" y="2458"/>
                </a:cubicBezTo>
                <a:cubicBezTo>
                  <a:pt x="3378" y="2529"/>
                  <a:pt x="3270" y="2570"/>
                  <a:pt x="3175" y="2570"/>
                </a:cubicBezTo>
                <a:cubicBezTo>
                  <a:pt x="3101" y="2570"/>
                  <a:pt x="3035" y="2545"/>
                  <a:pt x="2994" y="2490"/>
                </a:cubicBezTo>
                <a:lnTo>
                  <a:pt x="2931" y="2458"/>
                </a:lnTo>
                <a:cubicBezTo>
                  <a:pt x="2836" y="2301"/>
                  <a:pt x="2836" y="2111"/>
                  <a:pt x="2931" y="1985"/>
                </a:cubicBezTo>
                <a:cubicBezTo>
                  <a:pt x="3782" y="1198"/>
                  <a:pt x="4884" y="820"/>
                  <a:pt x="6050" y="820"/>
                </a:cubicBezTo>
                <a:close/>
                <a:moveTo>
                  <a:pt x="1450" y="7152"/>
                </a:moveTo>
                <a:lnTo>
                  <a:pt x="1450" y="9106"/>
                </a:lnTo>
                <a:cubicBezTo>
                  <a:pt x="1041" y="9011"/>
                  <a:pt x="726" y="8601"/>
                  <a:pt x="726" y="8129"/>
                </a:cubicBezTo>
                <a:cubicBezTo>
                  <a:pt x="726" y="7656"/>
                  <a:pt x="1009" y="7278"/>
                  <a:pt x="1450" y="7152"/>
                </a:cubicBezTo>
                <a:close/>
                <a:moveTo>
                  <a:pt x="10618" y="7152"/>
                </a:moveTo>
                <a:cubicBezTo>
                  <a:pt x="11028" y="7310"/>
                  <a:pt x="11343" y="7688"/>
                  <a:pt x="11343" y="8129"/>
                </a:cubicBezTo>
                <a:cubicBezTo>
                  <a:pt x="11343" y="8601"/>
                  <a:pt x="11059" y="9011"/>
                  <a:pt x="10618" y="9106"/>
                </a:cubicBezTo>
                <a:lnTo>
                  <a:pt x="10618" y="7152"/>
                </a:lnTo>
                <a:close/>
                <a:moveTo>
                  <a:pt x="2521" y="6396"/>
                </a:moveTo>
                <a:cubicBezTo>
                  <a:pt x="2710" y="6396"/>
                  <a:pt x="2868" y="6554"/>
                  <a:pt x="2868" y="6743"/>
                </a:cubicBezTo>
                <a:lnTo>
                  <a:pt x="2868" y="9547"/>
                </a:lnTo>
                <a:cubicBezTo>
                  <a:pt x="2868" y="9736"/>
                  <a:pt x="2710" y="9893"/>
                  <a:pt x="2521" y="9893"/>
                </a:cubicBezTo>
                <a:cubicBezTo>
                  <a:pt x="2301" y="9893"/>
                  <a:pt x="2175" y="9736"/>
                  <a:pt x="2175" y="9547"/>
                </a:cubicBezTo>
                <a:lnTo>
                  <a:pt x="2175" y="6743"/>
                </a:lnTo>
                <a:cubicBezTo>
                  <a:pt x="2175" y="6554"/>
                  <a:pt x="2301" y="6396"/>
                  <a:pt x="2521" y="6396"/>
                </a:cubicBezTo>
                <a:close/>
                <a:moveTo>
                  <a:pt x="9547" y="6396"/>
                </a:moveTo>
                <a:cubicBezTo>
                  <a:pt x="9767" y="6396"/>
                  <a:pt x="9925" y="6554"/>
                  <a:pt x="9925" y="6743"/>
                </a:cubicBezTo>
                <a:lnTo>
                  <a:pt x="9925" y="9547"/>
                </a:lnTo>
                <a:cubicBezTo>
                  <a:pt x="9925" y="9736"/>
                  <a:pt x="9767" y="9893"/>
                  <a:pt x="9547" y="9893"/>
                </a:cubicBezTo>
                <a:cubicBezTo>
                  <a:pt x="9358" y="9893"/>
                  <a:pt x="9200" y="9736"/>
                  <a:pt x="9200" y="9547"/>
                </a:cubicBezTo>
                <a:lnTo>
                  <a:pt x="9200" y="6743"/>
                </a:lnTo>
                <a:cubicBezTo>
                  <a:pt x="9200" y="6554"/>
                  <a:pt x="9358" y="6396"/>
                  <a:pt x="9547" y="6396"/>
                </a:cubicBezTo>
                <a:close/>
                <a:moveTo>
                  <a:pt x="6018" y="1"/>
                </a:moveTo>
                <a:cubicBezTo>
                  <a:pt x="4664" y="1"/>
                  <a:pt x="3403" y="473"/>
                  <a:pt x="2427" y="1387"/>
                </a:cubicBezTo>
                <a:cubicBezTo>
                  <a:pt x="2080" y="1733"/>
                  <a:pt x="1986" y="2269"/>
                  <a:pt x="2238" y="2679"/>
                </a:cubicBezTo>
                <a:cubicBezTo>
                  <a:pt x="1671" y="3435"/>
                  <a:pt x="1419" y="4348"/>
                  <a:pt x="1419" y="5293"/>
                </a:cubicBezTo>
                <a:lnTo>
                  <a:pt x="1419" y="6396"/>
                </a:lnTo>
                <a:cubicBezTo>
                  <a:pt x="631" y="6554"/>
                  <a:pt x="1" y="7247"/>
                  <a:pt x="1" y="8129"/>
                </a:cubicBezTo>
                <a:cubicBezTo>
                  <a:pt x="1" y="8980"/>
                  <a:pt x="631" y="9704"/>
                  <a:pt x="1450" y="9862"/>
                </a:cubicBezTo>
                <a:cubicBezTo>
                  <a:pt x="1576" y="10303"/>
                  <a:pt x="1986" y="10586"/>
                  <a:pt x="2427" y="10586"/>
                </a:cubicBezTo>
                <a:cubicBezTo>
                  <a:pt x="3025" y="10586"/>
                  <a:pt x="3498" y="10114"/>
                  <a:pt x="3498" y="9515"/>
                </a:cubicBezTo>
                <a:lnTo>
                  <a:pt x="3498" y="6711"/>
                </a:lnTo>
                <a:cubicBezTo>
                  <a:pt x="3498" y="6113"/>
                  <a:pt x="3025" y="5640"/>
                  <a:pt x="2427" y="5640"/>
                </a:cubicBezTo>
                <a:cubicBezTo>
                  <a:pt x="2301" y="5640"/>
                  <a:pt x="2206" y="5703"/>
                  <a:pt x="2080" y="5735"/>
                </a:cubicBezTo>
                <a:lnTo>
                  <a:pt x="2080" y="5325"/>
                </a:lnTo>
                <a:cubicBezTo>
                  <a:pt x="2080" y="4537"/>
                  <a:pt x="2301" y="3844"/>
                  <a:pt x="2710" y="3214"/>
                </a:cubicBezTo>
                <a:cubicBezTo>
                  <a:pt x="2827" y="3263"/>
                  <a:pt x="2948" y="3285"/>
                  <a:pt x="3067" y="3285"/>
                </a:cubicBezTo>
                <a:cubicBezTo>
                  <a:pt x="3333" y="3285"/>
                  <a:pt x="3596" y="3177"/>
                  <a:pt x="3813" y="3025"/>
                </a:cubicBezTo>
                <a:cubicBezTo>
                  <a:pt x="4412" y="2490"/>
                  <a:pt x="5136" y="2238"/>
                  <a:pt x="5924" y="2238"/>
                </a:cubicBezTo>
                <a:cubicBezTo>
                  <a:pt x="6711" y="2238"/>
                  <a:pt x="7499" y="2490"/>
                  <a:pt x="8066" y="3025"/>
                </a:cubicBezTo>
                <a:cubicBezTo>
                  <a:pt x="8276" y="3193"/>
                  <a:pt x="8542" y="3291"/>
                  <a:pt x="8799" y="3291"/>
                </a:cubicBezTo>
                <a:cubicBezTo>
                  <a:pt x="8927" y="3291"/>
                  <a:pt x="9053" y="3267"/>
                  <a:pt x="9169" y="3214"/>
                </a:cubicBezTo>
                <a:cubicBezTo>
                  <a:pt x="9610" y="3844"/>
                  <a:pt x="9799" y="4600"/>
                  <a:pt x="9799" y="5325"/>
                </a:cubicBezTo>
                <a:lnTo>
                  <a:pt x="9799" y="5735"/>
                </a:lnTo>
                <a:cubicBezTo>
                  <a:pt x="9673" y="5703"/>
                  <a:pt x="9547" y="5640"/>
                  <a:pt x="9452" y="5640"/>
                </a:cubicBezTo>
                <a:cubicBezTo>
                  <a:pt x="8854" y="5640"/>
                  <a:pt x="8381" y="6113"/>
                  <a:pt x="8381" y="6711"/>
                </a:cubicBezTo>
                <a:lnTo>
                  <a:pt x="8381" y="9515"/>
                </a:lnTo>
                <a:cubicBezTo>
                  <a:pt x="8381" y="10114"/>
                  <a:pt x="8854" y="10586"/>
                  <a:pt x="9452" y="10586"/>
                </a:cubicBezTo>
                <a:cubicBezTo>
                  <a:pt x="9925" y="10586"/>
                  <a:pt x="10303" y="10271"/>
                  <a:pt x="10429" y="9862"/>
                </a:cubicBezTo>
                <a:cubicBezTo>
                  <a:pt x="11406" y="9704"/>
                  <a:pt x="12036" y="9011"/>
                  <a:pt x="12036" y="8129"/>
                </a:cubicBezTo>
                <a:cubicBezTo>
                  <a:pt x="12036" y="7278"/>
                  <a:pt x="11437" y="6554"/>
                  <a:pt x="10618" y="6396"/>
                </a:cubicBezTo>
                <a:lnTo>
                  <a:pt x="10618" y="5293"/>
                </a:lnTo>
                <a:cubicBezTo>
                  <a:pt x="10618" y="4348"/>
                  <a:pt x="10335" y="3435"/>
                  <a:pt x="9799" y="2679"/>
                </a:cubicBezTo>
                <a:cubicBezTo>
                  <a:pt x="10020" y="2269"/>
                  <a:pt x="9957" y="1733"/>
                  <a:pt x="9610" y="1387"/>
                </a:cubicBezTo>
                <a:cubicBezTo>
                  <a:pt x="8602" y="473"/>
                  <a:pt x="7342" y="1"/>
                  <a:pt x="60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  <a:effectLst>
            <a:reflection stA="81000" endPos="30000" dist="38100" dir="5400000" fadeDir="5400012" sy="-100000" algn="bl" rotWithShape="0"/>
          </a:effectLst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37"/>
          <p:cNvGrpSpPr/>
          <p:nvPr/>
        </p:nvGrpSpPr>
        <p:grpSpPr>
          <a:xfrm rot="-1616079">
            <a:off x="5419658" y="1404540"/>
            <a:ext cx="602163" cy="580386"/>
            <a:chOff x="889275" y="861850"/>
            <a:chExt cx="487950" cy="424575"/>
          </a:xfrm>
        </p:grpSpPr>
        <p:sp>
          <p:nvSpPr>
            <p:cNvPr id="237" name="Google Shape;237;p37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Converter </a:t>
            </a:r>
            <a:endParaRPr sz="3300"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62040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AB40"/>
                </a:solidFill>
                <a:latin typeface="Merriweather"/>
                <a:ea typeface="Merriweather"/>
                <a:cs typeface="Merriweather"/>
                <a:sym typeface="Merriweather"/>
              </a:rPr>
              <a:t>Set Speech Rate</a:t>
            </a:r>
            <a:r>
              <a:rPr lang="en" sz="27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7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Here user can set the speed of the audio/voice at which he/she wants to listen to the converted information from PDF file.</a:t>
            </a: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   </a:t>
            </a: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4483839" y="641781"/>
            <a:ext cx="2297492" cy="1673937"/>
          </a:xfrm>
          <a:custGeom>
            <a:avLst/>
            <a:gdLst/>
            <a:ahLst/>
            <a:cxnLst/>
            <a:rect l="l" t="t" r="r" b="b"/>
            <a:pathLst>
              <a:path w="12036" h="10587" extrusionOk="0">
                <a:moveTo>
                  <a:pt x="6050" y="820"/>
                </a:moveTo>
                <a:cubicBezTo>
                  <a:pt x="7184" y="820"/>
                  <a:pt x="8287" y="1229"/>
                  <a:pt x="9169" y="1985"/>
                </a:cubicBezTo>
                <a:cubicBezTo>
                  <a:pt x="9326" y="2111"/>
                  <a:pt x="9326" y="2332"/>
                  <a:pt x="9169" y="2458"/>
                </a:cubicBezTo>
                <a:lnTo>
                  <a:pt x="9137" y="2490"/>
                </a:lnTo>
                <a:cubicBezTo>
                  <a:pt x="9064" y="2533"/>
                  <a:pt x="8978" y="2557"/>
                  <a:pt x="8896" y="2557"/>
                </a:cubicBezTo>
                <a:cubicBezTo>
                  <a:pt x="8802" y="2557"/>
                  <a:pt x="8715" y="2526"/>
                  <a:pt x="8665" y="2458"/>
                </a:cubicBezTo>
                <a:cubicBezTo>
                  <a:pt x="7940" y="1828"/>
                  <a:pt x="7027" y="1481"/>
                  <a:pt x="6050" y="1481"/>
                </a:cubicBezTo>
                <a:cubicBezTo>
                  <a:pt x="5073" y="1481"/>
                  <a:pt x="4160" y="1828"/>
                  <a:pt x="3466" y="2458"/>
                </a:cubicBezTo>
                <a:cubicBezTo>
                  <a:pt x="3378" y="2529"/>
                  <a:pt x="3270" y="2570"/>
                  <a:pt x="3175" y="2570"/>
                </a:cubicBezTo>
                <a:cubicBezTo>
                  <a:pt x="3101" y="2570"/>
                  <a:pt x="3035" y="2545"/>
                  <a:pt x="2994" y="2490"/>
                </a:cubicBezTo>
                <a:lnTo>
                  <a:pt x="2931" y="2458"/>
                </a:lnTo>
                <a:cubicBezTo>
                  <a:pt x="2836" y="2301"/>
                  <a:pt x="2836" y="2111"/>
                  <a:pt x="2931" y="1985"/>
                </a:cubicBezTo>
                <a:cubicBezTo>
                  <a:pt x="3782" y="1198"/>
                  <a:pt x="4884" y="820"/>
                  <a:pt x="6050" y="820"/>
                </a:cubicBezTo>
                <a:close/>
                <a:moveTo>
                  <a:pt x="1450" y="7152"/>
                </a:moveTo>
                <a:lnTo>
                  <a:pt x="1450" y="9106"/>
                </a:lnTo>
                <a:cubicBezTo>
                  <a:pt x="1041" y="9011"/>
                  <a:pt x="726" y="8601"/>
                  <a:pt x="726" y="8129"/>
                </a:cubicBezTo>
                <a:cubicBezTo>
                  <a:pt x="726" y="7656"/>
                  <a:pt x="1009" y="7278"/>
                  <a:pt x="1450" y="7152"/>
                </a:cubicBezTo>
                <a:close/>
                <a:moveTo>
                  <a:pt x="10618" y="7152"/>
                </a:moveTo>
                <a:cubicBezTo>
                  <a:pt x="11028" y="7310"/>
                  <a:pt x="11343" y="7688"/>
                  <a:pt x="11343" y="8129"/>
                </a:cubicBezTo>
                <a:cubicBezTo>
                  <a:pt x="11343" y="8601"/>
                  <a:pt x="11059" y="9011"/>
                  <a:pt x="10618" y="9106"/>
                </a:cubicBezTo>
                <a:lnTo>
                  <a:pt x="10618" y="7152"/>
                </a:lnTo>
                <a:close/>
                <a:moveTo>
                  <a:pt x="2521" y="6396"/>
                </a:moveTo>
                <a:cubicBezTo>
                  <a:pt x="2710" y="6396"/>
                  <a:pt x="2868" y="6554"/>
                  <a:pt x="2868" y="6743"/>
                </a:cubicBezTo>
                <a:lnTo>
                  <a:pt x="2868" y="9547"/>
                </a:lnTo>
                <a:cubicBezTo>
                  <a:pt x="2868" y="9736"/>
                  <a:pt x="2710" y="9893"/>
                  <a:pt x="2521" y="9893"/>
                </a:cubicBezTo>
                <a:cubicBezTo>
                  <a:pt x="2301" y="9893"/>
                  <a:pt x="2175" y="9736"/>
                  <a:pt x="2175" y="9547"/>
                </a:cubicBezTo>
                <a:lnTo>
                  <a:pt x="2175" y="6743"/>
                </a:lnTo>
                <a:cubicBezTo>
                  <a:pt x="2175" y="6554"/>
                  <a:pt x="2301" y="6396"/>
                  <a:pt x="2521" y="6396"/>
                </a:cubicBezTo>
                <a:close/>
                <a:moveTo>
                  <a:pt x="9547" y="6396"/>
                </a:moveTo>
                <a:cubicBezTo>
                  <a:pt x="9767" y="6396"/>
                  <a:pt x="9925" y="6554"/>
                  <a:pt x="9925" y="6743"/>
                </a:cubicBezTo>
                <a:lnTo>
                  <a:pt x="9925" y="9547"/>
                </a:lnTo>
                <a:cubicBezTo>
                  <a:pt x="9925" y="9736"/>
                  <a:pt x="9767" y="9893"/>
                  <a:pt x="9547" y="9893"/>
                </a:cubicBezTo>
                <a:cubicBezTo>
                  <a:pt x="9358" y="9893"/>
                  <a:pt x="9200" y="9736"/>
                  <a:pt x="9200" y="9547"/>
                </a:cubicBezTo>
                <a:lnTo>
                  <a:pt x="9200" y="6743"/>
                </a:lnTo>
                <a:cubicBezTo>
                  <a:pt x="9200" y="6554"/>
                  <a:pt x="9358" y="6396"/>
                  <a:pt x="9547" y="6396"/>
                </a:cubicBezTo>
                <a:close/>
                <a:moveTo>
                  <a:pt x="6018" y="1"/>
                </a:moveTo>
                <a:cubicBezTo>
                  <a:pt x="4664" y="1"/>
                  <a:pt x="3403" y="473"/>
                  <a:pt x="2427" y="1387"/>
                </a:cubicBezTo>
                <a:cubicBezTo>
                  <a:pt x="2080" y="1733"/>
                  <a:pt x="1986" y="2269"/>
                  <a:pt x="2238" y="2679"/>
                </a:cubicBezTo>
                <a:cubicBezTo>
                  <a:pt x="1671" y="3435"/>
                  <a:pt x="1419" y="4348"/>
                  <a:pt x="1419" y="5293"/>
                </a:cubicBezTo>
                <a:lnTo>
                  <a:pt x="1419" y="6396"/>
                </a:lnTo>
                <a:cubicBezTo>
                  <a:pt x="631" y="6554"/>
                  <a:pt x="1" y="7247"/>
                  <a:pt x="1" y="8129"/>
                </a:cubicBezTo>
                <a:cubicBezTo>
                  <a:pt x="1" y="8980"/>
                  <a:pt x="631" y="9704"/>
                  <a:pt x="1450" y="9862"/>
                </a:cubicBezTo>
                <a:cubicBezTo>
                  <a:pt x="1576" y="10303"/>
                  <a:pt x="1986" y="10586"/>
                  <a:pt x="2427" y="10586"/>
                </a:cubicBezTo>
                <a:cubicBezTo>
                  <a:pt x="3025" y="10586"/>
                  <a:pt x="3498" y="10114"/>
                  <a:pt x="3498" y="9515"/>
                </a:cubicBezTo>
                <a:lnTo>
                  <a:pt x="3498" y="6711"/>
                </a:lnTo>
                <a:cubicBezTo>
                  <a:pt x="3498" y="6113"/>
                  <a:pt x="3025" y="5640"/>
                  <a:pt x="2427" y="5640"/>
                </a:cubicBezTo>
                <a:cubicBezTo>
                  <a:pt x="2301" y="5640"/>
                  <a:pt x="2206" y="5703"/>
                  <a:pt x="2080" y="5735"/>
                </a:cubicBezTo>
                <a:lnTo>
                  <a:pt x="2080" y="5325"/>
                </a:lnTo>
                <a:cubicBezTo>
                  <a:pt x="2080" y="4537"/>
                  <a:pt x="2301" y="3844"/>
                  <a:pt x="2710" y="3214"/>
                </a:cubicBezTo>
                <a:cubicBezTo>
                  <a:pt x="2827" y="3263"/>
                  <a:pt x="2948" y="3285"/>
                  <a:pt x="3067" y="3285"/>
                </a:cubicBezTo>
                <a:cubicBezTo>
                  <a:pt x="3333" y="3285"/>
                  <a:pt x="3596" y="3177"/>
                  <a:pt x="3813" y="3025"/>
                </a:cubicBezTo>
                <a:cubicBezTo>
                  <a:pt x="4412" y="2490"/>
                  <a:pt x="5136" y="2238"/>
                  <a:pt x="5924" y="2238"/>
                </a:cubicBezTo>
                <a:cubicBezTo>
                  <a:pt x="6711" y="2238"/>
                  <a:pt x="7499" y="2490"/>
                  <a:pt x="8066" y="3025"/>
                </a:cubicBezTo>
                <a:cubicBezTo>
                  <a:pt x="8276" y="3193"/>
                  <a:pt x="8542" y="3291"/>
                  <a:pt x="8799" y="3291"/>
                </a:cubicBezTo>
                <a:cubicBezTo>
                  <a:pt x="8927" y="3291"/>
                  <a:pt x="9053" y="3267"/>
                  <a:pt x="9169" y="3214"/>
                </a:cubicBezTo>
                <a:cubicBezTo>
                  <a:pt x="9610" y="3844"/>
                  <a:pt x="9799" y="4600"/>
                  <a:pt x="9799" y="5325"/>
                </a:cubicBezTo>
                <a:lnTo>
                  <a:pt x="9799" y="5735"/>
                </a:lnTo>
                <a:cubicBezTo>
                  <a:pt x="9673" y="5703"/>
                  <a:pt x="9547" y="5640"/>
                  <a:pt x="9452" y="5640"/>
                </a:cubicBezTo>
                <a:cubicBezTo>
                  <a:pt x="8854" y="5640"/>
                  <a:pt x="8381" y="6113"/>
                  <a:pt x="8381" y="6711"/>
                </a:cubicBezTo>
                <a:lnTo>
                  <a:pt x="8381" y="9515"/>
                </a:lnTo>
                <a:cubicBezTo>
                  <a:pt x="8381" y="10114"/>
                  <a:pt x="8854" y="10586"/>
                  <a:pt x="9452" y="10586"/>
                </a:cubicBezTo>
                <a:cubicBezTo>
                  <a:pt x="9925" y="10586"/>
                  <a:pt x="10303" y="10271"/>
                  <a:pt x="10429" y="9862"/>
                </a:cubicBezTo>
                <a:cubicBezTo>
                  <a:pt x="11406" y="9704"/>
                  <a:pt x="12036" y="9011"/>
                  <a:pt x="12036" y="8129"/>
                </a:cubicBezTo>
                <a:cubicBezTo>
                  <a:pt x="12036" y="7278"/>
                  <a:pt x="11437" y="6554"/>
                  <a:pt x="10618" y="6396"/>
                </a:cubicBezTo>
                <a:lnTo>
                  <a:pt x="10618" y="5293"/>
                </a:lnTo>
                <a:cubicBezTo>
                  <a:pt x="10618" y="4348"/>
                  <a:pt x="10335" y="3435"/>
                  <a:pt x="9799" y="2679"/>
                </a:cubicBezTo>
                <a:cubicBezTo>
                  <a:pt x="10020" y="2269"/>
                  <a:pt x="9957" y="1733"/>
                  <a:pt x="9610" y="1387"/>
                </a:cubicBezTo>
                <a:cubicBezTo>
                  <a:pt x="8602" y="473"/>
                  <a:pt x="7342" y="1"/>
                  <a:pt x="60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  <a:effectLst>
            <a:reflection stA="81000" endPos="30000" dist="38100" dir="5400000" fadeDir="5400012" sy="-100000" algn="bl" rotWithShape="0"/>
          </a:effectLst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38"/>
          <p:cNvGrpSpPr/>
          <p:nvPr/>
        </p:nvGrpSpPr>
        <p:grpSpPr>
          <a:xfrm rot="-1616079">
            <a:off x="5331508" y="1585240"/>
            <a:ext cx="602163" cy="580386"/>
            <a:chOff x="889275" y="861850"/>
            <a:chExt cx="487950" cy="424575"/>
          </a:xfrm>
        </p:grpSpPr>
        <p:sp>
          <p:nvSpPr>
            <p:cNvPr id="249" name="Google Shape;249;p38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440010" y="334855"/>
            <a:ext cx="8532600" cy="403800"/>
          </a:xfrm>
          <a:prstGeom prst="rect">
            <a:avLst/>
          </a:prstGeom>
        </p:spPr>
        <p:txBody>
          <a:bodyPr spcFirstLastPara="1" wrap="square" lIns="73700" tIns="73700" rIns="73700" bIns="73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Converter </a:t>
            </a:r>
            <a:endParaRPr sz="3300"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625058" y="947686"/>
            <a:ext cx="7903200" cy="3595200"/>
          </a:xfrm>
          <a:prstGeom prst="rect">
            <a:avLst/>
          </a:prstGeom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AB40"/>
                </a:solidFill>
                <a:latin typeface="Merriweather"/>
                <a:ea typeface="Merriweather"/>
                <a:cs typeface="Merriweather"/>
                <a:sym typeface="Merriweather"/>
              </a:rPr>
              <a:t>Listen</a:t>
            </a:r>
            <a:r>
              <a:rPr lang="en" sz="2700" b="1">
                <a:solidFill>
                  <a:srgbClr val="FFAB4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700" b="1">
              <a:solidFill>
                <a:srgbClr val="FFAB4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ectral"/>
                <a:ea typeface="Spectral"/>
                <a:cs typeface="Spectral"/>
                <a:sym typeface="Spectral"/>
              </a:rPr>
              <a:t>Once the user selects the PDF file , mentioned the page number , and set the speech rate , he/she can click on “Listen” button to start listening to the audio.  </a:t>
            </a: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90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4310789" y="514431"/>
            <a:ext cx="2297492" cy="1673937"/>
          </a:xfrm>
          <a:custGeom>
            <a:avLst/>
            <a:gdLst/>
            <a:ahLst/>
            <a:cxnLst/>
            <a:rect l="l" t="t" r="r" b="b"/>
            <a:pathLst>
              <a:path w="12036" h="10587" extrusionOk="0">
                <a:moveTo>
                  <a:pt x="6050" y="820"/>
                </a:moveTo>
                <a:cubicBezTo>
                  <a:pt x="7184" y="820"/>
                  <a:pt x="8287" y="1229"/>
                  <a:pt x="9169" y="1985"/>
                </a:cubicBezTo>
                <a:cubicBezTo>
                  <a:pt x="9326" y="2111"/>
                  <a:pt x="9326" y="2332"/>
                  <a:pt x="9169" y="2458"/>
                </a:cubicBezTo>
                <a:lnTo>
                  <a:pt x="9137" y="2490"/>
                </a:lnTo>
                <a:cubicBezTo>
                  <a:pt x="9064" y="2533"/>
                  <a:pt x="8978" y="2557"/>
                  <a:pt x="8896" y="2557"/>
                </a:cubicBezTo>
                <a:cubicBezTo>
                  <a:pt x="8802" y="2557"/>
                  <a:pt x="8715" y="2526"/>
                  <a:pt x="8665" y="2458"/>
                </a:cubicBezTo>
                <a:cubicBezTo>
                  <a:pt x="7940" y="1828"/>
                  <a:pt x="7027" y="1481"/>
                  <a:pt x="6050" y="1481"/>
                </a:cubicBezTo>
                <a:cubicBezTo>
                  <a:pt x="5073" y="1481"/>
                  <a:pt x="4160" y="1828"/>
                  <a:pt x="3466" y="2458"/>
                </a:cubicBezTo>
                <a:cubicBezTo>
                  <a:pt x="3378" y="2529"/>
                  <a:pt x="3270" y="2570"/>
                  <a:pt x="3175" y="2570"/>
                </a:cubicBezTo>
                <a:cubicBezTo>
                  <a:pt x="3101" y="2570"/>
                  <a:pt x="3035" y="2545"/>
                  <a:pt x="2994" y="2490"/>
                </a:cubicBezTo>
                <a:lnTo>
                  <a:pt x="2931" y="2458"/>
                </a:lnTo>
                <a:cubicBezTo>
                  <a:pt x="2836" y="2301"/>
                  <a:pt x="2836" y="2111"/>
                  <a:pt x="2931" y="1985"/>
                </a:cubicBezTo>
                <a:cubicBezTo>
                  <a:pt x="3782" y="1198"/>
                  <a:pt x="4884" y="820"/>
                  <a:pt x="6050" y="820"/>
                </a:cubicBezTo>
                <a:close/>
                <a:moveTo>
                  <a:pt x="1450" y="7152"/>
                </a:moveTo>
                <a:lnTo>
                  <a:pt x="1450" y="9106"/>
                </a:lnTo>
                <a:cubicBezTo>
                  <a:pt x="1041" y="9011"/>
                  <a:pt x="726" y="8601"/>
                  <a:pt x="726" y="8129"/>
                </a:cubicBezTo>
                <a:cubicBezTo>
                  <a:pt x="726" y="7656"/>
                  <a:pt x="1009" y="7278"/>
                  <a:pt x="1450" y="7152"/>
                </a:cubicBezTo>
                <a:close/>
                <a:moveTo>
                  <a:pt x="10618" y="7152"/>
                </a:moveTo>
                <a:cubicBezTo>
                  <a:pt x="11028" y="7310"/>
                  <a:pt x="11343" y="7688"/>
                  <a:pt x="11343" y="8129"/>
                </a:cubicBezTo>
                <a:cubicBezTo>
                  <a:pt x="11343" y="8601"/>
                  <a:pt x="11059" y="9011"/>
                  <a:pt x="10618" y="9106"/>
                </a:cubicBezTo>
                <a:lnTo>
                  <a:pt x="10618" y="7152"/>
                </a:lnTo>
                <a:close/>
                <a:moveTo>
                  <a:pt x="2521" y="6396"/>
                </a:moveTo>
                <a:cubicBezTo>
                  <a:pt x="2710" y="6396"/>
                  <a:pt x="2868" y="6554"/>
                  <a:pt x="2868" y="6743"/>
                </a:cubicBezTo>
                <a:lnTo>
                  <a:pt x="2868" y="9547"/>
                </a:lnTo>
                <a:cubicBezTo>
                  <a:pt x="2868" y="9736"/>
                  <a:pt x="2710" y="9893"/>
                  <a:pt x="2521" y="9893"/>
                </a:cubicBezTo>
                <a:cubicBezTo>
                  <a:pt x="2301" y="9893"/>
                  <a:pt x="2175" y="9736"/>
                  <a:pt x="2175" y="9547"/>
                </a:cubicBezTo>
                <a:lnTo>
                  <a:pt x="2175" y="6743"/>
                </a:lnTo>
                <a:cubicBezTo>
                  <a:pt x="2175" y="6554"/>
                  <a:pt x="2301" y="6396"/>
                  <a:pt x="2521" y="6396"/>
                </a:cubicBezTo>
                <a:close/>
                <a:moveTo>
                  <a:pt x="9547" y="6396"/>
                </a:moveTo>
                <a:cubicBezTo>
                  <a:pt x="9767" y="6396"/>
                  <a:pt x="9925" y="6554"/>
                  <a:pt x="9925" y="6743"/>
                </a:cubicBezTo>
                <a:lnTo>
                  <a:pt x="9925" y="9547"/>
                </a:lnTo>
                <a:cubicBezTo>
                  <a:pt x="9925" y="9736"/>
                  <a:pt x="9767" y="9893"/>
                  <a:pt x="9547" y="9893"/>
                </a:cubicBezTo>
                <a:cubicBezTo>
                  <a:pt x="9358" y="9893"/>
                  <a:pt x="9200" y="9736"/>
                  <a:pt x="9200" y="9547"/>
                </a:cubicBezTo>
                <a:lnTo>
                  <a:pt x="9200" y="6743"/>
                </a:lnTo>
                <a:cubicBezTo>
                  <a:pt x="9200" y="6554"/>
                  <a:pt x="9358" y="6396"/>
                  <a:pt x="9547" y="6396"/>
                </a:cubicBezTo>
                <a:close/>
                <a:moveTo>
                  <a:pt x="6018" y="1"/>
                </a:moveTo>
                <a:cubicBezTo>
                  <a:pt x="4664" y="1"/>
                  <a:pt x="3403" y="473"/>
                  <a:pt x="2427" y="1387"/>
                </a:cubicBezTo>
                <a:cubicBezTo>
                  <a:pt x="2080" y="1733"/>
                  <a:pt x="1986" y="2269"/>
                  <a:pt x="2238" y="2679"/>
                </a:cubicBezTo>
                <a:cubicBezTo>
                  <a:pt x="1671" y="3435"/>
                  <a:pt x="1419" y="4348"/>
                  <a:pt x="1419" y="5293"/>
                </a:cubicBezTo>
                <a:lnTo>
                  <a:pt x="1419" y="6396"/>
                </a:lnTo>
                <a:cubicBezTo>
                  <a:pt x="631" y="6554"/>
                  <a:pt x="1" y="7247"/>
                  <a:pt x="1" y="8129"/>
                </a:cubicBezTo>
                <a:cubicBezTo>
                  <a:pt x="1" y="8980"/>
                  <a:pt x="631" y="9704"/>
                  <a:pt x="1450" y="9862"/>
                </a:cubicBezTo>
                <a:cubicBezTo>
                  <a:pt x="1576" y="10303"/>
                  <a:pt x="1986" y="10586"/>
                  <a:pt x="2427" y="10586"/>
                </a:cubicBezTo>
                <a:cubicBezTo>
                  <a:pt x="3025" y="10586"/>
                  <a:pt x="3498" y="10114"/>
                  <a:pt x="3498" y="9515"/>
                </a:cubicBezTo>
                <a:lnTo>
                  <a:pt x="3498" y="6711"/>
                </a:lnTo>
                <a:cubicBezTo>
                  <a:pt x="3498" y="6113"/>
                  <a:pt x="3025" y="5640"/>
                  <a:pt x="2427" y="5640"/>
                </a:cubicBezTo>
                <a:cubicBezTo>
                  <a:pt x="2301" y="5640"/>
                  <a:pt x="2206" y="5703"/>
                  <a:pt x="2080" y="5735"/>
                </a:cubicBezTo>
                <a:lnTo>
                  <a:pt x="2080" y="5325"/>
                </a:lnTo>
                <a:cubicBezTo>
                  <a:pt x="2080" y="4537"/>
                  <a:pt x="2301" y="3844"/>
                  <a:pt x="2710" y="3214"/>
                </a:cubicBezTo>
                <a:cubicBezTo>
                  <a:pt x="2827" y="3263"/>
                  <a:pt x="2948" y="3285"/>
                  <a:pt x="3067" y="3285"/>
                </a:cubicBezTo>
                <a:cubicBezTo>
                  <a:pt x="3333" y="3285"/>
                  <a:pt x="3596" y="3177"/>
                  <a:pt x="3813" y="3025"/>
                </a:cubicBezTo>
                <a:cubicBezTo>
                  <a:pt x="4412" y="2490"/>
                  <a:pt x="5136" y="2238"/>
                  <a:pt x="5924" y="2238"/>
                </a:cubicBezTo>
                <a:cubicBezTo>
                  <a:pt x="6711" y="2238"/>
                  <a:pt x="7499" y="2490"/>
                  <a:pt x="8066" y="3025"/>
                </a:cubicBezTo>
                <a:cubicBezTo>
                  <a:pt x="8276" y="3193"/>
                  <a:pt x="8542" y="3291"/>
                  <a:pt x="8799" y="3291"/>
                </a:cubicBezTo>
                <a:cubicBezTo>
                  <a:pt x="8927" y="3291"/>
                  <a:pt x="9053" y="3267"/>
                  <a:pt x="9169" y="3214"/>
                </a:cubicBezTo>
                <a:cubicBezTo>
                  <a:pt x="9610" y="3844"/>
                  <a:pt x="9799" y="4600"/>
                  <a:pt x="9799" y="5325"/>
                </a:cubicBezTo>
                <a:lnTo>
                  <a:pt x="9799" y="5735"/>
                </a:lnTo>
                <a:cubicBezTo>
                  <a:pt x="9673" y="5703"/>
                  <a:pt x="9547" y="5640"/>
                  <a:pt x="9452" y="5640"/>
                </a:cubicBezTo>
                <a:cubicBezTo>
                  <a:pt x="8854" y="5640"/>
                  <a:pt x="8381" y="6113"/>
                  <a:pt x="8381" y="6711"/>
                </a:cubicBezTo>
                <a:lnTo>
                  <a:pt x="8381" y="9515"/>
                </a:lnTo>
                <a:cubicBezTo>
                  <a:pt x="8381" y="10114"/>
                  <a:pt x="8854" y="10586"/>
                  <a:pt x="9452" y="10586"/>
                </a:cubicBezTo>
                <a:cubicBezTo>
                  <a:pt x="9925" y="10586"/>
                  <a:pt x="10303" y="10271"/>
                  <a:pt x="10429" y="9862"/>
                </a:cubicBezTo>
                <a:cubicBezTo>
                  <a:pt x="11406" y="9704"/>
                  <a:pt x="12036" y="9011"/>
                  <a:pt x="12036" y="8129"/>
                </a:cubicBezTo>
                <a:cubicBezTo>
                  <a:pt x="12036" y="7278"/>
                  <a:pt x="11437" y="6554"/>
                  <a:pt x="10618" y="6396"/>
                </a:cubicBezTo>
                <a:lnTo>
                  <a:pt x="10618" y="5293"/>
                </a:lnTo>
                <a:cubicBezTo>
                  <a:pt x="10618" y="4348"/>
                  <a:pt x="10335" y="3435"/>
                  <a:pt x="9799" y="2679"/>
                </a:cubicBezTo>
                <a:cubicBezTo>
                  <a:pt x="10020" y="2269"/>
                  <a:pt x="9957" y="1733"/>
                  <a:pt x="9610" y="1387"/>
                </a:cubicBezTo>
                <a:cubicBezTo>
                  <a:pt x="8602" y="473"/>
                  <a:pt x="7342" y="1"/>
                  <a:pt x="601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  <a:effectLst>
            <a:reflection stA="81000" endPos="30000" dist="38100" dir="5400000" fadeDir="5400012" sy="-100000" algn="bl" rotWithShape="0"/>
          </a:effectLst>
        </p:spPr>
        <p:txBody>
          <a:bodyPr spcFirstLastPara="1" wrap="square" lIns="72850" tIns="72850" rIns="72850" bIns="7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39"/>
          <p:cNvGrpSpPr/>
          <p:nvPr/>
        </p:nvGrpSpPr>
        <p:grpSpPr>
          <a:xfrm rot="-1616079">
            <a:off x="5158458" y="1503090"/>
            <a:ext cx="602163" cy="580386"/>
            <a:chOff x="889275" y="861850"/>
            <a:chExt cx="487950" cy="424575"/>
          </a:xfrm>
        </p:grpSpPr>
        <p:sp>
          <p:nvSpPr>
            <p:cNvPr id="261" name="Google Shape;261;p39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72850" tIns="72850" rIns="72850" bIns="7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on Brochure for Colleg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FFFFFF"/>
      </a:accent1>
      <a:accent2>
        <a:srgbClr val="09BCDC"/>
      </a:accent2>
      <a:accent3>
        <a:srgbClr val="6E187A"/>
      </a:accent3>
      <a:accent4>
        <a:srgbClr val="1C0B4C"/>
      </a:accent4>
      <a:accent5>
        <a:srgbClr val="FFFFFF"/>
      </a:accent5>
      <a:accent6>
        <a:srgbClr val="D341D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Cinzel Decorative</vt:lpstr>
      <vt:lpstr>Open Sans</vt:lpstr>
      <vt:lpstr>EB Garamond</vt:lpstr>
      <vt:lpstr>Lora</vt:lpstr>
      <vt:lpstr>Krona One</vt:lpstr>
      <vt:lpstr>Spectral</vt:lpstr>
      <vt:lpstr>Roboto</vt:lpstr>
      <vt:lpstr>Merriweather</vt:lpstr>
      <vt:lpstr>Comic Sans MS</vt:lpstr>
      <vt:lpstr>Times New Roman</vt:lpstr>
      <vt:lpstr>Montserrat</vt:lpstr>
      <vt:lpstr>Fira Sans Condensed</vt:lpstr>
      <vt:lpstr>Simple Light</vt:lpstr>
      <vt:lpstr>Neon Brochure for College by Slidesgo</vt:lpstr>
      <vt:lpstr>Aural</vt:lpstr>
      <vt:lpstr>Description</vt:lpstr>
      <vt:lpstr>Sign-Up</vt:lpstr>
      <vt:lpstr>Sign-In</vt:lpstr>
      <vt:lpstr>Home</vt:lpstr>
      <vt:lpstr>Converter </vt:lpstr>
      <vt:lpstr>Converter </vt:lpstr>
      <vt:lpstr>Converter </vt:lpstr>
      <vt:lpstr>Converter </vt:lpstr>
      <vt:lpstr>Converter </vt:lpstr>
      <vt:lpstr>Can be used by : </vt:lpstr>
      <vt:lpstr>Conclusion 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Aural</dc:title>
  <cp:lastModifiedBy>Windows User</cp:lastModifiedBy>
  <cp:revision>1</cp:revision>
  <dcterms:modified xsi:type="dcterms:W3CDTF">2021-09-05T12:59:02Z</dcterms:modified>
</cp:coreProperties>
</file>