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1AAD5C-2418-4E5D-B445-3319DE11E84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lidemodel.com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You can safely remove this slide. This slide design was provided by SlideModel.com – You can download more templates, shapes and elements for PowerPoint from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http://slidemodel.com/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9A11F9-932A-4FA4-90B7-7FBC0AD9E5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You can safely remove this slide. This slide design was provided by SlideModel.com – You can download more templates, shapes and elements for PowerPoint from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http://slidemodel.com/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027352-D37C-47C1-B561-24014046034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You can safely remove this slide. This slide design was provided by SlideModel.com – You can download more templates, shapes and elements for PowerPoint from http://slidemodel.com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426B095-5D9E-4901-BEF6-B1942DC901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You can safely remove this slide. This slide design was provided by SlideModel.com – You can download more templates, shapes and elements for PowerPoint from http://slidemodel.com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F994AE-F407-414B-8423-6377D8BF26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path path="circle">
            <a:fillToRect l="50000" t="100000" r="5000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1424880" y="3854520"/>
            <a:ext cx="1423800" cy="807120"/>
            <a:chOff x="1424880" y="3854520"/>
            <a:chExt cx="1423800" cy="807120"/>
          </a:xfrm>
        </p:grpSpPr>
        <p:sp>
          <p:nvSpPr>
            <p:cNvPr id="83" name="CustomShape 2"/>
            <p:cNvSpPr/>
            <p:nvPr/>
          </p:nvSpPr>
          <p:spPr>
            <a:xfrm>
              <a:off x="2054520" y="436608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3"/>
            <p:cNvSpPr/>
            <p:nvPr/>
          </p:nvSpPr>
          <p:spPr>
            <a:xfrm>
              <a:off x="1424880" y="385452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4"/>
            <p:cNvSpPr/>
            <p:nvPr/>
          </p:nvSpPr>
          <p:spPr>
            <a:xfrm>
              <a:off x="1733760" y="3854520"/>
              <a:ext cx="806040" cy="806040"/>
            </a:xfrm>
            <a:prstGeom prst="roundRect">
              <a:avLst>
                <a:gd name="adj" fmla="val 50000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51" strike="noStrike">
                  <a:solidFill>
                    <a:srgbClr val="ffffff"/>
                  </a:solidFill>
                  <a:latin typeface="Arial"/>
                  <a:ea typeface="DejaVu Sans"/>
                </a:rPr>
                <a:t>01</a:t>
              </a:r>
              <a:endParaRPr b="0" lang="en-IN" sz="2800" spc="-1" strike="noStrike">
                <a:latin typeface="Arial"/>
              </a:endParaRPr>
            </a:p>
          </p:txBody>
        </p:sp>
      </p:grpSp>
      <p:grpSp>
        <p:nvGrpSpPr>
          <p:cNvPr id="86" name="Group 5"/>
          <p:cNvGrpSpPr/>
          <p:nvPr/>
        </p:nvGrpSpPr>
        <p:grpSpPr>
          <a:xfrm>
            <a:off x="6702840" y="3866400"/>
            <a:ext cx="1423800" cy="807120"/>
            <a:chOff x="6702840" y="3866400"/>
            <a:chExt cx="1423800" cy="807120"/>
          </a:xfrm>
        </p:grpSpPr>
        <p:sp>
          <p:nvSpPr>
            <p:cNvPr id="87" name="CustomShape 6"/>
            <p:cNvSpPr/>
            <p:nvPr/>
          </p:nvSpPr>
          <p:spPr>
            <a:xfrm>
              <a:off x="7332480" y="437796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4eb9c1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7"/>
            <p:cNvSpPr/>
            <p:nvPr/>
          </p:nvSpPr>
          <p:spPr>
            <a:xfrm>
              <a:off x="6702840" y="386640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4eb9c1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7011720" y="3866400"/>
              <a:ext cx="806040" cy="806040"/>
            </a:xfrm>
            <a:prstGeom prst="roundRect">
              <a:avLst>
                <a:gd name="adj" fmla="val 50000"/>
              </a:avLst>
            </a:prstGeom>
            <a:solidFill>
              <a:srgbClr val="4eb9c1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CustomShape 9"/>
          <p:cNvSpPr/>
          <p:nvPr/>
        </p:nvSpPr>
        <p:spPr>
          <a:xfrm>
            <a:off x="0" y="1056960"/>
            <a:ext cx="12190680" cy="2266920"/>
          </a:xfrm>
          <a:prstGeom prst="rect">
            <a:avLst/>
          </a:prstGeom>
          <a:blipFill rotWithShape="0">
            <a:blip r:embed="rId1"/>
            <a:stretch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Startup Collaboration Platform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way to implement everyone’s idea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1264680" y="4973760"/>
            <a:ext cx="197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DejaVu Sans"/>
              </a:rPr>
              <a:t>I have Idea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903840" y="4973760"/>
            <a:ext cx="1974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DejaVu Sans"/>
              </a:rPr>
              <a:t>But I don’t have money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6542640" y="4973760"/>
            <a:ext cx="197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DejaVu Sans"/>
              </a:rPr>
              <a:t>I have money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9181440" y="4973760"/>
            <a:ext cx="1974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DejaVu Sans"/>
              </a:rPr>
              <a:t>But I don’t have money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95" name="Group 14"/>
          <p:cNvGrpSpPr/>
          <p:nvPr/>
        </p:nvGrpSpPr>
        <p:grpSpPr>
          <a:xfrm>
            <a:off x="1424520" y="3854880"/>
            <a:ext cx="1423800" cy="807120"/>
            <a:chOff x="1424520" y="3854880"/>
            <a:chExt cx="1423800" cy="807120"/>
          </a:xfrm>
        </p:grpSpPr>
        <p:sp>
          <p:nvSpPr>
            <p:cNvPr id="96" name="CustomShape 15"/>
            <p:cNvSpPr/>
            <p:nvPr/>
          </p:nvSpPr>
          <p:spPr>
            <a:xfrm>
              <a:off x="2054160" y="436644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6"/>
            <p:cNvSpPr/>
            <p:nvPr/>
          </p:nvSpPr>
          <p:spPr>
            <a:xfrm>
              <a:off x="1424520" y="385488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7"/>
            <p:cNvSpPr/>
            <p:nvPr/>
          </p:nvSpPr>
          <p:spPr>
            <a:xfrm>
              <a:off x="1733400" y="3854880"/>
              <a:ext cx="806040" cy="806040"/>
            </a:xfrm>
            <a:prstGeom prst="roundRect">
              <a:avLst>
                <a:gd name="adj" fmla="val 50000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" name="Group 18"/>
          <p:cNvGrpSpPr/>
          <p:nvPr/>
        </p:nvGrpSpPr>
        <p:grpSpPr>
          <a:xfrm>
            <a:off x="3780000" y="3871800"/>
            <a:ext cx="1423800" cy="807120"/>
            <a:chOff x="3780000" y="3871800"/>
            <a:chExt cx="1423800" cy="807120"/>
          </a:xfrm>
        </p:grpSpPr>
        <p:sp>
          <p:nvSpPr>
            <p:cNvPr id="100" name="CustomShape 19"/>
            <p:cNvSpPr/>
            <p:nvPr/>
          </p:nvSpPr>
          <p:spPr>
            <a:xfrm>
              <a:off x="4409640" y="438336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20"/>
            <p:cNvSpPr/>
            <p:nvPr/>
          </p:nvSpPr>
          <p:spPr>
            <a:xfrm>
              <a:off x="3780000" y="387180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21"/>
            <p:cNvSpPr/>
            <p:nvPr/>
          </p:nvSpPr>
          <p:spPr>
            <a:xfrm>
              <a:off x="4088880" y="3871800"/>
              <a:ext cx="806040" cy="806040"/>
            </a:xfrm>
            <a:prstGeom prst="roundRect">
              <a:avLst>
                <a:gd name="adj" fmla="val 50000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" name="Group 22"/>
          <p:cNvGrpSpPr/>
          <p:nvPr/>
        </p:nvGrpSpPr>
        <p:grpSpPr>
          <a:xfrm>
            <a:off x="9195120" y="3960000"/>
            <a:ext cx="1423800" cy="807120"/>
            <a:chOff x="9195120" y="3960000"/>
            <a:chExt cx="1423800" cy="807120"/>
          </a:xfrm>
        </p:grpSpPr>
        <p:sp>
          <p:nvSpPr>
            <p:cNvPr id="104" name="CustomShape 23"/>
            <p:cNvSpPr/>
            <p:nvPr/>
          </p:nvSpPr>
          <p:spPr>
            <a:xfrm>
              <a:off x="9824760" y="447156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4eb9c1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24"/>
            <p:cNvSpPr/>
            <p:nvPr/>
          </p:nvSpPr>
          <p:spPr>
            <a:xfrm>
              <a:off x="9195120" y="3960000"/>
              <a:ext cx="794160" cy="295560"/>
            </a:xfrm>
            <a:prstGeom prst="roundRect">
              <a:avLst>
                <a:gd name="adj" fmla="val 28188"/>
              </a:avLst>
            </a:prstGeom>
            <a:solidFill>
              <a:srgbClr val="4eb9c1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25"/>
            <p:cNvSpPr/>
            <p:nvPr/>
          </p:nvSpPr>
          <p:spPr>
            <a:xfrm>
              <a:off x="9504000" y="3960000"/>
              <a:ext cx="806040" cy="806040"/>
            </a:xfrm>
            <a:prstGeom prst="roundRect">
              <a:avLst>
                <a:gd name="adj" fmla="val 50000"/>
              </a:avLst>
            </a:prstGeom>
            <a:solidFill>
              <a:srgbClr val="4eb9c1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"/>
          <p:cNvGrpSpPr/>
          <p:nvPr/>
        </p:nvGrpSpPr>
        <p:grpSpPr>
          <a:xfrm>
            <a:off x="732600" y="758520"/>
            <a:ext cx="12046320" cy="5339160"/>
            <a:chOff x="732600" y="758520"/>
            <a:chExt cx="12046320" cy="5339160"/>
          </a:xfrm>
        </p:grpSpPr>
        <p:sp>
          <p:nvSpPr>
            <p:cNvPr id="163" name="CustomShape 2"/>
            <p:cNvSpPr/>
            <p:nvPr/>
          </p:nvSpPr>
          <p:spPr>
            <a:xfrm>
              <a:off x="7044840" y="4577040"/>
              <a:ext cx="215640" cy="415800"/>
            </a:xfrm>
            <a:custGeom>
              <a:avLst/>
              <a:gdLst/>
              <a:ahLst/>
              <a:rect l="l" t="t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3"/>
            <p:cNvSpPr/>
            <p:nvPr/>
          </p:nvSpPr>
          <p:spPr>
            <a:xfrm>
              <a:off x="5241240" y="3016800"/>
              <a:ext cx="2048040" cy="2287800"/>
            </a:xfrm>
            <a:custGeom>
              <a:avLst/>
              <a:gdLst/>
              <a:ahLst/>
              <a:rect l="l" t="t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"/>
            <p:cNvSpPr/>
            <p:nvPr/>
          </p:nvSpPr>
          <p:spPr>
            <a:xfrm>
              <a:off x="6533640" y="2853000"/>
              <a:ext cx="1116360" cy="969120"/>
            </a:xfrm>
            <a:custGeom>
              <a:avLst/>
              <a:gdLst/>
              <a:ahLst/>
              <a:rect l="l" t="t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"/>
            <p:cNvSpPr/>
            <p:nvPr/>
          </p:nvSpPr>
          <p:spPr>
            <a:xfrm>
              <a:off x="8142840" y="3907080"/>
              <a:ext cx="58680" cy="112680"/>
            </a:xfrm>
            <a:custGeom>
              <a:avLst/>
              <a:gdLst/>
              <a:ahLst/>
              <a:rect l="l" t="t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6"/>
            <p:cNvSpPr/>
            <p:nvPr/>
          </p:nvSpPr>
          <p:spPr>
            <a:xfrm>
              <a:off x="7573680" y="2974680"/>
              <a:ext cx="1215000" cy="979200"/>
            </a:xfrm>
            <a:custGeom>
              <a:avLst/>
              <a:gdLst/>
              <a:ahLst/>
              <a:rect l="l" t="t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7"/>
            <p:cNvSpPr/>
            <p:nvPr/>
          </p:nvSpPr>
          <p:spPr>
            <a:xfrm>
              <a:off x="8611920" y="4029480"/>
              <a:ext cx="316080" cy="344160"/>
            </a:xfrm>
            <a:custGeom>
              <a:avLst/>
              <a:gdLst/>
              <a:ahLst/>
              <a:rect l="l" t="t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8"/>
            <p:cNvSpPr/>
            <p:nvPr/>
          </p:nvSpPr>
          <p:spPr>
            <a:xfrm>
              <a:off x="9021600" y="3987360"/>
              <a:ext cx="304200" cy="334080"/>
            </a:xfrm>
            <a:custGeom>
              <a:avLst/>
              <a:gdLst/>
              <a:ahLst/>
              <a:rect l="l" t="t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9"/>
            <p:cNvSpPr/>
            <p:nvPr/>
          </p:nvSpPr>
          <p:spPr>
            <a:xfrm>
              <a:off x="9317160" y="4147200"/>
              <a:ext cx="187920" cy="222480"/>
            </a:xfrm>
            <a:custGeom>
              <a:avLst/>
              <a:gdLst/>
              <a:ahLst/>
              <a:rect l="l" t="t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0"/>
            <p:cNvSpPr/>
            <p:nvPr/>
          </p:nvSpPr>
          <p:spPr>
            <a:xfrm>
              <a:off x="8917560" y="4375080"/>
              <a:ext cx="306000" cy="88200"/>
            </a:xfrm>
            <a:custGeom>
              <a:avLst/>
              <a:gdLst/>
              <a:ahLst/>
              <a:rect l="l" t="t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1"/>
            <p:cNvSpPr/>
            <p:nvPr/>
          </p:nvSpPr>
          <p:spPr>
            <a:xfrm>
              <a:off x="9351000" y="4447080"/>
              <a:ext cx="90720" cy="18720"/>
            </a:xfrm>
            <a:custGeom>
              <a:avLst/>
              <a:gdLst/>
              <a:ahLst/>
              <a:rect l="l" t="t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2"/>
            <p:cNvSpPr/>
            <p:nvPr/>
          </p:nvSpPr>
          <p:spPr>
            <a:xfrm>
              <a:off x="9258840" y="4451040"/>
              <a:ext cx="62640" cy="20520"/>
            </a:xfrm>
            <a:custGeom>
              <a:avLst/>
              <a:gdLst/>
              <a:ahLst/>
              <a:rect l="l" t="t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3"/>
            <p:cNvSpPr/>
            <p:nvPr/>
          </p:nvSpPr>
          <p:spPr>
            <a:xfrm>
              <a:off x="9329040" y="4479120"/>
              <a:ext cx="44280" cy="30600"/>
            </a:xfrm>
            <a:custGeom>
              <a:avLst/>
              <a:gdLst/>
              <a:ahLst/>
              <a:rect l="l" t="t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4"/>
            <p:cNvSpPr/>
            <p:nvPr/>
          </p:nvSpPr>
          <p:spPr>
            <a:xfrm>
              <a:off x="9235080" y="4448520"/>
              <a:ext cx="18000" cy="17280"/>
            </a:xfrm>
            <a:custGeom>
              <a:avLst/>
              <a:gdLst/>
              <a:ahLst/>
              <a:rect l="l" t="t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5"/>
            <p:cNvSpPr/>
            <p:nvPr/>
          </p:nvSpPr>
          <p:spPr>
            <a:xfrm>
              <a:off x="9460800" y="4455360"/>
              <a:ext cx="104040" cy="56160"/>
            </a:xfrm>
            <a:custGeom>
              <a:avLst/>
              <a:gdLst/>
              <a:ahLst/>
              <a:rect l="l" t="t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6"/>
            <p:cNvSpPr/>
            <p:nvPr/>
          </p:nvSpPr>
          <p:spPr>
            <a:xfrm>
              <a:off x="9774000" y="4365000"/>
              <a:ext cx="20520" cy="42480"/>
            </a:xfrm>
            <a:custGeom>
              <a:avLst/>
              <a:gdLst/>
              <a:ahLst/>
              <a:rect l="l" t="t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"/>
            <p:cNvSpPr/>
            <p:nvPr/>
          </p:nvSpPr>
          <p:spPr>
            <a:xfrm>
              <a:off x="9536760" y="4291560"/>
              <a:ext cx="26280" cy="23760"/>
            </a:xfrm>
            <a:custGeom>
              <a:avLst/>
              <a:gdLst/>
              <a:ahLst/>
              <a:rect l="l" t="t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"/>
            <p:cNvSpPr/>
            <p:nvPr/>
          </p:nvSpPr>
          <p:spPr>
            <a:xfrm>
              <a:off x="9590760" y="4287240"/>
              <a:ext cx="83880" cy="22320"/>
            </a:xfrm>
            <a:custGeom>
              <a:avLst/>
              <a:gdLst/>
              <a:ahLst/>
              <a:rect l="l" t="t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9"/>
            <p:cNvSpPr/>
            <p:nvPr/>
          </p:nvSpPr>
          <p:spPr>
            <a:xfrm>
              <a:off x="9576360" y="4129200"/>
              <a:ext cx="36720" cy="82080"/>
            </a:xfrm>
            <a:custGeom>
              <a:avLst/>
              <a:gdLst/>
              <a:ahLst/>
              <a:rect l="l" t="t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0"/>
            <p:cNvSpPr/>
            <p:nvPr/>
          </p:nvSpPr>
          <p:spPr>
            <a:xfrm>
              <a:off x="10213560" y="4322880"/>
              <a:ext cx="115920" cy="66960"/>
            </a:xfrm>
            <a:custGeom>
              <a:avLst/>
              <a:gdLst/>
              <a:ahLst/>
              <a:rect l="l" t="t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1"/>
            <p:cNvSpPr/>
            <p:nvPr/>
          </p:nvSpPr>
          <p:spPr>
            <a:xfrm>
              <a:off x="9676080" y="4205520"/>
              <a:ext cx="607680" cy="316080"/>
            </a:xfrm>
            <a:custGeom>
              <a:avLst/>
              <a:gdLst/>
              <a:ahLst/>
              <a:rect l="l" t="t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22"/>
            <p:cNvSpPr/>
            <p:nvPr/>
          </p:nvSpPr>
          <p:spPr>
            <a:xfrm>
              <a:off x="10295280" y="4275360"/>
              <a:ext cx="60120" cy="58680"/>
            </a:xfrm>
            <a:custGeom>
              <a:avLst/>
              <a:gdLst/>
              <a:ahLst/>
              <a:rect l="l" t="t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3"/>
            <p:cNvSpPr/>
            <p:nvPr/>
          </p:nvSpPr>
          <p:spPr>
            <a:xfrm>
              <a:off x="10403640" y="4360680"/>
              <a:ext cx="28080" cy="39240"/>
            </a:xfrm>
            <a:custGeom>
              <a:avLst/>
              <a:gdLst/>
              <a:ahLst/>
              <a:rect l="l" t="t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24"/>
            <p:cNvSpPr/>
            <p:nvPr/>
          </p:nvSpPr>
          <p:spPr>
            <a:xfrm>
              <a:off x="10608840" y="4502880"/>
              <a:ext cx="14760" cy="20520"/>
            </a:xfrm>
            <a:custGeom>
              <a:avLst/>
              <a:gdLst/>
              <a:ahLst/>
              <a:rect l="l" t="t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25"/>
            <p:cNvSpPr/>
            <p:nvPr/>
          </p:nvSpPr>
          <p:spPr>
            <a:xfrm>
              <a:off x="10563120" y="4486680"/>
              <a:ext cx="32400" cy="14760"/>
            </a:xfrm>
            <a:custGeom>
              <a:avLst/>
              <a:gdLst/>
              <a:ahLst/>
              <a:rect l="l" t="t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26"/>
            <p:cNvSpPr/>
            <p:nvPr/>
          </p:nvSpPr>
          <p:spPr>
            <a:xfrm>
              <a:off x="10566720" y="4445280"/>
              <a:ext cx="30600" cy="32400"/>
            </a:xfrm>
            <a:custGeom>
              <a:avLst/>
              <a:gdLst/>
              <a:ahLst/>
              <a:rect l="l" t="t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27"/>
            <p:cNvSpPr/>
            <p:nvPr/>
          </p:nvSpPr>
          <p:spPr>
            <a:xfrm>
              <a:off x="10503360" y="4419000"/>
              <a:ext cx="39960" cy="22320"/>
            </a:xfrm>
            <a:custGeom>
              <a:avLst/>
              <a:gdLst/>
              <a:ahLst/>
              <a:rect l="l" t="t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28"/>
            <p:cNvSpPr/>
            <p:nvPr/>
          </p:nvSpPr>
          <p:spPr>
            <a:xfrm>
              <a:off x="10455120" y="4392720"/>
              <a:ext cx="24840" cy="14760"/>
            </a:xfrm>
            <a:custGeom>
              <a:avLst/>
              <a:gdLst/>
              <a:ahLst/>
              <a:rect l="l" t="t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29"/>
            <p:cNvSpPr/>
            <p:nvPr/>
          </p:nvSpPr>
          <p:spPr>
            <a:xfrm>
              <a:off x="10093680" y="5496120"/>
              <a:ext cx="114120" cy="108360"/>
            </a:xfrm>
            <a:custGeom>
              <a:avLst/>
              <a:gdLst/>
              <a:ahLst/>
              <a:rect l="l" t="t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0"/>
            <p:cNvSpPr/>
            <p:nvPr/>
          </p:nvSpPr>
          <p:spPr>
            <a:xfrm>
              <a:off x="10193040" y="5468400"/>
              <a:ext cx="12960" cy="16200"/>
            </a:xfrm>
            <a:custGeom>
              <a:avLst/>
              <a:gdLst/>
              <a:ahLst/>
              <a:rect l="l" t="t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1"/>
            <p:cNvSpPr/>
            <p:nvPr/>
          </p:nvSpPr>
          <p:spPr>
            <a:xfrm>
              <a:off x="9850320" y="5323680"/>
              <a:ext cx="36720" cy="11160"/>
            </a:xfrm>
            <a:custGeom>
              <a:avLst/>
              <a:gdLst/>
              <a:ahLst/>
              <a:rect l="l" t="t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32"/>
            <p:cNvSpPr/>
            <p:nvPr/>
          </p:nvSpPr>
          <p:spPr>
            <a:xfrm>
              <a:off x="9654120" y="4540680"/>
              <a:ext cx="40680" cy="14760"/>
            </a:xfrm>
            <a:custGeom>
              <a:avLst/>
              <a:gdLst/>
              <a:ahLst/>
              <a:rect l="l" t="t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33"/>
            <p:cNvSpPr/>
            <p:nvPr/>
          </p:nvSpPr>
          <p:spPr>
            <a:xfrm>
              <a:off x="9149040" y="4524840"/>
              <a:ext cx="1212480" cy="915840"/>
            </a:xfrm>
            <a:custGeom>
              <a:avLst/>
              <a:gdLst/>
              <a:ahLst/>
              <a:rect l="l" t="t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34"/>
            <p:cNvSpPr/>
            <p:nvPr/>
          </p:nvSpPr>
          <p:spPr>
            <a:xfrm>
              <a:off x="10750680" y="5496120"/>
              <a:ext cx="225720" cy="224280"/>
            </a:xfrm>
            <a:custGeom>
              <a:avLst/>
              <a:gdLst/>
              <a:ahLst/>
              <a:rect l="l" t="t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35"/>
            <p:cNvSpPr/>
            <p:nvPr/>
          </p:nvSpPr>
          <p:spPr>
            <a:xfrm>
              <a:off x="10936440" y="5278320"/>
              <a:ext cx="169920" cy="248760"/>
            </a:xfrm>
            <a:custGeom>
              <a:avLst/>
              <a:gdLst/>
              <a:ahLst/>
              <a:rect l="l" t="t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36"/>
            <p:cNvSpPr/>
            <p:nvPr/>
          </p:nvSpPr>
          <p:spPr>
            <a:xfrm>
              <a:off x="11065680" y="4725000"/>
              <a:ext cx="36720" cy="24840"/>
            </a:xfrm>
            <a:custGeom>
              <a:avLst/>
              <a:gdLst/>
              <a:ahLst/>
              <a:rect l="l" t="t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37"/>
            <p:cNvSpPr/>
            <p:nvPr/>
          </p:nvSpPr>
          <p:spPr>
            <a:xfrm>
              <a:off x="11108160" y="4694400"/>
              <a:ext cx="32400" cy="20520"/>
            </a:xfrm>
            <a:custGeom>
              <a:avLst/>
              <a:gdLst/>
              <a:ahLst/>
              <a:rect l="l" t="t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38"/>
            <p:cNvSpPr/>
            <p:nvPr/>
          </p:nvSpPr>
          <p:spPr>
            <a:xfrm>
              <a:off x="9418680" y="3901320"/>
              <a:ext cx="136080" cy="127080"/>
            </a:xfrm>
            <a:custGeom>
              <a:avLst/>
              <a:gdLst/>
              <a:ahLst/>
              <a:rect l="l" t="t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39"/>
            <p:cNvSpPr/>
            <p:nvPr/>
          </p:nvSpPr>
          <p:spPr>
            <a:xfrm>
              <a:off x="9292680" y="3867480"/>
              <a:ext cx="66960" cy="68760"/>
            </a:xfrm>
            <a:custGeom>
              <a:avLst/>
              <a:gdLst/>
              <a:ahLst/>
              <a:rect l="l" t="t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0"/>
            <p:cNvSpPr/>
            <p:nvPr/>
          </p:nvSpPr>
          <p:spPr>
            <a:xfrm>
              <a:off x="9342360" y="3637800"/>
              <a:ext cx="128520" cy="182880"/>
            </a:xfrm>
            <a:custGeom>
              <a:avLst/>
              <a:gdLst/>
              <a:ahLst/>
              <a:rect l="l" t="t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1"/>
            <p:cNvSpPr/>
            <p:nvPr/>
          </p:nvSpPr>
          <p:spPr>
            <a:xfrm>
              <a:off x="9478440" y="3823560"/>
              <a:ext cx="40680" cy="70200"/>
            </a:xfrm>
            <a:custGeom>
              <a:avLst/>
              <a:gdLst/>
              <a:ahLst/>
              <a:rect l="l" t="t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2"/>
            <p:cNvSpPr/>
            <p:nvPr/>
          </p:nvSpPr>
          <p:spPr>
            <a:xfrm>
              <a:off x="9415080" y="3841200"/>
              <a:ext cx="32400" cy="45000"/>
            </a:xfrm>
            <a:custGeom>
              <a:avLst/>
              <a:gdLst/>
              <a:ahLst/>
              <a:rect l="l" t="t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43"/>
            <p:cNvSpPr/>
            <p:nvPr/>
          </p:nvSpPr>
          <p:spPr>
            <a:xfrm>
              <a:off x="9434520" y="3871800"/>
              <a:ext cx="32400" cy="54360"/>
            </a:xfrm>
            <a:custGeom>
              <a:avLst/>
              <a:gdLst/>
              <a:ahLst/>
              <a:rect l="l" t="t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44"/>
            <p:cNvSpPr/>
            <p:nvPr/>
          </p:nvSpPr>
          <p:spPr>
            <a:xfrm>
              <a:off x="9462600" y="3873240"/>
              <a:ext cx="17280" cy="32400"/>
            </a:xfrm>
            <a:custGeom>
              <a:avLst/>
              <a:gdLst/>
              <a:ahLst/>
              <a:rect l="l" t="t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45"/>
            <p:cNvSpPr/>
            <p:nvPr/>
          </p:nvSpPr>
          <p:spPr>
            <a:xfrm>
              <a:off x="9470880" y="3895200"/>
              <a:ext cx="20520" cy="17280"/>
            </a:xfrm>
            <a:custGeom>
              <a:avLst/>
              <a:gdLst/>
              <a:ahLst/>
              <a:rect l="l" t="t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46"/>
            <p:cNvSpPr/>
            <p:nvPr/>
          </p:nvSpPr>
          <p:spPr>
            <a:xfrm>
              <a:off x="9448920" y="3821760"/>
              <a:ext cx="22320" cy="24840"/>
            </a:xfrm>
            <a:custGeom>
              <a:avLst/>
              <a:gdLst/>
              <a:ahLst/>
              <a:rect l="l" t="t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47"/>
            <p:cNvSpPr/>
            <p:nvPr/>
          </p:nvSpPr>
          <p:spPr>
            <a:xfrm>
              <a:off x="9368640" y="3794040"/>
              <a:ext cx="34920" cy="3420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48"/>
            <p:cNvSpPr/>
            <p:nvPr/>
          </p:nvSpPr>
          <p:spPr>
            <a:xfrm>
              <a:off x="9406800" y="3797280"/>
              <a:ext cx="8640" cy="1080"/>
            </a:xfrm>
            <a:custGeom>
              <a:avLst/>
              <a:gdLst/>
              <a:ahLst/>
              <a:rect l="l" t="t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9"/>
            <p:cNvSpPr/>
            <p:nvPr/>
          </p:nvSpPr>
          <p:spPr>
            <a:xfrm>
              <a:off x="9352800" y="3417840"/>
              <a:ext cx="64440" cy="90720"/>
            </a:xfrm>
            <a:custGeom>
              <a:avLst/>
              <a:gdLst/>
              <a:ahLst/>
              <a:rect l="l" t="t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0"/>
            <p:cNvSpPr/>
            <p:nvPr/>
          </p:nvSpPr>
          <p:spPr>
            <a:xfrm>
              <a:off x="9005400" y="3582000"/>
              <a:ext cx="74520" cy="60120"/>
            </a:xfrm>
            <a:custGeom>
              <a:avLst/>
              <a:gdLst/>
              <a:ahLst/>
              <a:rect l="l" t="t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51"/>
            <p:cNvSpPr/>
            <p:nvPr/>
          </p:nvSpPr>
          <p:spPr>
            <a:xfrm>
              <a:off x="8686080" y="3479760"/>
              <a:ext cx="347400" cy="674280"/>
            </a:xfrm>
            <a:custGeom>
              <a:avLst/>
              <a:gdLst/>
              <a:ahLst/>
              <a:rect l="l" t="t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52"/>
            <p:cNvSpPr/>
            <p:nvPr/>
          </p:nvSpPr>
          <p:spPr>
            <a:xfrm>
              <a:off x="8910000" y="4240800"/>
              <a:ext cx="48240" cy="45000"/>
            </a:xfrm>
            <a:custGeom>
              <a:avLst/>
              <a:gdLst/>
              <a:ahLst/>
              <a:rect l="l" t="t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53"/>
            <p:cNvSpPr/>
            <p:nvPr/>
          </p:nvSpPr>
          <p:spPr>
            <a:xfrm>
              <a:off x="8985240" y="4275360"/>
              <a:ext cx="20520" cy="16200"/>
            </a:xfrm>
            <a:custGeom>
              <a:avLst/>
              <a:gdLst/>
              <a:ahLst/>
              <a:rect l="l" t="t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54"/>
            <p:cNvSpPr/>
            <p:nvPr/>
          </p:nvSpPr>
          <p:spPr>
            <a:xfrm>
              <a:off x="8718120" y="4228920"/>
              <a:ext cx="18000" cy="28800"/>
            </a:xfrm>
            <a:custGeom>
              <a:avLst/>
              <a:gdLst/>
              <a:ahLst/>
              <a:rect l="l" t="t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55"/>
            <p:cNvSpPr/>
            <p:nvPr/>
          </p:nvSpPr>
          <p:spPr>
            <a:xfrm>
              <a:off x="8680320" y="4165560"/>
              <a:ext cx="28080" cy="22320"/>
            </a:xfrm>
            <a:custGeom>
              <a:avLst/>
              <a:gdLst/>
              <a:ahLst/>
              <a:rect l="l" t="t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56"/>
            <p:cNvSpPr/>
            <p:nvPr/>
          </p:nvSpPr>
          <p:spPr>
            <a:xfrm>
              <a:off x="9642240" y="3134160"/>
              <a:ext cx="70200" cy="88920"/>
            </a:xfrm>
            <a:custGeom>
              <a:avLst/>
              <a:gdLst/>
              <a:ahLst/>
              <a:rect l="l" t="t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57"/>
            <p:cNvSpPr/>
            <p:nvPr/>
          </p:nvSpPr>
          <p:spPr>
            <a:xfrm>
              <a:off x="9726120" y="3114720"/>
              <a:ext cx="76320" cy="54360"/>
            </a:xfrm>
            <a:custGeom>
              <a:avLst/>
              <a:gdLst/>
              <a:ahLst/>
              <a:rect l="l" t="t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8"/>
            <p:cNvSpPr/>
            <p:nvPr/>
          </p:nvSpPr>
          <p:spPr>
            <a:xfrm>
              <a:off x="9682200" y="2872440"/>
              <a:ext cx="334080" cy="272160"/>
            </a:xfrm>
            <a:custGeom>
              <a:avLst/>
              <a:gdLst/>
              <a:ahLst/>
              <a:rect l="l" t="t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59"/>
            <p:cNvSpPr/>
            <p:nvPr/>
          </p:nvSpPr>
          <p:spPr>
            <a:xfrm>
              <a:off x="9954000" y="2721240"/>
              <a:ext cx="169920" cy="144000"/>
            </a:xfrm>
            <a:custGeom>
              <a:avLst/>
              <a:gdLst/>
              <a:ahLst/>
              <a:rect l="l" t="t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60"/>
            <p:cNvSpPr/>
            <p:nvPr/>
          </p:nvSpPr>
          <p:spPr>
            <a:xfrm>
              <a:off x="10121400" y="2756520"/>
              <a:ext cx="28800" cy="26280"/>
            </a:xfrm>
            <a:custGeom>
              <a:avLst/>
              <a:gdLst/>
              <a:ahLst/>
              <a:rect l="l" t="t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61"/>
            <p:cNvSpPr/>
            <p:nvPr/>
          </p:nvSpPr>
          <p:spPr>
            <a:xfrm>
              <a:off x="10181520" y="2718360"/>
              <a:ext cx="38160" cy="28800"/>
            </a:xfrm>
            <a:custGeom>
              <a:avLst/>
              <a:gdLst/>
              <a:ahLst/>
              <a:rect l="l" t="t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62"/>
            <p:cNvSpPr/>
            <p:nvPr/>
          </p:nvSpPr>
          <p:spPr>
            <a:xfrm>
              <a:off x="10253160" y="2688840"/>
              <a:ext cx="18720" cy="20520"/>
            </a:xfrm>
            <a:custGeom>
              <a:avLst/>
              <a:gdLst/>
              <a:ahLst/>
              <a:rect l="l" t="t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63"/>
            <p:cNvSpPr/>
            <p:nvPr/>
          </p:nvSpPr>
          <p:spPr>
            <a:xfrm>
              <a:off x="10008000" y="2367000"/>
              <a:ext cx="83880" cy="327960"/>
            </a:xfrm>
            <a:custGeom>
              <a:avLst/>
              <a:gdLst/>
              <a:ahLst/>
              <a:rect l="l" t="t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4"/>
            <p:cNvSpPr/>
            <p:nvPr/>
          </p:nvSpPr>
          <p:spPr>
            <a:xfrm>
              <a:off x="7293960" y="1222560"/>
              <a:ext cx="525600" cy="383760"/>
            </a:xfrm>
            <a:custGeom>
              <a:avLst/>
              <a:gdLst/>
              <a:ahLst/>
              <a:rect l="l" t="t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65"/>
            <p:cNvSpPr/>
            <p:nvPr/>
          </p:nvSpPr>
          <p:spPr>
            <a:xfrm>
              <a:off x="5910120" y="1581480"/>
              <a:ext cx="781560" cy="754560"/>
            </a:xfrm>
            <a:custGeom>
              <a:avLst/>
              <a:gdLst/>
              <a:ahLst/>
              <a:rect l="l" t="t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66"/>
            <p:cNvSpPr/>
            <p:nvPr/>
          </p:nvSpPr>
          <p:spPr>
            <a:xfrm>
              <a:off x="7666920" y="798840"/>
              <a:ext cx="5112000" cy="1900080"/>
            </a:xfrm>
            <a:custGeom>
              <a:avLst/>
              <a:gdLst/>
              <a:ahLst/>
              <a:rect l="l" t="t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67"/>
            <p:cNvSpPr/>
            <p:nvPr/>
          </p:nvSpPr>
          <p:spPr>
            <a:xfrm>
              <a:off x="7962840" y="2409480"/>
              <a:ext cx="1839240" cy="1159200"/>
            </a:xfrm>
            <a:custGeom>
              <a:avLst/>
              <a:gdLst/>
              <a:ahLst/>
              <a:rect l="l" t="t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68"/>
            <p:cNvSpPr/>
            <p:nvPr/>
          </p:nvSpPr>
          <p:spPr>
            <a:xfrm>
              <a:off x="11113920" y="1540080"/>
              <a:ext cx="104040" cy="44280"/>
            </a:xfrm>
            <a:custGeom>
              <a:avLst/>
              <a:gdLst/>
              <a:ahLst/>
              <a:rect l="l" t="t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69"/>
            <p:cNvSpPr/>
            <p:nvPr/>
          </p:nvSpPr>
          <p:spPr>
            <a:xfrm>
              <a:off x="10794600" y="1627920"/>
              <a:ext cx="39960" cy="22320"/>
            </a:xfrm>
            <a:custGeom>
              <a:avLst/>
              <a:gdLst/>
              <a:ahLst/>
              <a:rect l="l" t="t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0"/>
            <p:cNvSpPr/>
            <p:nvPr/>
          </p:nvSpPr>
          <p:spPr>
            <a:xfrm>
              <a:off x="9813960" y="1292400"/>
              <a:ext cx="17280" cy="22320"/>
            </a:xfrm>
            <a:custGeom>
              <a:avLst/>
              <a:gdLst/>
              <a:ahLst/>
              <a:rect l="l" t="t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1"/>
            <p:cNvSpPr/>
            <p:nvPr/>
          </p:nvSpPr>
          <p:spPr>
            <a:xfrm>
              <a:off x="9105120" y="1370160"/>
              <a:ext cx="46800" cy="26280"/>
            </a:xfrm>
            <a:custGeom>
              <a:avLst/>
              <a:gdLst/>
              <a:ahLst/>
              <a:rect l="l" t="t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72"/>
            <p:cNvSpPr/>
            <p:nvPr/>
          </p:nvSpPr>
          <p:spPr>
            <a:xfrm>
              <a:off x="8734320" y="1064520"/>
              <a:ext cx="180360" cy="100800"/>
            </a:xfrm>
            <a:custGeom>
              <a:avLst/>
              <a:gdLst/>
              <a:ahLst/>
              <a:rect l="l" t="t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73"/>
            <p:cNvSpPr/>
            <p:nvPr/>
          </p:nvSpPr>
          <p:spPr>
            <a:xfrm>
              <a:off x="8478360" y="1011960"/>
              <a:ext cx="68760" cy="36720"/>
            </a:xfrm>
            <a:custGeom>
              <a:avLst/>
              <a:gdLst/>
              <a:ahLst/>
              <a:rect l="l" t="t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74"/>
            <p:cNvSpPr/>
            <p:nvPr/>
          </p:nvSpPr>
          <p:spPr>
            <a:xfrm>
              <a:off x="8501760" y="934200"/>
              <a:ext cx="248760" cy="174240"/>
            </a:xfrm>
            <a:custGeom>
              <a:avLst/>
              <a:gdLst/>
              <a:ahLst/>
              <a:rect l="l" t="t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75"/>
            <p:cNvSpPr/>
            <p:nvPr/>
          </p:nvSpPr>
          <p:spPr>
            <a:xfrm>
              <a:off x="8610120" y="1212120"/>
              <a:ext cx="30600" cy="20520"/>
            </a:xfrm>
            <a:custGeom>
              <a:avLst/>
              <a:gdLst/>
              <a:ahLst/>
              <a:rect l="l" t="t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76"/>
            <p:cNvSpPr/>
            <p:nvPr/>
          </p:nvSpPr>
          <p:spPr>
            <a:xfrm>
              <a:off x="8452080" y="938520"/>
              <a:ext cx="40680" cy="8640"/>
            </a:xfrm>
            <a:custGeom>
              <a:avLst/>
              <a:gdLst/>
              <a:ahLst/>
              <a:rect l="l" t="t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77"/>
            <p:cNvSpPr/>
            <p:nvPr/>
          </p:nvSpPr>
          <p:spPr>
            <a:xfrm>
              <a:off x="8949600" y="1142280"/>
              <a:ext cx="32400" cy="14760"/>
            </a:xfrm>
            <a:custGeom>
              <a:avLst/>
              <a:gdLst/>
              <a:ahLst/>
              <a:rect l="l" t="t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78"/>
            <p:cNvSpPr/>
            <p:nvPr/>
          </p:nvSpPr>
          <p:spPr>
            <a:xfrm>
              <a:off x="7076880" y="964800"/>
              <a:ext cx="212400" cy="61920"/>
            </a:xfrm>
            <a:custGeom>
              <a:avLst/>
              <a:gdLst/>
              <a:ahLst/>
              <a:rect l="l" t="t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79"/>
            <p:cNvSpPr/>
            <p:nvPr/>
          </p:nvSpPr>
          <p:spPr>
            <a:xfrm>
              <a:off x="7629120" y="922680"/>
              <a:ext cx="73080" cy="46800"/>
            </a:xfrm>
            <a:custGeom>
              <a:avLst/>
              <a:gdLst/>
              <a:ahLst/>
              <a:rect l="l" t="t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80"/>
            <p:cNvSpPr/>
            <p:nvPr/>
          </p:nvSpPr>
          <p:spPr>
            <a:xfrm>
              <a:off x="7532280" y="954720"/>
              <a:ext cx="78120" cy="44280"/>
            </a:xfrm>
            <a:custGeom>
              <a:avLst/>
              <a:gdLst/>
              <a:ahLst/>
              <a:rect l="l" t="t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81"/>
            <p:cNvSpPr/>
            <p:nvPr/>
          </p:nvSpPr>
          <p:spPr>
            <a:xfrm>
              <a:off x="7425720" y="994320"/>
              <a:ext cx="80640" cy="26280"/>
            </a:xfrm>
            <a:custGeom>
              <a:avLst/>
              <a:gdLst/>
              <a:ahLst/>
              <a:rect l="l" t="t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82"/>
            <p:cNvSpPr/>
            <p:nvPr/>
          </p:nvSpPr>
          <p:spPr>
            <a:xfrm>
              <a:off x="7378200" y="900720"/>
              <a:ext cx="126000" cy="84600"/>
            </a:xfrm>
            <a:custGeom>
              <a:avLst/>
              <a:gdLst/>
              <a:ahLst/>
              <a:rect l="l" t="t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83"/>
            <p:cNvSpPr/>
            <p:nvPr/>
          </p:nvSpPr>
          <p:spPr>
            <a:xfrm>
              <a:off x="6072480" y="1026360"/>
              <a:ext cx="417600" cy="230040"/>
            </a:xfrm>
            <a:custGeom>
              <a:avLst/>
              <a:gdLst/>
              <a:ahLst/>
              <a:rect l="l" t="t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84"/>
            <p:cNvSpPr/>
            <p:nvPr/>
          </p:nvSpPr>
          <p:spPr>
            <a:xfrm>
              <a:off x="6292080" y="992520"/>
              <a:ext cx="272160" cy="96480"/>
            </a:xfrm>
            <a:custGeom>
              <a:avLst/>
              <a:gdLst/>
              <a:ahLst/>
              <a:rect l="l" t="t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85"/>
            <p:cNvSpPr/>
            <p:nvPr/>
          </p:nvSpPr>
          <p:spPr>
            <a:xfrm>
              <a:off x="6056280" y="1102320"/>
              <a:ext cx="50040" cy="44280"/>
            </a:xfrm>
            <a:custGeom>
              <a:avLst/>
              <a:gdLst/>
              <a:ahLst/>
              <a:rect l="l" t="t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86"/>
            <p:cNvSpPr/>
            <p:nvPr/>
          </p:nvSpPr>
          <p:spPr>
            <a:xfrm>
              <a:off x="5459040" y="2341080"/>
              <a:ext cx="130320" cy="156600"/>
            </a:xfrm>
            <a:custGeom>
              <a:avLst/>
              <a:gdLst/>
              <a:ahLst/>
              <a:rect l="l" t="t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87"/>
            <p:cNvSpPr/>
            <p:nvPr/>
          </p:nvSpPr>
          <p:spPr>
            <a:xfrm>
              <a:off x="5546880" y="2207520"/>
              <a:ext cx="26280" cy="22320"/>
            </a:xfrm>
            <a:custGeom>
              <a:avLst/>
              <a:gdLst/>
              <a:ahLst/>
              <a:rect l="l" t="t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88"/>
            <p:cNvSpPr/>
            <p:nvPr/>
          </p:nvSpPr>
          <p:spPr>
            <a:xfrm>
              <a:off x="5563080" y="2193120"/>
              <a:ext cx="247680" cy="362520"/>
            </a:xfrm>
            <a:custGeom>
              <a:avLst/>
              <a:gdLst/>
              <a:ahLst/>
              <a:rect l="l" t="t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89"/>
            <p:cNvSpPr/>
            <p:nvPr/>
          </p:nvSpPr>
          <p:spPr>
            <a:xfrm>
              <a:off x="5617080" y="2381400"/>
              <a:ext cx="10440" cy="10440"/>
            </a:xfrm>
            <a:custGeom>
              <a:avLst/>
              <a:gdLst/>
              <a:ahLst/>
              <a:rect l="l" t="t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90"/>
            <p:cNvSpPr/>
            <p:nvPr/>
          </p:nvSpPr>
          <p:spPr>
            <a:xfrm>
              <a:off x="5047560" y="1823760"/>
              <a:ext cx="304200" cy="136080"/>
            </a:xfrm>
            <a:custGeom>
              <a:avLst/>
              <a:gdLst/>
              <a:ahLst/>
              <a:rect l="l" t="t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91"/>
            <p:cNvSpPr/>
            <p:nvPr/>
          </p:nvSpPr>
          <p:spPr>
            <a:xfrm>
              <a:off x="3218760" y="3501720"/>
              <a:ext cx="312120" cy="106560"/>
            </a:xfrm>
            <a:custGeom>
              <a:avLst/>
              <a:gdLst/>
              <a:ahLst/>
              <a:rect l="l" t="t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92"/>
            <p:cNvSpPr/>
            <p:nvPr/>
          </p:nvSpPr>
          <p:spPr>
            <a:xfrm>
              <a:off x="3262680" y="3542040"/>
              <a:ext cx="14760" cy="16200"/>
            </a:xfrm>
            <a:custGeom>
              <a:avLst/>
              <a:gdLst/>
              <a:ahLst/>
              <a:rect l="l" t="t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93"/>
            <p:cNvSpPr/>
            <p:nvPr/>
          </p:nvSpPr>
          <p:spPr>
            <a:xfrm>
              <a:off x="3418200" y="3649320"/>
              <a:ext cx="50760" cy="20520"/>
            </a:xfrm>
            <a:custGeom>
              <a:avLst/>
              <a:gdLst/>
              <a:ahLst/>
              <a:rect l="l" t="t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94"/>
            <p:cNvSpPr/>
            <p:nvPr/>
          </p:nvSpPr>
          <p:spPr>
            <a:xfrm>
              <a:off x="3751560" y="3646080"/>
              <a:ext cx="40680" cy="16200"/>
            </a:xfrm>
            <a:custGeom>
              <a:avLst/>
              <a:gdLst/>
              <a:ahLst/>
              <a:rect l="l" t="t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95"/>
            <p:cNvSpPr/>
            <p:nvPr/>
          </p:nvSpPr>
          <p:spPr>
            <a:xfrm>
              <a:off x="3534480" y="3602160"/>
              <a:ext cx="177480" cy="70200"/>
            </a:xfrm>
            <a:custGeom>
              <a:avLst/>
              <a:gdLst/>
              <a:ahLst/>
              <a:rect l="l" t="t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96"/>
            <p:cNvSpPr/>
            <p:nvPr/>
          </p:nvSpPr>
          <p:spPr>
            <a:xfrm>
              <a:off x="3915720" y="3889440"/>
              <a:ext cx="20520" cy="23040"/>
            </a:xfrm>
            <a:custGeom>
              <a:avLst/>
              <a:gdLst/>
              <a:ahLst/>
              <a:rect l="l" t="t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97"/>
            <p:cNvSpPr/>
            <p:nvPr/>
          </p:nvSpPr>
          <p:spPr>
            <a:xfrm>
              <a:off x="4243320" y="4209480"/>
              <a:ext cx="70200" cy="51840"/>
            </a:xfrm>
            <a:custGeom>
              <a:avLst/>
              <a:gdLst/>
              <a:ahLst/>
              <a:rect l="l" t="t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98"/>
            <p:cNvSpPr/>
            <p:nvPr/>
          </p:nvSpPr>
          <p:spPr>
            <a:xfrm>
              <a:off x="3540600" y="5566320"/>
              <a:ext cx="23760" cy="57600"/>
            </a:xfrm>
            <a:custGeom>
              <a:avLst/>
              <a:gdLst/>
              <a:ahLst/>
              <a:rect l="l" t="t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99"/>
            <p:cNvSpPr/>
            <p:nvPr/>
          </p:nvSpPr>
          <p:spPr>
            <a:xfrm>
              <a:off x="3324240" y="3839400"/>
              <a:ext cx="1398240" cy="2258280"/>
            </a:xfrm>
            <a:custGeom>
              <a:avLst/>
              <a:gdLst/>
              <a:ahLst/>
              <a:rect l="l" t="t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00"/>
            <p:cNvSpPr/>
            <p:nvPr/>
          </p:nvSpPr>
          <p:spPr>
            <a:xfrm>
              <a:off x="3410280" y="3444120"/>
              <a:ext cx="14760" cy="18000"/>
            </a:xfrm>
            <a:custGeom>
              <a:avLst/>
              <a:gdLst/>
              <a:ahLst/>
              <a:rect l="l" t="t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01"/>
            <p:cNvSpPr/>
            <p:nvPr/>
          </p:nvSpPr>
          <p:spPr>
            <a:xfrm>
              <a:off x="3394440" y="3384360"/>
              <a:ext cx="24840" cy="6120"/>
            </a:xfrm>
            <a:custGeom>
              <a:avLst/>
              <a:gdLst/>
              <a:ahLst/>
              <a:rect l="l" t="t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02"/>
            <p:cNvSpPr/>
            <p:nvPr/>
          </p:nvSpPr>
          <p:spPr>
            <a:xfrm>
              <a:off x="3440160" y="3395880"/>
              <a:ext cx="5400" cy="8640"/>
            </a:xfrm>
            <a:custGeom>
              <a:avLst/>
              <a:gdLst/>
              <a:ahLst/>
              <a:rect l="l" t="t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03"/>
            <p:cNvSpPr/>
            <p:nvPr/>
          </p:nvSpPr>
          <p:spPr>
            <a:xfrm>
              <a:off x="3548160" y="3555720"/>
              <a:ext cx="18720" cy="14760"/>
            </a:xfrm>
            <a:custGeom>
              <a:avLst/>
              <a:gdLst/>
              <a:ahLst/>
              <a:rect l="l" t="t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04"/>
            <p:cNvSpPr/>
            <p:nvPr/>
          </p:nvSpPr>
          <p:spPr>
            <a:xfrm>
              <a:off x="2016720" y="2586600"/>
              <a:ext cx="1733760" cy="849960"/>
            </a:xfrm>
            <a:custGeom>
              <a:avLst/>
              <a:gdLst/>
              <a:ahLst/>
              <a:rect l="l" t="t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05"/>
            <p:cNvSpPr/>
            <p:nvPr/>
          </p:nvSpPr>
          <p:spPr>
            <a:xfrm>
              <a:off x="1531800" y="1547640"/>
              <a:ext cx="2556720" cy="1319760"/>
            </a:xfrm>
            <a:custGeom>
              <a:avLst/>
              <a:gdLst/>
              <a:ahLst/>
              <a:rect l="l" t="t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06"/>
            <p:cNvSpPr/>
            <p:nvPr/>
          </p:nvSpPr>
          <p:spPr>
            <a:xfrm>
              <a:off x="732600" y="1581480"/>
              <a:ext cx="1118880" cy="807840"/>
            </a:xfrm>
            <a:custGeom>
              <a:avLst/>
              <a:gdLst/>
              <a:ahLst/>
              <a:rect l="l" t="t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07"/>
            <p:cNvSpPr/>
            <p:nvPr/>
          </p:nvSpPr>
          <p:spPr>
            <a:xfrm>
              <a:off x="1741320" y="2305440"/>
              <a:ext cx="52560" cy="66240"/>
            </a:xfrm>
            <a:custGeom>
              <a:avLst/>
              <a:gdLst/>
              <a:ahLst/>
              <a:rect l="l" t="t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08"/>
            <p:cNvSpPr/>
            <p:nvPr/>
          </p:nvSpPr>
          <p:spPr>
            <a:xfrm>
              <a:off x="1663560" y="2223360"/>
              <a:ext cx="54360" cy="83880"/>
            </a:xfrm>
            <a:custGeom>
              <a:avLst/>
              <a:gdLst/>
              <a:ahLst/>
              <a:rect l="l" t="t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09"/>
            <p:cNvSpPr/>
            <p:nvPr/>
          </p:nvSpPr>
          <p:spPr>
            <a:xfrm>
              <a:off x="2174400" y="1432080"/>
              <a:ext cx="551880" cy="288360"/>
            </a:xfrm>
            <a:custGeom>
              <a:avLst/>
              <a:gdLst/>
              <a:ahLst/>
              <a:rect l="l" t="t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10"/>
            <p:cNvSpPr/>
            <p:nvPr/>
          </p:nvSpPr>
          <p:spPr>
            <a:xfrm>
              <a:off x="1971000" y="1389600"/>
              <a:ext cx="307800" cy="198720"/>
            </a:xfrm>
            <a:custGeom>
              <a:avLst/>
              <a:gdLst/>
              <a:ahLst/>
              <a:rect l="l" t="t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11"/>
            <p:cNvSpPr/>
            <p:nvPr/>
          </p:nvSpPr>
          <p:spPr>
            <a:xfrm>
              <a:off x="2216880" y="1242000"/>
              <a:ext cx="367560" cy="154800"/>
            </a:xfrm>
            <a:custGeom>
              <a:avLst/>
              <a:gdLst/>
              <a:ahLst/>
              <a:rect l="l" t="t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12"/>
            <p:cNvSpPr/>
            <p:nvPr/>
          </p:nvSpPr>
          <p:spPr>
            <a:xfrm>
              <a:off x="2164320" y="1298520"/>
              <a:ext cx="46800" cy="34200"/>
            </a:xfrm>
            <a:custGeom>
              <a:avLst/>
              <a:gdLst/>
              <a:ahLst/>
              <a:rect l="l" t="t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13"/>
            <p:cNvSpPr/>
            <p:nvPr/>
          </p:nvSpPr>
          <p:spPr>
            <a:xfrm>
              <a:off x="2297880" y="1244520"/>
              <a:ext cx="34920" cy="12240"/>
            </a:xfrm>
            <a:custGeom>
              <a:avLst/>
              <a:gdLst/>
              <a:ahLst/>
              <a:rect l="l" t="t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14"/>
            <p:cNvSpPr/>
            <p:nvPr/>
          </p:nvSpPr>
          <p:spPr>
            <a:xfrm>
              <a:off x="2058840" y="1206360"/>
              <a:ext cx="208080" cy="106560"/>
            </a:xfrm>
            <a:custGeom>
              <a:avLst/>
              <a:gdLst/>
              <a:ahLst/>
              <a:rect l="l" t="t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15"/>
            <p:cNvSpPr/>
            <p:nvPr/>
          </p:nvSpPr>
          <p:spPr>
            <a:xfrm>
              <a:off x="2340000" y="1122840"/>
              <a:ext cx="118440" cy="34200"/>
            </a:xfrm>
            <a:custGeom>
              <a:avLst/>
              <a:gdLst/>
              <a:ahLst/>
              <a:rect l="l" t="t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16"/>
            <p:cNvSpPr/>
            <p:nvPr/>
          </p:nvSpPr>
          <p:spPr>
            <a:xfrm>
              <a:off x="2341800" y="1164240"/>
              <a:ext cx="105120" cy="52560"/>
            </a:xfrm>
            <a:custGeom>
              <a:avLst/>
              <a:gdLst/>
              <a:ahLst/>
              <a:rect l="l" t="t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17"/>
            <p:cNvSpPr/>
            <p:nvPr/>
          </p:nvSpPr>
          <p:spPr>
            <a:xfrm>
              <a:off x="2292120" y="1170000"/>
              <a:ext cx="34920" cy="26280"/>
            </a:xfrm>
            <a:custGeom>
              <a:avLst/>
              <a:gdLst/>
              <a:ahLst/>
              <a:rect l="l" t="t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18"/>
            <p:cNvSpPr/>
            <p:nvPr/>
          </p:nvSpPr>
          <p:spPr>
            <a:xfrm>
              <a:off x="2681280" y="1433520"/>
              <a:ext cx="178560" cy="142920"/>
            </a:xfrm>
            <a:custGeom>
              <a:avLst/>
              <a:gdLst/>
              <a:ahLst/>
              <a:rect l="l" t="t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19"/>
            <p:cNvSpPr/>
            <p:nvPr/>
          </p:nvSpPr>
          <p:spPr>
            <a:xfrm>
              <a:off x="2617920" y="1257840"/>
              <a:ext cx="198000" cy="100800"/>
            </a:xfrm>
            <a:custGeom>
              <a:avLst/>
              <a:gdLst/>
              <a:ahLst/>
              <a:rect l="l" t="t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20"/>
            <p:cNvSpPr/>
            <p:nvPr/>
          </p:nvSpPr>
          <p:spPr>
            <a:xfrm>
              <a:off x="2769120" y="1659960"/>
              <a:ext cx="117000" cy="68760"/>
            </a:xfrm>
            <a:custGeom>
              <a:avLst/>
              <a:gdLst/>
              <a:ahLst/>
              <a:rect l="l" t="t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21"/>
            <p:cNvSpPr/>
            <p:nvPr/>
          </p:nvSpPr>
          <p:spPr>
            <a:xfrm>
              <a:off x="2883240" y="1411560"/>
              <a:ext cx="154080" cy="124560"/>
            </a:xfrm>
            <a:custGeom>
              <a:avLst/>
              <a:gdLst/>
              <a:ahLst/>
              <a:rect l="l" t="t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22"/>
            <p:cNvSpPr/>
            <p:nvPr/>
          </p:nvSpPr>
          <p:spPr>
            <a:xfrm>
              <a:off x="2565720" y="1186200"/>
              <a:ext cx="50760" cy="40680"/>
            </a:xfrm>
            <a:custGeom>
              <a:avLst/>
              <a:gdLst/>
              <a:ahLst/>
              <a:rect l="l" t="t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23"/>
            <p:cNvSpPr/>
            <p:nvPr/>
          </p:nvSpPr>
          <p:spPr>
            <a:xfrm>
              <a:off x="2597760" y="1329840"/>
              <a:ext cx="36720" cy="27360"/>
            </a:xfrm>
            <a:custGeom>
              <a:avLst/>
              <a:gdLst/>
              <a:ahLst/>
              <a:rect l="l" t="t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24"/>
            <p:cNvSpPr/>
            <p:nvPr/>
          </p:nvSpPr>
          <p:spPr>
            <a:xfrm>
              <a:off x="2580120" y="1080360"/>
              <a:ext cx="193680" cy="102600"/>
            </a:xfrm>
            <a:custGeom>
              <a:avLst/>
              <a:gdLst/>
              <a:ahLst/>
              <a:rect l="l" t="t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25"/>
            <p:cNvSpPr/>
            <p:nvPr/>
          </p:nvSpPr>
          <p:spPr>
            <a:xfrm>
              <a:off x="2657880" y="1170000"/>
              <a:ext cx="50040" cy="14760"/>
            </a:xfrm>
            <a:custGeom>
              <a:avLst/>
              <a:gdLst/>
              <a:ahLst/>
              <a:rect l="l" t="t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26"/>
            <p:cNvSpPr/>
            <p:nvPr/>
          </p:nvSpPr>
          <p:spPr>
            <a:xfrm>
              <a:off x="2849400" y="1232640"/>
              <a:ext cx="513720" cy="158400"/>
            </a:xfrm>
            <a:custGeom>
              <a:avLst/>
              <a:gdLst/>
              <a:ahLst/>
              <a:rect l="l" t="t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27"/>
            <p:cNvSpPr/>
            <p:nvPr/>
          </p:nvSpPr>
          <p:spPr>
            <a:xfrm>
              <a:off x="2855520" y="1317960"/>
              <a:ext cx="88200" cy="68760"/>
            </a:xfrm>
            <a:custGeom>
              <a:avLst/>
              <a:gdLst/>
              <a:ahLst/>
              <a:rect l="l" t="t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28"/>
            <p:cNvSpPr/>
            <p:nvPr/>
          </p:nvSpPr>
          <p:spPr>
            <a:xfrm>
              <a:off x="2867400" y="1186200"/>
              <a:ext cx="80640" cy="23040"/>
            </a:xfrm>
            <a:custGeom>
              <a:avLst/>
              <a:gdLst/>
              <a:ahLst/>
              <a:rect l="l" t="t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29"/>
            <p:cNvSpPr/>
            <p:nvPr/>
          </p:nvSpPr>
          <p:spPr>
            <a:xfrm>
              <a:off x="2802960" y="1108440"/>
              <a:ext cx="96480" cy="72000"/>
            </a:xfrm>
            <a:custGeom>
              <a:avLst/>
              <a:gdLst/>
              <a:ahLst/>
              <a:rect l="l" t="t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30"/>
            <p:cNvSpPr/>
            <p:nvPr/>
          </p:nvSpPr>
          <p:spPr>
            <a:xfrm>
              <a:off x="2767680" y="1036440"/>
              <a:ext cx="34200" cy="20520"/>
            </a:xfrm>
            <a:custGeom>
              <a:avLst/>
              <a:gdLst/>
              <a:ahLst/>
              <a:rect l="l" t="t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31"/>
            <p:cNvSpPr/>
            <p:nvPr/>
          </p:nvSpPr>
          <p:spPr>
            <a:xfrm>
              <a:off x="2871360" y="942840"/>
              <a:ext cx="327960" cy="219960"/>
            </a:xfrm>
            <a:custGeom>
              <a:avLst/>
              <a:gdLst/>
              <a:ahLst/>
              <a:rect l="l" t="t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32"/>
            <p:cNvSpPr/>
            <p:nvPr/>
          </p:nvSpPr>
          <p:spPr>
            <a:xfrm>
              <a:off x="3134880" y="1861920"/>
              <a:ext cx="213840" cy="133560"/>
            </a:xfrm>
            <a:custGeom>
              <a:avLst/>
              <a:gdLst/>
              <a:ahLst/>
              <a:rect l="l" t="t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33"/>
            <p:cNvSpPr/>
            <p:nvPr/>
          </p:nvSpPr>
          <p:spPr>
            <a:xfrm>
              <a:off x="3438360" y="1742040"/>
              <a:ext cx="64440" cy="50040"/>
            </a:xfrm>
            <a:custGeom>
              <a:avLst/>
              <a:gdLst/>
              <a:ahLst/>
              <a:rect l="l" t="t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34"/>
            <p:cNvSpPr/>
            <p:nvPr/>
          </p:nvSpPr>
          <p:spPr>
            <a:xfrm>
              <a:off x="3245040" y="2003760"/>
              <a:ext cx="50040" cy="38160"/>
            </a:xfrm>
            <a:custGeom>
              <a:avLst/>
              <a:gdLst/>
              <a:ahLst/>
              <a:rect l="l" t="t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35"/>
            <p:cNvSpPr/>
            <p:nvPr/>
          </p:nvSpPr>
          <p:spPr>
            <a:xfrm>
              <a:off x="3328560" y="1433520"/>
              <a:ext cx="140400" cy="61200"/>
            </a:xfrm>
            <a:custGeom>
              <a:avLst/>
              <a:gdLst/>
              <a:ahLst/>
              <a:rect l="l" t="t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36"/>
            <p:cNvSpPr/>
            <p:nvPr/>
          </p:nvSpPr>
          <p:spPr>
            <a:xfrm>
              <a:off x="3340440" y="2033280"/>
              <a:ext cx="34920" cy="30600"/>
            </a:xfrm>
            <a:custGeom>
              <a:avLst/>
              <a:gdLst/>
              <a:ahLst/>
              <a:rect l="l" t="t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37"/>
            <p:cNvSpPr/>
            <p:nvPr/>
          </p:nvSpPr>
          <p:spPr>
            <a:xfrm>
              <a:off x="3514320" y="1745280"/>
              <a:ext cx="34200" cy="18720"/>
            </a:xfrm>
            <a:custGeom>
              <a:avLst/>
              <a:gdLst/>
              <a:ahLst/>
              <a:rect l="l" t="t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38"/>
            <p:cNvSpPr/>
            <p:nvPr/>
          </p:nvSpPr>
          <p:spPr>
            <a:xfrm>
              <a:off x="3364920" y="1683720"/>
              <a:ext cx="36720" cy="24840"/>
            </a:xfrm>
            <a:custGeom>
              <a:avLst/>
              <a:gdLst/>
              <a:ahLst/>
              <a:rect l="l" t="t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39"/>
            <p:cNvSpPr/>
            <p:nvPr/>
          </p:nvSpPr>
          <p:spPr>
            <a:xfrm>
              <a:off x="3048840" y="1432080"/>
              <a:ext cx="865440" cy="623520"/>
            </a:xfrm>
            <a:custGeom>
              <a:avLst/>
              <a:gdLst/>
              <a:ahLst/>
              <a:rect l="l" t="t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40"/>
            <p:cNvSpPr/>
            <p:nvPr/>
          </p:nvSpPr>
          <p:spPr>
            <a:xfrm>
              <a:off x="3404520" y="1977840"/>
              <a:ext cx="22320" cy="12240"/>
            </a:xfrm>
            <a:custGeom>
              <a:avLst/>
              <a:gdLst/>
              <a:ahLst/>
              <a:rect l="l" t="t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41"/>
            <p:cNvSpPr/>
            <p:nvPr/>
          </p:nvSpPr>
          <p:spPr>
            <a:xfrm>
              <a:off x="3227040" y="1856160"/>
              <a:ext cx="20520" cy="16200"/>
            </a:xfrm>
            <a:custGeom>
              <a:avLst/>
              <a:gdLst/>
              <a:ahLst/>
              <a:rect l="l" t="t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42"/>
            <p:cNvSpPr/>
            <p:nvPr/>
          </p:nvSpPr>
          <p:spPr>
            <a:xfrm>
              <a:off x="2997360" y="804240"/>
              <a:ext cx="922680" cy="484200"/>
            </a:xfrm>
            <a:custGeom>
              <a:avLst/>
              <a:gdLst/>
              <a:ahLst/>
              <a:rect l="l" t="t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43"/>
            <p:cNvSpPr/>
            <p:nvPr/>
          </p:nvSpPr>
          <p:spPr>
            <a:xfrm>
              <a:off x="3575880" y="758520"/>
              <a:ext cx="1805400" cy="1373040"/>
            </a:xfrm>
            <a:custGeom>
              <a:avLst/>
              <a:gdLst/>
              <a:ahLst/>
              <a:rect l="l" t="t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44"/>
            <p:cNvSpPr/>
            <p:nvPr/>
          </p:nvSpPr>
          <p:spPr>
            <a:xfrm>
              <a:off x="4113360" y="1623600"/>
              <a:ext cx="86400" cy="56880"/>
            </a:xfrm>
            <a:custGeom>
              <a:avLst/>
              <a:gdLst/>
              <a:ahLst/>
              <a:rect l="l" t="t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45"/>
            <p:cNvSpPr/>
            <p:nvPr/>
          </p:nvSpPr>
          <p:spPr>
            <a:xfrm>
              <a:off x="5191200" y="1329840"/>
              <a:ext cx="46800" cy="27360"/>
            </a:xfrm>
            <a:custGeom>
              <a:avLst/>
              <a:gdLst/>
              <a:ahLst/>
              <a:rect l="l" t="t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46"/>
            <p:cNvSpPr/>
            <p:nvPr/>
          </p:nvSpPr>
          <p:spPr>
            <a:xfrm>
              <a:off x="3983040" y="2497320"/>
              <a:ext cx="196200" cy="190440"/>
            </a:xfrm>
            <a:custGeom>
              <a:avLst/>
              <a:gdLst/>
              <a:ahLst/>
              <a:rect l="l" t="t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47"/>
            <p:cNvSpPr/>
            <p:nvPr/>
          </p:nvSpPr>
          <p:spPr>
            <a:xfrm>
              <a:off x="9869760" y="1267920"/>
              <a:ext cx="230760" cy="88920"/>
            </a:xfrm>
            <a:custGeom>
              <a:avLst/>
              <a:gdLst/>
              <a:ahLst/>
              <a:rect l="l" t="t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48"/>
            <p:cNvSpPr/>
            <p:nvPr/>
          </p:nvSpPr>
          <p:spPr>
            <a:xfrm>
              <a:off x="2242080" y="3189960"/>
              <a:ext cx="1203120" cy="807840"/>
            </a:xfrm>
            <a:custGeom>
              <a:avLst/>
              <a:gdLst/>
              <a:ahLst/>
              <a:rect l="l" t="t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49"/>
            <p:cNvSpPr/>
            <p:nvPr/>
          </p:nvSpPr>
          <p:spPr>
            <a:xfrm>
              <a:off x="3300480" y="2437200"/>
              <a:ext cx="34920" cy="16200"/>
            </a:xfrm>
            <a:custGeom>
              <a:avLst/>
              <a:gdLst/>
              <a:ahLst/>
              <a:rect l="l" t="t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50"/>
            <p:cNvSpPr/>
            <p:nvPr/>
          </p:nvSpPr>
          <p:spPr>
            <a:xfrm>
              <a:off x="1906560" y="2536920"/>
              <a:ext cx="140400" cy="90720"/>
            </a:xfrm>
            <a:custGeom>
              <a:avLst/>
              <a:gdLst/>
              <a:ahLst/>
              <a:rect l="l" t="t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51"/>
            <p:cNvSpPr/>
            <p:nvPr/>
          </p:nvSpPr>
          <p:spPr>
            <a:xfrm>
              <a:off x="1767240" y="2405160"/>
              <a:ext cx="48240" cy="70200"/>
            </a:xfrm>
            <a:custGeom>
              <a:avLst/>
              <a:gdLst/>
              <a:ahLst/>
              <a:rect l="l" t="t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52"/>
            <p:cNvSpPr/>
            <p:nvPr/>
          </p:nvSpPr>
          <p:spPr>
            <a:xfrm>
              <a:off x="1121760" y="2245320"/>
              <a:ext cx="62640" cy="39960"/>
            </a:xfrm>
            <a:custGeom>
              <a:avLst/>
              <a:gdLst/>
              <a:ahLst/>
              <a:rect l="l" t="t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53"/>
            <p:cNvSpPr/>
            <p:nvPr/>
          </p:nvSpPr>
          <p:spPr>
            <a:xfrm>
              <a:off x="6129720" y="2996640"/>
              <a:ext cx="80640" cy="48240"/>
            </a:xfrm>
            <a:custGeom>
              <a:avLst/>
              <a:gdLst/>
              <a:ahLst/>
              <a:rect l="l" t="t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54"/>
            <p:cNvSpPr/>
            <p:nvPr/>
          </p:nvSpPr>
          <p:spPr>
            <a:xfrm>
              <a:off x="6014160" y="2826720"/>
              <a:ext cx="26280" cy="52560"/>
            </a:xfrm>
            <a:custGeom>
              <a:avLst/>
              <a:gdLst/>
              <a:ahLst/>
              <a:rect l="l" t="t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55"/>
            <p:cNvSpPr/>
            <p:nvPr/>
          </p:nvSpPr>
          <p:spPr>
            <a:xfrm>
              <a:off x="6006600" y="2886480"/>
              <a:ext cx="44280" cy="78840"/>
            </a:xfrm>
            <a:custGeom>
              <a:avLst/>
              <a:gdLst/>
              <a:ahLst/>
              <a:rect l="l" t="t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56"/>
            <p:cNvSpPr/>
            <p:nvPr/>
          </p:nvSpPr>
          <p:spPr>
            <a:xfrm>
              <a:off x="5836680" y="2934720"/>
              <a:ext cx="22320" cy="16200"/>
            </a:xfrm>
            <a:custGeom>
              <a:avLst/>
              <a:gdLst/>
              <a:ahLst/>
              <a:rect l="l" t="t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57"/>
            <p:cNvSpPr/>
            <p:nvPr/>
          </p:nvSpPr>
          <p:spPr>
            <a:xfrm>
              <a:off x="6056280" y="2329200"/>
              <a:ext cx="24840" cy="30600"/>
            </a:xfrm>
            <a:custGeom>
              <a:avLst/>
              <a:gdLst/>
              <a:ahLst/>
              <a:rect l="l" t="t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58"/>
            <p:cNvSpPr/>
            <p:nvPr/>
          </p:nvSpPr>
          <p:spPr>
            <a:xfrm>
              <a:off x="6088320" y="2297160"/>
              <a:ext cx="45720" cy="68760"/>
            </a:xfrm>
            <a:custGeom>
              <a:avLst/>
              <a:gdLst/>
              <a:ahLst/>
              <a:rect l="l" t="t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59"/>
            <p:cNvSpPr/>
            <p:nvPr/>
          </p:nvSpPr>
          <p:spPr>
            <a:xfrm>
              <a:off x="6295320" y="2220840"/>
              <a:ext cx="24840" cy="39240"/>
            </a:xfrm>
            <a:custGeom>
              <a:avLst/>
              <a:gdLst/>
              <a:ahLst/>
              <a:rect l="l" t="t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60"/>
            <p:cNvSpPr/>
            <p:nvPr/>
          </p:nvSpPr>
          <p:spPr>
            <a:xfrm>
              <a:off x="6407640" y="2166840"/>
              <a:ext cx="34200" cy="46800"/>
            </a:xfrm>
            <a:custGeom>
              <a:avLst/>
              <a:gdLst/>
              <a:ahLst/>
              <a:rect l="l" t="t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61"/>
            <p:cNvSpPr/>
            <p:nvPr/>
          </p:nvSpPr>
          <p:spPr>
            <a:xfrm>
              <a:off x="6471000" y="3092760"/>
              <a:ext cx="66960" cy="7920"/>
            </a:xfrm>
            <a:custGeom>
              <a:avLst/>
              <a:gdLst/>
              <a:ahLst/>
              <a:rect l="l" t="t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62"/>
            <p:cNvSpPr/>
            <p:nvPr/>
          </p:nvSpPr>
          <p:spPr>
            <a:xfrm>
              <a:off x="6726960" y="3080160"/>
              <a:ext cx="58680" cy="30600"/>
            </a:xfrm>
            <a:custGeom>
              <a:avLst/>
              <a:gdLst/>
              <a:ahLst/>
              <a:rect l="l" t="t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63"/>
            <p:cNvSpPr/>
            <p:nvPr/>
          </p:nvSpPr>
          <p:spPr>
            <a:xfrm>
              <a:off x="7352280" y="3823560"/>
              <a:ext cx="28080" cy="12960"/>
            </a:xfrm>
            <a:custGeom>
              <a:avLst/>
              <a:gdLst/>
              <a:ahLst/>
              <a:rect l="l" t="t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64"/>
            <p:cNvSpPr/>
            <p:nvPr/>
          </p:nvSpPr>
          <p:spPr>
            <a:xfrm>
              <a:off x="7188480" y="1661760"/>
              <a:ext cx="62640" cy="46800"/>
            </a:xfrm>
            <a:custGeom>
              <a:avLst/>
              <a:gdLst/>
              <a:ahLst/>
              <a:rect l="l" t="t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65"/>
            <p:cNvSpPr/>
            <p:nvPr/>
          </p:nvSpPr>
          <p:spPr>
            <a:xfrm>
              <a:off x="7506000" y="1619640"/>
              <a:ext cx="48240" cy="33120"/>
            </a:xfrm>
            <a:custGeom>
              <a:avLst/>
              <a:gdLst/>
              <a:ahLst/>
              <a:rect l="l" t="t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66"/>
            <p:cNvSpPr/>
            <p:nvPr/>
          </p:nvSpPr>
          <p:spPr>
            <a:xfrm>
              <a:off x="7847280" y="1437840"/>
              <a:ext cx="44280" cy="30600"/>
            </a:xfrm>
            <a:custGeom>
              <a:avLst/>
              <a:gdLst/>
              <a:ahLst/>
              <a:rect l="l" t="t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67"/>
            <p:cNvSpPr/>
            <p:nvPr/>
          </p:nvSpPr>
          <p:spPr>
            <a:xfrm>
              <a:off x="9961560" y="1405800"/>
              <a:ext cx="98280" cy="40680"/>
            </a:xfrm>
            <a:custGeom>
              <a:avLst/>
              <a:gdLst/>
              <a:ahLst/>
              <a:rect l="l" t="t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68"/>
            <p:cNvSpPr/>
            <p:nvPr/>
          </p:nvSpPr>
          <p:spPr>
            <a:xfrm>
              <a:off x="10151640" y="1307880"/>
              <a:ext cx="132120" cy="46800"/>
            </a:xfrm>
            <a:custGeom>
              <a:avLst/>
              <a:gdLst/>
              <a:ahLst/>
              <a:rect l="l" t="t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69"/>
            <p:cNvSpPr/>
            <p:nvPr/>
          </p:nvSpPr>
          <p:spPr>
            <a:xfrm>
              <a:off x="9960120" y="1380240"/>
              <a:ext cx="26280" cy="23760"/>
            </a:xfrm>
            <a:custGeom>
              <a:avLst/>
              <a:gdLst/>
              <a:ahLst/>
              <a:rect l="l" t="t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70"/>
            <p:cNvSpPr/>
            <p:nvPr/>
          </p:nvSpPr>
          <p:spPr>
            <a:xfrm>
              <a:off x="3829320" y="2566440"/>
              <a:ext cx="74520" cy="30600"/>
            </a:xfrm>
            <a:custGeom>
              <a:avLst/>
              <a:gdLst/>
              <a:ahLst/>
              <a:rect l="l" t="t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71"/>
            <p:cNvSpPr/>
            <p:nvPr/>
          </p:nvSpPr>
          <p:spPr>
            <a:xfrm>
              <a:off x="3835440" y="2680560"/>
              <a:ext cx="56880" cy="34920"/>
            </a:xfrm>
            <a:custGeom>
              <a:avLst/>
              <a:gdLst/>
              <a:ahLst/>
              <a:rect l="l" t="t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72"/>
            <p:cNvSpPr/>
            <p:nvPr/>
          </p:nvSpPr>
          <p:spPr>
            <a:xfrm>
              <a:off x="3921480" y="2683080"/>
              <a:ext cx="38160" cy="45720"/>
            </a:xfrm>
            <a:custGeom>
              <a:avLst/>
              <a:gdLst/>
              <a:ahLst/>
              <a:rect l="l" t="t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73"/>
            <p:cNvSpPr/>
            <p:nvPr/>
          </p:nvSpPr>
          <p:spPr>
            <a:xfrm>
              <a:off x="745200" y="2133000"/>
              <a:ext cx="45720" cy="17280"/>
            </a:xfrm>
            <a:custGeom>
              <a:avLst/>
              <a:gdLst/>
              <a:ahLst/>
              <a:rect l="l" t="t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74"/>
            <p:cNvSpPr/>
            <p:nvPr/>
          </p:nvSpPr>
          <p:spPr>
            <a:xfrm>
              <a:off x="1094040" y="3625920"/>
              <a:ext cx="24840" cy="22320"/>
            </a:xfrm>
            <a:custGeom>
              <a:avLst/>
              <a:gdLst/>
              <a:ahLst/>
              <a:rect l="l" t="t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75"/>
            <p:cNvSpPr/>
            <p:nvPr/>
          </p:nvSpPr>
          <p:spPr>
            <a:xfrm>
              <a:off x="1074600" y="3592080"/>
              <a:ext cx="12240" cy="8640"/>
            </a:xfrm>
            <a:custGeom>
              <a:avLst/>
              <a:gdLst/>
              <a:ahLst/>
              <a:rect l="l" t="t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76"/>
            <p:cNvSpPr/>
            <p:nvPr/>
          </p:nvSpPr>
          <p:spPr>
            <a:xfrm>
              <a:off x="1048320" y="3580200"/>
              <a:ext cx="16200" cy="6120"/>
            </a:xfrm>
            <a:custGeom>
              <a:avLst/>
              <a:gdLst/>
              <a:ahLst/>
              <a:rect l="l" t="t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77"/>
            <p:cNvSpPr/>
            <p:nvPr/>
          </p:nvSpPr>
          <p:spPr>
            <a:xfrm>
              <a:off x="1022400" y="3567600"/>
              <a:ext cx="14760" cy="8640"/>
            </a:xfrm>
            <a:custGeom>
              <a:avLst/>
              <a:gdLst/>
              <a:ahLst/>
              <a:rect l="l" t="t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78"/>
            <p:cNvSpPr/>
            <p:nvPr/>
          </p:nvSpPr>
          <p:spPr>
            <a:xfrm>
              <a:off x="979920" y="3543840"/>
              <a:ext cx="14760" cy="12960"/>
            </a:xfrm>
            <a:custGeom>
              <a:avLst/>
              <a:gdLst/>
              <a:ahLst/>
              <a:rect l="l" t="t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solidFill>
              <a:srgbClr val="a6a6a6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179"/>
          <p:cNvGrpSpPr/>
          <p:nvPr/>
        </p:nvGrpSpPr>
        <p:grpSpPr>
          <a:xfrm>
            <a:off x="1851480" y="1603800"/>
            <a:ext cx="1812960" cy="4336200"/>
            <a:chOff x="1851480" y="1603800"/>
            <a:chExt cx="1812960" cy="4336200"/>
          </a:xfrm>
        </p:grpSpPr>
        <p:sp>
          <p:nvSpPr>
            <p:cNvPr id="341" name="CustomShape 180"/>
            <p:cNvSpPr/>
            <p:nvPr/>
          </p:nvSpPr>
          <p:spPr>
            <a:xfrm>
              <a:off x="1851480" y="1603800"/>
              <a:ext cx="1812960" cy="4336200"/>
            </a:xfrm>
            <a:custGeom>
              <a:avLst/>
              <a:gdLst/>
              <a:ahLst/>
              <a:rect l="l" t="t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81"/>
            <p:cNvSpPr/>
            <p:nvPr/>
          </p:nvSpPr>
          <p:spPr>
            <a:xfrm>
              <a:off x="2522880" y="2223720"/>
              <a:ext cx="640080" cy="1248120"/>
            </a:xfrm>
            <a:custGeom>
              <a:avLst/>
              <a:gdLst/>
              <a:ahLst/>
              <a:rect l="l" t="t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82"/>
            <p:cNvSpPr/>
            <p:nvPr/>
          </p:nvSpPr>
          <p:spPr>
            <a:xfrm>
              <a:off x="2623680" y="2367720"/>
              <a:ext cx="308520" cy="1234440"/>
            </a:xfrm>
            <a:custGeom>
              <a:avLst/>
              <a:gdLst/>
              <a:ahLst/>
              <a:rect l="l" t="t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CustomShape 183"/>
          <p:cNvSpPr/>
          <p:nvPr/>
        </p:nvSpPr>
        <p:spPr>
          <a:xfrm>
            <a:off x="5422320" y="2373120"/>
            <a:ext cx="138240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5" name="Group 184"/>
          <p:cNvGrpSpPr/>
          <p:nvPr/>
        </p:nvGrpSpPr>
        <p:grpSpPr>
          <a:xfrm>
            <a:off x="3274920" y="1598400"/>
            <a:ext cx="1371600" cy="4294440"/>
            <a:chOff x="3274920" y="1598400"/>
            <a:chExt cx="1371600" cy="4294440"/>
          </a:xfrm>
        </p:grpSpPr>
        <p:sp>
          <p:nvSpPr>
            <p:cNvPr id="346" name="CustomShape 185"/>
            <p:cNvSpPr/>
            <p:nvPr/>
          </p:nvSpPr>
          <p:spPr>
            <a:xfrm>
              <a:off x="3274920" y="1598400"/>
              <a:ext cx="1371600" cy="4294440"/>
            </a:xfrm>
            <a:custGeom>
              <a:avLst/>
              <a:gdLst/>
              <a:ahLst/>
              <a:rect l="l" t="t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rgbClr val="4454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86"/>
            <p:cNvSpPr/>
            <p:nvPr/>
          </p:nvSpPr>
          <p:spPr>
            <a:xfrm>
              <a:off x="3808440" y="2140200"/>
              <a:ext cx="308160" cy="261000"/>
            </a:xfrm>
            <a:custGeom>
              <a:avLst/>
              <a:gdLst/>
              <a:ahLst/>
              <a:rect l="l" t="t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87"/>
            <p:cNvSpPr/>
            <p:nvPr/>
          </p:nvSpPr>
          <p:spPr>
            <a:xfrm>
              <a:off x="4165200" y="2742480"/>
              <a:ext cx="155160" cy="217440"/>
            </a:xfrm>
            <a:custGeom>
              <a:avLst/>
              <a:gdLst/>
              <a:ahLst/>
              <a:rect l="l" t="t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88"/>
            <p:cNvSpPr/>
            <p:nvPr/>
          </p:nvSpPr>
          <p:spPr>
            <a:xfrm>
              <a:off x="4309920" y="2988360"/>
              <a:ext cx="35640" cy="166680"/>
            </a:xfrm>
            <a:custGeom>
              <a:avLst/>
              <a:gdLst/>
              <a:ahLst/>
              <a:rect l="l" t="t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0" name="CustomShape 189"/>
          <p:cNvSpPr/>
          <p:nvPr/>
        </p:nvSpPr>
        <p:spPr>
          <a:xfrm>
            <a:off x="5417280" y="1282680"/>
            <a:ext cx="4627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4546a"/>
                </a:solidFill>
                <a:latin typeface="Arial"/>
                <a:ea typeface="DejaVu Sans"/>
              </a:rPr>
              <a:t>Any Queries?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51" name="CustomShape 190"/>
          <p:cNvSpPr/>
          <p:nvPr/>
        </p:nvSpPr>
        <p:spPr>
          <a:xfrm>
            <a:off x="5210640" y="3675600"/>
            <a:ext cx="5588280" cy="136332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b0f0"/>
          </a:solidFill>
          <a:ln w="2556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91"/>
          <p:cNvSpPr/>
          <p:nvPr/>
        </p:nvSpPr>
        <p:spPr>
          <a:xfrm>
            <a:off x="6840000" y="3897360"/>
            <a:ext cx="46789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Microsoft YaHei"/>
              </a:rPr>
              <a:t>Team Soul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353" name="Group 192"/>
          <p:cNvGrpSpPr/>
          <p:nvPr/>
        </p:nvGrpSpPr>
        <p:grpSpPr>
          <a:xfrm>
            <a:off x="802800" y="1547640"/>
            <a:ext cx="1371600" cy="4294440"/>
            <a:chOff x="802800" y="1547640"/>
            <a:chExt cx="1371600" cy="4294440"/>
          </a:xfrm>
        </p:grpSpPr>
        <p:sp>
          <p:nvSpPr>
            <p:cNvPr id="354" name="CustomShape 193"/>
            <p:cNvSpPr/>
            <p:nvPr/>
          </p:nvSpPr>
          <p:spPr>
            <a:xfrm>
              <a:off x="802800" y="1547640"/>
              <a:ext cx="1371600" cy="4294440"/>
            </a:xfrm>
            <a:custGeom>
              <a:avLst/>
              <a:gdLst/>
              <a:ahLst/>
              <a:rect l="l" t="t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rgbClr val="4454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94"/>
            <p:cNvSpPr/>
            <p:nvPr/>
          </p:nvSpPr>
          <p:spPr>
            <a:xfrm>
              <a:off x="1336320" y="2089440"/>
              <a:ext cx="308160" cy="261000"/>
            </a:xfrm>
            <a:custGeom>
              <a:avLst/>
              <a:gdLst/>
              <a:ahLst/>
              <a:rect l="l" t="t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95"/>
            <p:cNvSpPr/>
            <p:nvPr/>
          </p:nvSpPr>
          <p:spPr>
            <a:xfrm>
              <a:off x="1693080" y="2691720"/>
              <a:ext cx="155160" cy="217440"/>
            </a:xfrm>
            <a:custGeom>
              <a:avLst/>
              <a:gdLst/>
              <a:ahLst/>
              <a:rect l="l" t="t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96"/>
            <p:cNvSpPr/>
            <p:nvPr/>
          </p:nvSpPr>
          <p:spPr>
            <a:xfrm>
              <a:off x="1837800" y="2937600"/>
              <a:ext cx="35640" cy="166680"/>
            </a:xfrm>
            <a:custGeom>
              <a:avLst/>
              <a:gdLst/>
              <a:ahLst/>
              <a:rect l="l" t="t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0" y="0"/>
            <a:ext cx="12187440" cy="686844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"/>
          <p:cNvSpPr/>
          <p:nvPr/>
        </p:nvSpPr>
        <p:spPr>
          <a:xfrm rot="7401600">
            <a:off x="10479600" y="4035240"/>
            <a:ext cx="1842840" cy="741240"/>
          </a:xfrm>
          <a:custGeom>
            <a:avLst/>
            <a:gdLst/>
            <a:ahLst/>
            <a:rect l="l" t="t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3780000" y="2700000"/>
            <a:ext cx="6298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DejaVu Sans"/>
              </a:rPr>
              <a:t>Thankyou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path path="circle">
            <a:fillToRect l="50000" t="100000" r="5000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40" y="1074600"/>
            <a:ext cx="12190680" cy="2884320"/>
          </a:xfrm>
          <a:prstGeom prst="rect">
            <a:avLst/>
          </a:prstGeom>
          <a:solidFill>
            <a:srgbClr val="0c476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" name="Group 2"/>
          <p:cNvGrpSpPr/>
          <p:nvPr/>
        </p:nvGrpSpPr>
        <p:grpSpPr>
          <a:xfrm>
            <a:off x="5265360" y="1644840"/>
            <a:ext cx="1033560" cy="1594080"/>
            <a:chOff x="5265360" y="1644840"/>
            <a:chExt cx="1033560" cy="1594080"/>
          </a:xfrm>
        </p:grpSpPr>
        <p:sp>
          <p:nvSpPr>
            <p:cNvPr id="109" name="CustomShape 3"/>
            <p:cNvSpPr/>
            <p:nvPr/>
          </p:nvSpPr>
          <p:spPr>
            <a:xfrm>
              <a:off x="5733720" y="2613240"/>
              <a:ext cx="93960" cy="52560"/>
            </a:xfrm>
            <a:custGeom>
              <a:avLst/>
              <a:gdLst/>
              <a:ahLst/>
              <a:rect l="l" t="t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4"/>
            <p:cNvSpPr/>
            <p:nvPr/>
          </p:nvSpPr>
          <p:spPr>
            <a:xfrm>
              <a:off x="5265360" y="2480040"/>
              <a:ext cx="1033560" cy="758880"/>
            </a:xfrm>
            <a:custGeom>
              <a:avLst/>
              <a:gdLst/>
              <a:ahLst/>
              <a:rect l="l" t="t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5"/>
            <p:cNvSpPr/>
            <p:nvPr/>
          </p:nvSpPr>
          <p:spPr>
            <a:xfrm>
              <a:off x="5389200" y="1644840"/>
              <a:ext cx="784440" cy="919440"/>
            </a:xfrm>
            <a:custGeom>
              <a:avLst/>
              <a:gdLst/>
              <a:ahLst/>
              <a:rect l="l" t="t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ustomShape 6"/>
          <p:cNvSpPr/>
          <p:nvPr/>
        </p:nvSpPr>
        <p:spPr>
          <a:xfrm>
            <a:off x="1260000" y="2090880"/>
            <a:ext cx="2837520" cy="608040"/>
          </a:xfrm>
          <a:prstGeom prst="roundRect">
            <a:avLst>
              <a:gd name="adj" fmla="val 16667"/>
            </a:avLst>
          </a:prstGeom>
          <a:solidFill>
            <a:srgbClr val="f7941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Money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7961400" y="2160000"/>
            <a:ext cx="2837520" cy="608040"/>
          </a:xfrm>
          <a:prstGeom prst="roundRect">
            <a:avLst>
              <a:gd name="adj" fmla="val 16667"/>
            </a:avLst>
          </a:prstGeom>
          <a:solidFill>
            <a:srgbClr val="f7941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Talent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540000" y="4140000"/>
            <a:ext cx="5307840" cy="22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Money is very important to every person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can’t achieve anything without money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Talent is waste without money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6480000" y="4020480"/>
            <a:ext cx="5307840" cy="29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Every person will have different talent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 implement the greatest ideas you must need money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path path="circle">
            <a:fillToRect l="50000" t="100000" r="5000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286880" y="5213160"/>
            <a:ext cx="3098160" cy="687240"/>
          </a:xfrm>
          <a:prstGeom prst="homePlate">
            <a:avLst>
              <a:gd name="adj" fmla="val 43808"/>
            </a:avLst>
          </a:prstGeom>
          <a:solidFill>
            <a:srgbClr val="73166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Have an idea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354280" y="4309200"/>
            <a:ext cx="3098160" cy="687240"/>
          </a:xfrm>
          <a:prstGeom prst="homePlate">
            <a:avLst>
              <a:gd name="adj" fmla="val 43808"/>
            </a:avLst>
          </a:prstGeom>
          <a:solidFill>
            <a:srgbClr val="f9932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 Money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421680" y="3405240"/>
            <a:ext cx="3145680" cy="687240"/>
          </a:xfrm>
          <a:prstGeom prst="homePlate">
            <a:avLst>
              <a:gd name="adj" fmla="val 43808"/>
            </a:avLst>
          </a:prstGeom>
          <a:solidFill>
            <a:srgbClr val="6daf2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Need an investor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536240" y="2501280"/>
            <a:ext cx="3145680" cy="687240"/>
          </a:xfrm>
          <a:prstGeom prst="homePlate">
            <a:avLst>
              <a:gd name="adj" fmla="val 43808"/>
            </a:avLst>
          </a:prstGeom>
          <a:solidFill>
            <a:srgbClr val="188ed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Any online solutions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8651160" y="1597320"/>
            <a:ext cx="3145680" cy="687240"/>
          </a:xfrm>
          <a:prstGeom prst="homePlate">
            <a:avLst>
              <a:gd name="adj" fmla="val 43808"/>
            </a:avLst>
          </a:prstGeom>
          <a:solidFill>
            <a:srgbClr val="4eb9c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Startup Collab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21" name="Group 6"/>
          <p:cNvGrpSpPr/>
          <p:nvPr/>
        </p:nvGrpSpPr>
        <p:grpSpPr>
          <a:xfrm>
            <a:off x="3084120" y="1387440"/>
            <a:ext cx="5689440" cy="4299840"/>
            <a:chOff x="3084120" y="1387440"/>
            <a:chExt cx="5689440" cy="4299840"/>
          </a:xfrm>
        </p:grpSpPr>
        <p:sp>
          <p:nvSpPr>
            <p:cNvPr id="122" name="CustomShape 7"/>
            <p:cNvSpPr/>
            <p:nvPr/>
          </p:nvSpPr>
          <p:spPr>
            <a:xfrm rot="19297200">
              <a:off x="3151800" y="3222720"/>
              <a:ext cx="6107040" cy="561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8"/>
            <p:cNvSpPr/>
            <p:nvPr/>
          </p:nvSpPr>
          <p:spPr>
            <a:xfrm rot="2958000">
              <a:off x="3028320" y="5096520"/>
              <a:ext cx="938880" cy="284400"/>
            </a:xfrm>
            <a:prstGeom prst="rect">
              <a:avLst/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9"/>
          <p:cNvSpPr/>
          <p:nvPr/>
        </p:nvSpPr>
        <p:spPr>
          <a:xfrm>
            <a:off x="795600" y="3420000"/>
            <a:ext cx="2558880" cy="2558880"/>
          </a:xfrm>
          <a:prstGeom prst="ellipse">
            <a:avLst/>
          </a:prstGeom>
          <a:solidFill>
            <a:srgbClr val="ea3d1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Startup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Collab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0" y="720000"/>
            <a:ext cx="7723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Microsoft YaHei"/>
              </a:rPr>
              <a:t>Busin</a:t>
            </a: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DejaVu Sans"/>
              </a:rPr>
              <a:t>ess Platform from talent side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71120" y="615240"/>
            <a:ext cx="46692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Talented Guy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419960" y="615240"/>
            <a:ext cx="28908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Investor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91800" y="1800000"/>
            <a:ext cx="512712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Here this person who is having an idea can post his idea in our App to find an investor to his idea.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H</a:t>
            </a:r>
            <a:r>
              <a:rPr b="0" lang="e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e’s having sep</a:t>
            </a:r>
            <a:r>
              <a:rPr b="0" lang="en-I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a</a:t>
            </a:r>
            <a:r>
              <a:rPr b="0" lang="e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rate registration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He can post any ideas in our application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300000" y="1923120"/>
            <a:ext cx="5038920" cy="34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H</a:t>
            </a:r>
            <a:r>
              <a:rPr b="0" lang="e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ere this person having an access to see the adds in our app.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I</a:t>
            </a:r>
            <a:r>
              <a:rPr b="0" lang="en" sz="2800" spc="-1" strike="noStrike">
                <a:solidFill>
                  <a:srgbClr val="efefef"/>
                </a:solidFill>
                <a:latin typeface="PT Serif"/>
                <a:ea typeface="DejaVu Sans"/>
              </a:rPr>
              <a:t>f he likes the idea he is able to contact the person</a:t>
            </a: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DejaVu Sans"/>
              </a:rPr>
              <a:t>He is having many filters so that he can find what type of idea he is looking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path path="circle">
            <a:fillToRect l="50000" t="100000" r="5000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286880" y="5213160"/>
            <a:ext cx="3098160" cy="687240"/>
          </a:xfrm>
          <a:prstGeom prst="homePlate">
            <a:avLst>
              <a:gd name="adj" fmla="val 43808"/>
            </a:avLst>
          </a:prstGeom>
          <a:solidFill>
            <a:srgbClr val="73166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Lot of money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354280" y="4309200"/>
            <a:ext cx="3098160" cy="687240"/>
          </a:xfrm>
          <a:prstGeom prst="homePlate">
            <a:avLst>
              <a:gd name="adj" fmla="val 43808"/>
            </a:avLst>
          </a:prstGeom>
          <a:solidFill>
            <a:srgbClr val="f9932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 idea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421680" y="3405240"/>
            <a:ext cx="3145680" cy="687240"/>
          </a:xfrm>
          <a:prstGeom prst="homePlate">
            <a:avLst>
              <a:gd name="adj" fmla="val 43808"/>
            </a:avLst>
          </a:prstGeom>
          <a:solidFill>
            <a:srgbClr val="6daf2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Need some profit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536240" y="2501280"/>
            <a:ext cx="3145680" cy="687240"/>
          </a:xfrm>
          <a:prstGeom prst="homePlate">
            <a:avLst>
              <a:gd name="adj" fmla="val 43808"/>
            </a:avLst>
          </a:prstGeom>
          <a:solidFill>
            <a:srgbClr val="188ed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Any online solutions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651160" y="1597320"/>
            <a:ext cx="3145680" cy="687240"/>
          </a:xfrm>
          <a:prstGeom prst="homePlate">
            <a:avLst>
              <a:gd name="adj" fmla="val 43808"/>
            </a:avLst>
          </a:prstGeom>
          <a:solidFill>
            <a:srgbClr val="4eb9c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Startup Collab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35" name="Group 6"/>
          <p:cNvGrpSpPr/>
          <p:nvPr/>
        </p:nvGrpSpPr>
        <p:grpSpPr>
          <a:xfrm>
            <a:off x="3084120" y="1387440"/>
            <a:ext cx="5689440" cy="4299840"/>
            <a:chOff x="3084120" y="1387440"/>
            <a:chExt cx="5689440" cy="4299840"/>
          </a:xfrm>
        </p:grpSpPr>
        <p:sp>
          <p:nvSpPr>
            <p:cNvPr id="136" name="CustomShape 7"/>
            <p:cNvSpPr/>
            <p:nvPr/>
          </p:nvSpPr>
          <p:spPr>
            <a:xfrm rot="19297200">
              <a:off x="3151800" y="3222720"/>
              <a:ext cx="6107040" cy="561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8"/>
            <p:cNvSpPr/>
            <p:nvPr/>
          </p:nvSpPr>
          <p:spPr>
            <a:xfrm rot="2958000">
              <a:off x="3028320" y="5096520"/>
              <a:ext cx="938880" cy="284400"/>
            </a:xfrm>
            <a:prstGeom prst="rect">
              <a:avLst/>
            </a:prstGeom>
            <a:solidFill>
              <a:srgbClr val="ea3d1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CustomShape 9"/>
          <p:cNvSpPr/>
          <p:nvPr/>
        </p:nvSpPr>
        <p:spPr>
          <a:xfrm>
            <a:off x="795600" y="3420000"/>
            <a:ext cx="2558880" cy="2558880"/>
          </a:xfrm>
          <a:prstGeom prst="ellipse">
            <a:avLst/>
          </a:prstGeom>
          <a:solidFill>
            <a:srgbClr val="ea3d1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Startup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Collab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0" y="801720"/>
            <a:ext cx="7139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Microsoft YaHei"/>
              </a:rPr>
              <a:t>Busin</a:t>
            </a: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DejaVu Sans"/>
              </a:rPr>
              <a:t>ess Platform investor side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path path="circle">
            <a:fillToRect l="50000" t="100000" r="5000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078560"/>
            <a:ext cx="12190680" cy="2331360"/>
          </a:xfrm>
          <a:prstGeom prst="rect">
            <a:avLst/>
          </a:prstGeom>
          <a:solidFill>
            <a:srgbClr val="ea3d1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3494880" y="1516680"/>
            <a:ext cx="52009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Startup Collab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1874880" y="1447200"/>
            <a:ext cx="1033560" cy="1594080"/>
            <a:chOff x="1874880" y="1447200"/>
            <a:chExt cx="1033560" cy="1594080"/>
          </a:xfrm>
        </p:grpSpPr>
        <p:sp>
          <p:nvSpPr>
            <p:cNvPr id="143" name="CustomShape 4"/>
            <p:cNvSpPr/>
            <p:nvPr/>
          </p:nvSpPr>
          <p:spPr>
            <a:xfrm>
              <a:off x="2343240" y="2415600"/>
              <a:ext cx="93960" cy="52560"/>
            </a:xfrm>
            <a:custGeom>
              <a:avLst/>
              <a:gdLst/>
              <a:ahLst/>
              <a:rect l="l" t="t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"/>
            <p:cNvSpPr/>
            <p:nvPr/>
          </p:nvSpPr>
          <p:spPr>
            <a:xfrm>
              <a:off x="1874880" y="2282400"/>
              <a:ext cx="1033560" cy="758880"/>
            </a:xfrm>
            <a:custGeom>
              <a:avLst/>
              <a:gdLst/>
              <a:ahLst/>
              <a:rect l="l" t="t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6"/>
            <p:cNvSpPr/>
            <p:nvPr/>
          </p:nvSpPr>
          <p:spPr>
            <a:xfrm>
              <a:off x="1998720" y="1447200"/>
              <a:ext cx="784440" cy="919440"/>
            </a:xfrm>
            <a:custGeom>
              <a:avLst/>
              <a:gdLst/>
              <a:ahLst/>
              <a:rect l="l" t="t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CustomShape 7"/>
          <p:cNvSpPr/>
          <p:nvPr/>
        </p:nvSpPr>
        <p:spPr>
          <a:xfrm>
            <a:off x="3494880" y="2190240"/>
            <a:ext cx="800388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way to Implement your Idea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887040" y="3780000"/>
            <a:ext cx="9911880" cy="57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are Creating a business platform that will resolve the above problem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are creating an interaction for both in our application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will discuss and collaborate each other by using our app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87440" cy="686844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 rot="7401600">
            <a:off x="10479600" y="4035240"/>
            <a:ext cx="1842840" cy="741240"/>
          </a:xfrm>
          <a:custGeom>
            <a:avLst/>
            <a:gdLst/>
            <a:ahLst/>
            <a:rect l="l" t="t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0" y="1909440"/>
            <a:ext cx="3157920" cy="1869480"/>
          </a:xfrm>
          <a:prstGeom prst="homePlate">
            <a:avLst>
              <a:gd name="adj" fmla="val 30129"/>
            </a:avLst>
          </a:prstGeom>
          <a:solidFill>
            <a:srgbClr val="00bfc9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Register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880000" y="1945080"/>
            <a:ext cx="3218400" cy="1797840"/>
          </a:xfrm>
          <a:prstGeom prst="chevron">
            <a:avLst>
              <a:gd name="adj" fmla="val 29853"/>
            </a:avLst>
          </a:prstGeom>
          <a:solidFill>
            <a:srgbClr val="00bfc9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760000" y="1980000"/>
            <a:ext cx="3218400" cy="1763640"/>
          </a:xfrm>
          <a:prstGeom prst="chevron">
            <a:avLst>
              <a:gd name="adj" fmla="val 29853"/>
            </a:avLst>
          </a:prstGeom>
          <a:solidFill>
            <a:srgbClr val="00bfc9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180000" y="837360"/>
            <a:ext cx="6298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ea3d15"/>
                </a:solidFill>
                <a:uFillTx/>
                <a:latin typeface="Arial"/>
                <a:ea typeface="DejaVu Sans"/>
              </a:rPr>
              <a:t>Our Process Is easy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627840" y="6400800"/>
            <a:ext cx="2547000" cy="3024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-7920" y="187560"/>
            <a:ext cx="12190680" cy="2331360"/>
          </a:xfrm>
          <a:prstGeom prst="rect">
            <a:avLst/>
          </a:prstGeom>
          <a:solidFill>
            <a:srgbClr val="ea3d1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1234080" y="676800"/>
            <a:ext cx="9024840" cy="19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Check The Working Of Our App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69200" y="3131640"/>
            <a:ext cx="10089720" cy="27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IN" sz="3200" spc="-1" strike="noStrike">
                <a:solidFill>
                  <a:srgbClr val="efefef"/>
                </a:solidFill>
                <a:latin typeface="PT Serif"/>
                <a:ea typeface="PT Serif"/>
              </a:rPr>
              <a:t>Type this Url in browser : bit.ly/2YnUzzH 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3200" spc="-1" strike="noStrike">
                <a:solidFill>
                  <a:srgbClr val="efefef"/>
                </a:solidFill>
                <a:latin typeface="PT Serif"/>
                <a:ea typeface="PT Serif"/>
              </a:rPr>
              <a:t>Or Scan this QR code using QR Scanner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8340840" y="2824560"/>
            <a:ext cx="259056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627840" y="6400800"/>
            <a:ext cx="2547000" cy="3024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1056960"/>
            <a:ext cx="12190680" cy="2266920"/>
          </a:xfrm>
          <a:prstGeom prst="rect">
            <a:avLst/>
          </a:prstGeom>
          <a:blipFill rotWithShape="0">
            <a:blip r:embed="rId1"/>
            <a:stretch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Technologies Used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648600" y="3780000"/>
            <a:ext cx="8590320" cy="25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1) Flutter in android studio(for app)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2) Thunkable (online app developing website){for demo app}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3) Firebase {to store database}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Manager>SlideModel</Manager>
  <TotalTime>490</TotalTime>
  <Application>LibreOffice/7.0.4.2$Windows_X86_64 LibreOffice_project/dcf040e67528d9187c66b2379df5ea4407429775</Application>
  <HyperlinkBase>http://slidemodel.com</HyperlinkBase>
  <AppVersion>15.0000</AppVersion>
  <Company>SlideModel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Presentations, Business Presentations, Free PowerPoint Templates</cp:category>
  <cp:contentStatus>Template</cp:contentStatus>
  <dcterms:created xsi:type="dcterms:W3CDTF">2015-06-19T07:08:12Z</dcterms:created>
  <dc:creator>SlideModel</dc:creator>
  <dc:description>Download This FREE PowerPoint Templates at http://slidemodel.com</dc:description>
  <cp:keywords>PowerPoint PowerPoint PowerPoint PowerPoint PowerPoint Free PowerPoint Templates SlideModel Presentations Designs Clipart</cp:keywords>
  <dc:language>en-IN</dc:language>
  <cp:lastModifiedBy/>
  <dcterms:modified xsi:type="dcterms:W3CDTF">2021-01-30T15:02:40Z</dcterms:modified>
  <cp:revision>42</cp:revision>
  <dc:subject>Template</dc:subject>
  <dc:title>SlideModel Free PowerPoint Templates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</vt:r8>
  </property>
  <property fmtid="{D5CDD505-2E9C-101B-9397-08002B2CF9AE}" pid="3" name="PresentationFormat">
    <vt:lpwstr>Widescreen</vt:lpwstr>
  </property>
  <property fmtid="{D5CDD505-2E9C-101B-9397-08002B2CF9AE}" pid="4" name="Slides">
    <vt:r8>10</vt:r8>
  </property>
</Properties>
</file>