
<file path=[Content_Types].xml><?xml version="1.0" encoding="utf-8"?>
<Types xmlns="http://schemas.openxmlformats.org/package/2006/content-types">
  <Default Extension="rels" ContentType="application/vnd.openxmlformats-package.relationships+xml"/>
  <Default Extension="png" ContentType="image/png"/>
  <Default Extension="jpeg" ContentType="image/jpeg"/>
  <Default Extension="wdp" ContentType="image/vnd.ms-photo"/>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Spire.Presentation for .NET 5.7.2.0-->
<p:presentation xmlns:a="http://schemas.openxmlformats.org/drawingml/2006/main" xmlns:r="http://schemas.openxmlformats.org/officeDocument/2006/relationships" xmlns:p="http://schemas.openxmlformats.org/presentationml/2006/main" saveSubsetFonts="1">
  <p:sldMasterIdLst>
    <p:sldMasterId r:id="rId1" id="2147483693"/>
  </p:sldMasterIdLst>
  <p:notesMasterIdLst>
    <p:notesMasterId r:id="rId25"/>
  </p:notesMasterIdLst>
  <p:handoutMasterIdLst>
    <p:handoutMasterId r:id="rId26"/>
  </p:handoutMasterIdLst>
  <p:sldIdLst>
    <p:sldId r:id="rId2" id="3222"/>
    <p:sldId r:id="rId3" id="3233"/>
    <p:sldId r:id="rId4" id="3223"/>
    <p:sldId r:id="rId5" id="3224"/>
    <p:sldId r:id="rId6" id="3225"/>
    <p:sldId r:id="rId7" id="3226"/>
    <p:sldId r:id="rId8" id="3237"/>
    <p:sldId r:id="rId9" id="3249"/>
    <p:sldId r:id="rId10" id="3242"/>
    <p:sldId r:id="rId11" id="3259"/>
    <p:sldId r:id="rId12" id="3260"/>
    <p:sldId r:id="rId13" id="3252"/>
    <p:sldId r:id="rId14" id="3253"/>
    <p:sldId r:id="rId15" id="3234"/>
    <p:sldId r:id="rId16" id="3238"/>
    <p:sldId r:id="rId17" id="3239"/>
    <p:sldId r:id="rId18" id="3254"/>
    <p:sldId r:id="rId19" id="3255"/>
    <p:sldId r:id="rId20" id="3236"/>
    <p:sldId r:id="rId21" id="3256"/>
    <p:sldId r:id="rId22" id="3261"/>
    <p:sldId r:id="rId23" id="3262"/>
    <p:sldId r:id="rId24" id="3232"/>
  </p:sldIdLst>
  <p:sldSz cx="12192000" cy="6858000"/>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DF6C725-8DDD-42C5-9141-39F0210F9175}">
          <p14:sldIdLst>
            <p14:sldId id="3222"/>
            <p14:sldId id="3233"/>
            <p14:sldId id="3223"/>
            <p14:sldId id="3224"/>
            <p14:sldId id="3225"/>
            <p14:sldId id="3226"/>
            <p14:sldId id="3237"/>
            <p14:sldId id="3249"/>
            <p14:sldId id="3242"/>
            <p14:sldId id="3259"/>
            <p14:sldId id="3260"/>
          </p14:sldIdLst>
        </p14:section>
        <p14:section name="Untitled Section" id="{0BC4E3B1-38F0-4A98-802D-5CA012679F0C}">
          <p14:sldIdLst>
            <p14:sldId id="3252"/>
            <p14:sldId id="3253"/>
            <p14:sldId id="3234"/>
            <p14:sldId id="3238"/>
            <p14:sldId id="3239"/>
            <p14:sldId id="3254"/>
            <p14:sldId id="3255"/>
            <p14:sldId id="3236"/>
            <p14:sldId id="3256"/>
            <p14:sldId id="3261"/>
            <p14:sldId id="3262"/>
            <p14:sldId id="3232"/>
          </p14:sldIdLst>
        </p14:section>
      </p14:sectionLst>
    </p:ext>
    <p:ext uri="{EFAFB233-063F-42B5-8137-9DF3F51BA10A}">
      <p15:sldGuideLst xmlns:p15="http://schemas.microsoft.com/office/powerpoint/2012/main"/>
    </p:ext>
  </p:extLst>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6F6"/>
    <a:srgbClr val="E21A38"/>
    <a:srgbClr val="EA901D"/>
    <a:srgbClr val="F3901D"/>
    <a:srgbClr val="455F51"/>
    <a:srgbClr val="F5F5F5"/>
    <a:srgbClr val="F4F4F4"/>
    <a:srgbClr val="F2F2F2"/>
    <a:srgbClr val="F1F1F1"/>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fill>
          <a:solidFill>
            <a:schemeClr val="accent2">
              <a:tint val="40000"/>
            </a:schemeClr>
          </a:solidFill>
        </a:fill>
      </a:tcStyle>
    </a:band1H>
    <a:band1V>
      <a:tcStyle>
        <a:fill>
          <a:solidFill>
            <a:schemeClr val="accent2">
              <a:tint val="40000"/>
            </a:schemeClr>
          </a:solidFill>
        </a:fill>
      </a:tcStyle>
    </a:band1V>
    <a:lastCol>
      <a:tcTxStyle b="on">
        <a:fontRef idx="minor">
          <a:prstClr val="black"/>
        </a:fontRef>
        <a:schemeClr val="lt1"/>
      </a:tcTxStyle>
      <a:tcStyle>
        <a:fill>
          <a:solidFill>
            <a:schemeClr val="accent2"/>
          </a:solidFill>
        </a:fill>
      </a:tcStyle>
    </a:lastCol>
    <a:firstCol>
      <a:tcTxStyle b="on">
        <a:fontRef idx="minor">
          <a:prstClr val="black"/>
        </a:fontRef>
        <a:schemeClr val="lt1"/>
      </a:tcTxStyle>
      <a:tcStyle>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fill>
          <a:solidFill>
            <a:schemeClr val="dk1">
              <a:tint val="40000"/>
            </a:schemeClr>
          </a:solidFill>
        </a:fill>
      </a:tcStyle>
    </a:band1H>
    <a:band1V>
      <a:tcStyle>
        <a:fill>
          <a:solidFill>
            <a:schemeClr val="dk1">
              <a:tint val="40000"/>
            </a:schemeClr>
          </a:solidFill>
        </a:fill>
      </a:tcStyle>
    </a:band1V>
    <a:lastCol>
      <a:tcTxStyle b="on">
        <a:fontRef idx="minor">
          <a:prstClr val="black"/>
        </a:fontRef>
        <a:schemeClr val="lt1"/>
      </a:tcTxStyle>
      <a:tcStyle>
        <a:fill>
          <a:solidFill>
            <a:schemeClr val="dk1"/>
          </a:solidFill>
        </a:fill>
      </a:tcStyle>
    </a:lastCol>
    <a:firstCol>
      <a:tcTxStyle b="on">
        <a:fontRef idx="minor">
          <a:prstClr val="black"/>
        </a:fontRef>
        <a:schemeClr val="lt1"/>
      </a:tcTxStyle>
      <a:tcStyle>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lastCol>
    <a:firstCol>
      <a:tcTxStyle b="on"/>
    </a:firstCol>
    <a:lastRow>
      <a:tcTxStyle b="on"/>
      <a:tcStyle>
        <a:tcBdr>
          <a:top>
            <a:ln w="50800" cmpd="dbl">
              <a:solidFill>
                <a:schemeClr val="tx1"/>
              </a:solidFill>
            </a:ln>
          </a:top>
        </a:tcBdr>
      </a:tcStyle>
    </a:lastRow>
    <a:firstRow>
      <a:tcTxStyle b="on">
        <a:fontRef idx="minor">
          <a:scrgbClr r="0" g="0" b="0"/>
        </a:fontRef>
        <a:schemeClr val="bg1"/>
      </a:tcTxStyle>
      <a:tcStyle>
        <a:fillRef idx="1">
          <a:schemeClr val="tx1"/>
        </a:fillRef>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fill>
          <a:solidFill>
            <a:schemeClr val="accent2">
              <a:shade val="60000"/>
            </a:schemeClr>
          </a:solidFill>
        </a:fill>
      </a:tcStyle>
    </a:band1H>
    <a:band1V>
      <a:tcStyle>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fill>
          <a:solidFill>
            <a:schemeClr val="dk1">
              <a:tint val="40000"/>
            </a:schemeClr>
          </a:solidFill>
        </a:fill>
      </a:tcStyle>
    </a:band1H>
    <a:band1V>
      <a:tcStyle>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00" autoAdjust="0"/>
    <p:restoredTop sz="94353" autoAdjust="0"/>
  </p:normalViewPr>
  <p:slideViewPr>
    <p:cSldViewPr snapToGrid="0">
      <p:cViewPr varScale="1">
        <p:scale>
          <a:sx n="68" d="100"/>
          <a:sy n="68" d="100"/>
        </p:scale>
        <p:origin x="918" y="7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notesMaster" Target="notesMasters/notesMaster1.xml" /><Relationship Id="rId26" Type="http://schemas.openxmlformats.org/officeDocument/2006/relationships/handoutMaster" Target="handoutMasters/handoutMaster1.xml" /><Relationship Id="rId27" Type="http://schemas.openxmlformats.org/officeDocument/2006/relationships/presProps" Target="presProps.xml" /><Relationship Id="rId28" Type="http://schemas.openxmlformats.org/officeDocument/2006/relationships/viewProps" Target="viewProps.xml" /><Relationship Id="rId29" Type="http://schemas.openxmlformats.org/officeDocument/2006/relationships/theme" Target="theme/theme3.xml" /><Relationship Id="rId3" Type="http://schemas.openxmlformats.org/officeDocument/2006/relationships/slide" Target="slides/slide2.xml" /><Relationship Id="rId30" Type="http://schemas.openxmlformats.org/officeDocument/2006/relationships/tableStyles" Target="tableStyles.xml" /><Relationship Id="rId31" Type="http://schemas.openxmlformats.org/officeDocument/2006/relationships/tags" Target="tags/tag1.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handoutMasters/_rels/handoutMaster1.xml.rels>&#65279;<?xml version="1.0" encoding="utf-8" standalone="yes"?><Relationships xmlns="http://schemas.openxmlformats.org/package/2006/relationships"><Relationship Id="rId1" Type="http://schemas.openxmlformats.org/officeDocument/2006/relationships/theme" Target="../theme/theme1.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p:spPr>
        <p:txBody>
          <a:bodyPr vert="horz" lIns="91440" tIns="45720" rIns="91440" bIns="45720" rtlCol="0"/>
          <a:lstStyle>
            <a:lvl1pPr algn="l">
              <a:defRPr sz="1200"/>
            </a:lvl1pPr>
          </a:lstStyle>
          <a:p>
            <a:r>
              <a:rPr lang="en-US" dirty="1"/>
              <a:t>aaaaa</a:t>
            </a:r>
          </a:p>
        </p:txBody>
      </p:sp>
      <p:sp>
        <p:nvSpPr>
          <p:cNvPr id="3" name="Date Placeholder 2"/>
          <p:cNvSpPr>
            <a:spLocks noGrp="1"/>
          </p:cNvSpPr>
          <p:nvPr>
            <p:ph type="dt" sz="quarter" idx="1"/>
          </p:nvPr>
        </p:nvSpPr>
        <p:spPr>
          <a:xfrm>
            <a:off x="3884613" y="0"/>
            <a:ext cx="2971800" cy="458788"/>
          </a:xfrm>
          <a:prstGeom prst="rect"/>
        </p:spPr>
        <p:txBody>
          <a:bodyPr vert="horz" lIns="91440" tIns="45720" rIns="91440" bIns="45720" rtlCol="0"/>
          <a:lstStyle>
            <a:lvl1pPr algn="r">
              <a:defRPr sz="1200"/>
            </a:lvl1pPr>
          </a:lstStyle>
          <a:p>
            <a:fld id="{ABCBDE53-F1B5-4A19-B461-8F88769EE8FB}" type="datetimeFigureOut">
              <a:rPr lang="en-US" smtClean="0"/>
              <a:t>21-Jul-20</a:t>
            </a:fld>
            <a:endParaRPr lang="en-US"/>
          </a:p>
        </p:txBody>
      </p:sp>
      <p:sp>
        <p:nvSpPr>
          <p:cNvPr id="4" name="Footer Placeholder 3"/>
          <p:cNvSpPr>
            <a:spLocks noGrp="1"/>
          </p:cNvSpPr>
          <p:nvPr>
            <p:ph type="ftr" sz="quarter" idx="2"/>
          </p:nvPr>
        </p:nvSpPr>
        <p:spPr>
          <a:xfrm>
            <a:off x="0" y="8685213"/>
            <a:ext cx="2971800" cy="458787"/>
          </a:xfrm>
          <a:prstGeom prst="rect"/>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p:spPr>
        <p:txBody>
          <a:bodyPr vert="horz" lIns="91440" tIns="45720" rIns="91440" bIns="45720" rtlCol="0" anchor="b"/>
          <a:lstStyle>
            <a:lvl1pPr algn="r">
              <a:defRPr sz="1200"/>
            </a:lvl1pPr>
          </a:lstStyle>
          <a:p>
            <a:fld id="{DF1EC101-9A0D-41E2-95F4-0F9D3BBAC427}" type="slidenum">
              <a:rPr lang="en-US" smtClean="0"/>
              <a:t>‹#›</a:t>
            </a:fld>
            <a:endParaRPr lang="en-US"/>
          </a:p>
        </p:txBody>
      </p:sp>
    </p:spTree>
    <p:extLst>
      <p:ext uri="{BB962C8B-B14F-4D97-AF65-F5344CB8AC3E}">
        <p14:creationId xmlns:p14="http://schemas.microsoft.com/office/powerpoint/2010/main" val="1225029209"/>
      </p:ext>
    </p:extLst>
  </p:cSld>
  <p:clrMap bg1="lt1" tx1="dk1" bg2="lt2" tx2="dk2" accent1="accent1" accent2="accent2" accent3="accent3" accent4="accent4" accent5="accent5" accent6="accent6" hlink="hlink" folHlink="folHlink"/>
  <p:hf ftr="0" dt="0"/>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p:spPr>
        <p:txBody>
          <a:bodyPr vert="horz" lIns="91440" tIns="45720" rIns="91440" bIns="45720" rtlCol="0"/>
          <a:lstStyle>
            <a:lvl1pPr algn="l">
              <a:defRPr sz="1200"/>
            </a:lvl1pPr>
          </a:lstStyle>
          <a:p>
            <a:r>
              <a:rPr lang="en-US" dirty="1"/>
              <a:t>aaaaa</a:t>
            </a:r>
          </a:p>
        </p:txBody>
      </p:sp>
      <p:sp>
        <p:nvSpPr>
          <p:cNvPr id="3" name="Date Placeholder 2"/>
          <p:cNvSpPr>
            <a:spLocks noGrp="1"/>
          </p:cNvSpPr>
          <p:nvPr>
            <p:ph type="dt" idx="1"/>
          </p:nvPr>
        </p:nvSpPr>
        <p:spPr>
          <a:xfrm>
            <a:off x="3884613" y="0"/>
            <a:ext cx="2971800" cy="458788"/>
          </a:xfrm>
          <a:prstGeom prst="rect"/>
        </p:spPr>
        <p:txBody>
          <a:bodyPr vert="horz" lIns="91440" tIns="45720" rIns="91440" bIns="45720" rtlCol="0"/>
          <a:lstStyle>
            <a:lvl1pPr algn="r">
              <a:defRPr sz="1200"/>
            </a:lvl1pPr>
          </a:lstStyle>
          <a:p>
            <a:fld id="{2A9A0B75-6DBD-47E2-8F4C-D2F6151330C6}" type="datetimeFigureOut">
              <a:rPr lang="en-US" smtClean="0"/>
              <a:t>21-Jul-20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p:spPr>
        <p:txBody>
          <a:bodyPr vert="horz" lIns="91440" tIns="45720" rIns="91440" bIns="45720" rtlCol="0"/>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p>
        </p:txBody>
      </p:sp>
      <p:sp>
        <p:nvSpPr>
          <p:cNvPr id="6" name="Footer Placeholder 5"/>
          <p:cNvSpPr>
            <a:spLocks noGrp="1"/>
          </p:cNvSpPr>
          <p:nvPr>
            <p:ph type="ftr" sz="quarter" idx="4"/>
          </p:nvPr>
        </p:nvSpPr>
        <p:spPr>
          <a:xfrm>
            <a:off x="0" y="8685213"/>
            <a:ext cx="2971800" cy="458787"/>
          </a:xfrm>
          <a:prstGeom prst="rect"/>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p:spPr>
        <p:txBody>
          <a:bodyPr vert="horz" lIns="91440" tIns="45720" rIns="91440" bIns="45720" rtlCol="0" anchor="b"/>
          <a:lstStyle>
            <a:lvl1pPr algn="r">
              <a:defRPr sz="1200"/>
            </a:lvl1pPr>
          </a:lstStyle>
          <a:p>
            <a:fld id="{F5034447-1721-4C3C-9CA4-296F4E195FD6}" type="slidenum">
              <a:rPr lang="en-US" smtClean="0"/>
              <a:t>‹#›</a:t>
            </a:fld>
            <a:endParaRPr lang="en-US"/>
          </a:p>
        </p:txBody>
      </p:sp>
    </p:spTree>
    <p:extLst>
      <p:ext uri="{BB962C8B-B14F-4D97-AF65-F5344CB8AC3E}">
        <p14:creationId xmlns:p14="http://schemas.microsoft.com/office/powerpoint/2010/main" val="2002552098"/>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notesSlide1.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bodyPr>
          <a:lstStyle/>
          <a:p>
            <a:endParaRPr lang="en-US" altLang="en-US"/>
          </a:p>
        </p:txBody>
      </p:sp>
      <p:sp>
        <p:nvSpPr>
          <p:cNvPr id="1229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fontAlgn="base" eaLnBrk="0"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fontAlgn="base" eaLnBrk="0"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fontAlgn="base" eaLnBrk="0"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fontAlgn="base" eaLnBrk="0"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r" defTabSz="914400" fontAlgn="auto" rtl="0" eaLnBrk="1" latinLnBrk="0" hangingPunct="1">
              <a:lnSpc>
                <a:spcPct val="100000"/>
              </a:lnSpc>
              <a:spcBef>
                <a:spcPct val="0"/>
              </a:spcBef>
              <a:spcAft>
                <a:spcPct val="0"/>
              </a:spcAft>
              <a:buClrTx/>
              <a:buSzTx/>
              <a:buFontTx/>
              <a:buNone/>
              <a:defRPr/>
            </a:pPr>
            <a:fld id="{E12790E3-ADD9-4C7D-8E85-2B4AA0F3029B}" type="slidenum">
              <a:rPr kumimoji="0" lang="nl-NL" altLang="en-US" sz="1200" b="0" i="0" u="none" strike="noStrike" kern="120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cs typeface="+mn-cs"/>
              </a:rPr>
              <a:t>‹#›</a:t>
            </a:fld>
            <a:endParaRPr kumimoji="0" lang="nl-NL"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12293" name="Footer Placeholder 1"/>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fontAlgn="base" eaLnBrk="0"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fontAlgn="base" eaLnBrk="0"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fontAlgn="base" eaLnBrk="0"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fontAlgn="base" eaLnBrk="0"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fontAlgn="auto" rtl="0" eaLnBrk="1" latinLnBrk="0" hangingPunct="1">
              <a:lnSpc>
                <a:spcPct val="100000"/>
              </a:lnSpc>
              <a:spcBef>
                <a:spcPct val="0"/>
              </a:spcBef>
              <a:spcAft>
                <a:spcPct val="0"/>
              </a:spcAft>
              <a:buClrTx/>
              <a:buSzTx/>
              <a:buFontTx/>
              <a:buNone/>
              <a:defRPr/>
            </a:pPr>
            <a:endParaRPr kumimoji="0" lang="nl-NL"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1.png"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sp>
        <p:nvSpPr>
          <p:cNvPr id="5" name="Rechthoek 11"/>
          <p:cNvSpPr/>
          <p:nvPr/>
        </p:nvSpPr>
        <p:spPr>
          <a:xfrm>
            <a:off x="-12700" y="6046860"/>
            <a:ext cx="2193925" cy="704777"/>
          </a:xfrm>
          <a:prstGeom prst="rect"/>
          <a:solidFill>
            <a:schemeClr val="accent6"/>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eaLnBrk="1" hangingPunct="1">
              <a:spcBef>
                <a:spcPct val="0"/>
              </a:spcBef>
              <a:spcAft>
                <a:spcPct val="0"/>
              </a:spcAft>
              <a:defRPr/>
            </a:pPr>
            <a:endParaRPr lang="en-US"/>
          </a:p>
        </p:txBody>
      </p:sp>
      <p:sp>
        <p:nvSpPr>
          <p:cNvPr id="8" name="Titel 7"/>
          <p:cNvSpPr>
            <a:spLocks noGrp="1"/>
          </p:cNvSpPr>
          <p:nvPr>
            <p:ph type="ctrTitle"/>
          </p:nvPr>
        </p:nvSpPr>
        <p:spPr>
          <a:xfrm>
            <a:off x="3149600" y="4038600"/>
            <a:ext cx="8636000" cy="1828800"/>
          </a:xfrm>
        </p:spPr>
        <p:txBody>
          <a:bodyPr anchor="b"/>
          <a:lstStyle>
            <a:lvl1pPr>
              <a:defRPr cap="all" baseline="0"/>
            </a:lvl1pPr>
          </a:lstStyle>
          <a:p>
            <a:r>
              <a:rPr lang="nl-NL" dirty="1"/>
              <a:t>Klik om de stijl te bewerken</a:t>
            </a:r>
            <a:endParaRPr lang="en-US"/>
          </a:p>
        </p:txBody>
      </p:sp>
      <p:sp>
        <p:nvSpPr>
          <p:cNvPr id="7" name="Tijdelijke aanduiding voor voettekst 16"/>
          <p:cNvSpPr>
            <a:spLocks noGrp="1"/>
          </p:cNvSpPr>
          <p:nvPr>
            <p:ph type="ftr" sz="quarter" idx="11"/>
          </p:nvPr>
        </p:nvSpPr>
        <p:spPr>
          <a:xfrm>
            <a:off x="2781300" y="236538"/>
            <a:ext cx="7823200" cy="365125"/>
          </a:xfrm>
        </p:spPr>
        <p:txBody>
          <a:bodyPr/>
          <a:lstStyle>
            <a:lvl1pPr algn="r">
              <a:defRPr>
                <a:solidFill>
                  <a:schemeClr val="tx2"/>
                </a:solidFill>
              </a:defRPr>
            </a:lvl1pPr>
          </a:lstStyle>
          <a:p>
            <a:pPr>
              <a:defRPr/>
            </a:pPr>
            <a:endParaRPr lang="nl-BE"/>
          </a:p>
        </p:txBody>
      </p:sp>
      <p:sp>
        <p:nvSpPr>
          <p:cNvPr id="10" name="Tijdelijke aanduiding voor dianummer 28"/>
          <p:cNvSpPr>
            <a:spLocks noGrp="1"/>
          </p:cNvSpPr>
          <p:nvPr>
            <p:ph type="sldNum" sz="quarter" idx="12"/>
          </p:nvPr>
        </p:nvSpPr>
        <p:spPr>
          <a:xfrm>
            <a:off x="10668000" y="228600"/>
            <a:ext cx="1117600" cy="381000"/>
          </a:xfrm>
          <a:prstGeom prst="rect"/>
        </p:spPr>
        <p:txBody>
          <a:bodyPr/>
          <a:lstStyle>
            <a:lvl1pPr>
              <a:defRPr>
                <a:solidFill>
                  <a:schemeClr val="tx2"/>
                </a:solidFill>
              </a:defRPr>
            </a:lvl1pPr>
          </a:lstStyle>
          <a:p>
            <a:pPr>
              <a:defRPr/>
            </a:pPr>
            <a:fld id="{29519DCD-71F0-4ECC-903E-D3E752253549}" type="slidenum">
              <a:rPr lang="nl-BE"/>
              <a:t>‹#›</a:t>
            </a:fld>
          </a:p>
        </p:txBody>
      </p:sp>
      <p:sp>
        <p:nvSpPr>
          <p:cNvPr id="11" name="Subtitle 3"/>
          <p:cNvSpPr>
            <a:spLocks noGrp="1"/>
          </p:cNvSpPr>
          <p:nvPr>
            <p:ph type="subTitle" idx="1"/>
          </p:nvPr>
        </p:nvSpPr>
        <p:spPr>
          <a:xfrm>
            <a:off x="2181225" y="6046861"/>
            <a:ext cx="10020301" cy="704776"/>
          </a:xfrm>
          <a:solidFill>
            <a:srgbClr val="002060"/>
          </a:solidFill>
        </p:spPr>
        <p:txBody>
          <a:bodyPr>
            <a:normAutofit/>
          </a:bodyPr>
          <a:lstStyle/>
          <a:p>
            <a:pPr algn="ctr"/>
            <a:endParaRPr lang="en-IN" sz="2400" b="1">
              <a:latin typeface="Open Sans" panose="020b0606030504020204"/>
            </a:endParaRPr>
          </a:p>
        </p:txBody>
      </p:sp>
    </p:spTree>
    <p:extLst>
      <p:ext uri="{BB962C8B-B14F-4D97-AF65-F5344CB8AC3E}">
        <p14:creationId xmlns:p14="http://schemas.microsoft.com/office/powerpoint/2010/main" val="818248049"/>
      </p:ext>
    </p:extLst>
  </p:cSld>
  <p:clrMapOvr>
    <a:overrideClrMapping bg1="lt1" tx1="dk1" bg2="lt2" tx2="dk2" accent1="accent1" accent2="accent2" accent3="accent3" accent4="accent4" accent5="accent5" accent6="accent6" hlink="hlink" folHlink="folHlink"/>
  </p:clrMapOvr>
  <p:transition spd="fast"/>
  <p:timing>
    <p:tnLst>
      <p:par>
        <p:cTn id="1"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669925" y="120650"/>
            <a:ext cx="9014849" cy="4667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bodyPr>
          <a:lstStyle>
            <a:lvl1pPr>
              <a:defRPr lang="en-US" sz="3600">
                <a:solidFill>
                  <a:srgbClr val="002060"/>
                </a:solidFill>
                <a:latin typeface="Open Sans" panose="020b0606030504020204"/>
              </a:defRPr>
            </a:lvl1pPr>
          </a:lstStyle>
          <a:p>
            <a:pPr lvl="0"/>
            <a:r>
              <a:rPr lang="nl-NL" dirty="1"/>
              <a:t>Klik om de stijl te bewerken</a:t>
            </a:r>
            <a:endParaRPr lang="en-US"/>
          </a:p>
        </p:txBody>
      </p:sp>
      <p:sp>
        <p:nvSpPr>
          <p:cNvPr id="8" name="Tijdelijke aanduiding voor inhoud 7"/>
          <p:cNvSpPr>
            <a:spLocks noGrp="1"/>
          </p:cNvSpPr>
          <p:nvPr>
            <p:ph type="obj" sz="quarter" idx="1"/>
          </p:nvPr>
        </p:nvSpPr>
        <p:spPr>
          <a:xfrm>
            <a:off x="816864" y="1600200"/>
            <a:ext cx="10871200" cy="4495800"/>
          </a:xfrm>
        </p:spPr>
        <p:txBody>
          <a:bodyPr/>
          <a:lstStyle/>
          <a:p>
            <a:pPr lvl="0"/>
            <a:r>
              <a:rPr lang="nl-NL" dirty="1"/>
              <a:t>Klik om de modelstijlen te bewerken</a:t>
            </a:r>
          </a:p>
          <a:p>
            <a:pPr lvl="1"/>
            <a:r>
              <a:rPr lang="nl-NL" dirty="1"/>
              <a:t>Tweede niveau</a:t>
            </a:r>
          </a:p>
          <a:p>
            <a:pPr lvl="2"/>
            <a:r>
              <a:rPr lang="nl-NL" dirty="1"/>
              <a:t>Derde niveau</a:t>
            </a:r>
          </a:p>
          <a:p>
            <a:pPr lvl="3"/>
            <a:r>
              <a:rPr lang="nl-NL" dirty="1"/>
              <a:t>Vierde niveau</a:t>
            </a:r>
          </a:p>
          <a:p>
            <a:pPr lvl="4"/>
            <a:r>
              <a:rPr lang="nl-NL" dirty="1"/>
              <a:t>Vijfde niveau</a:t>
            </a:r>
            <a:endParaRPr lang="en-US"/>
          </a:p>
        </p:txBody>
      </p:sp>
      <p:sp>
        <p:nvSpPr>
          <p:cNvPr id="6" name="Tijdelijke aanduiding voor dianummer 22"/>
          <p:cNvSpPr>
            <a:spLocks noGrp="1"/>
          </p:cNvSpPr>
          <p:nvPr>
            <p:ph type="sldNum" sz="quarter" idx="12"/>
          </p:nvPr>
        </p:nvSpPr>
        <p:spPr>
          <a:xfrm>
            <a:off x="0" y="1271588"/>
            <a:ext cx="710934" cy="115185"/>
          </a:xfrm>
          <a:prstGeom prst="rect"/>
        </p:spPr>
        <p:txBody>
          <a:bodyPr/>
          <a:lstStyle>
            <a:lvl1pPr>
              <a:defRPr/>
            </a:lvl1pPr>
          </a:lstStyle>
          <a:p>
            <a:pPr>
              <a:defRPr/>
            </a:pPr>
            <a:fld id="{EF9DEE01-C3A7-4605-A235-8227BFA558F4}" type="slidenum">
              <a:rPr lang="nl-BE"/>
              <a:t>‹#›</a:t>
            </a:fld>
          </a:p>
        </p:txBody>
      </p:sp>
      <p:sp>
        <p:nvSpPr>
          <p:cNvPr id="7" name="Slide Number Placeholder 3"/>
          <p:cNvSpPr txBox="1"/>
          <p:nvPr userDrawn="1"/>
        </p:nvSpPr>
        <p:spPr>
          <a:xfrm>
            <a:off x="11334750" y="6492875"/>
            <a:ext cx="857250" cy="365125"/>
          </a:xfrm>
          <a:prstGeom prst="rect"/>
        </p:spPr>
        <p:txBody>
          <a:bodyPr>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fontAlgn="auto" rtl="0" eaLnBrk="1" latinLnBrk="0" hangingPunct="1">
              <a:lnSpc>
                <a:spcPct val="100000"/>
              </a:lnSpc>
              <a:spcBef>
                <a:spcPct val="0"/>
              </a:spcBef>
              <a:spcAft>
                <a:spcPts val="600"/>
              </a:spcAft>
              <a:buClrTx/>
              <a:buSzTx/>
              <a:buFontTx/>
              <a:buNone/>
              <a:defRPr/>
            </a:pPr>
            <a:r>
              <a:rPr kumimoji="0" lang="en-US" sz="1100" b="0" i="0" u="none" strike="noStrike" kern="1200" cap="none" spc="0" normalizeH="0" baseline="0" noProof="0" dirty="1">
                <a:ln>
                  <a:noFill/>
                </a:ln>
                <a:solidFill>
                  <a:schemeClr val="tx1">
                    <a:lumMod val="65000"/>
                    <a:lumOff val="35000"/>
                  </a:schemeClr>
                </a:solidFill>
                <a:effectLst/>
                <a:uLnTx/>
                <a:uFillTx/>
                <a:latin typeface="Open Sans"/>
                <a:ea typeface="+mn-ea"/>
                <a:cs typeface="+mn-cs"/>
              </a:rPr>
              <a:t>#</a:t>
            </a:r>
            <a:fld id="{3A3610A4-0CD0-A444-8D67-CB7A8F1F30AB}" type="slidenum">
              <a:rPr kumimoji="0" lang="en-US" sz="1200" b="0" i="0" u="none" strike="noStrike" kern="1200" cap="none" spc="0" normalizeH="0" baseline="0" noProof="0" smtClean="0">
                <a:ln>
                  <a:noFill/>
                </a:ln>
                <a:solidFill>
                  <a:schemeClr val="tx1">
                    <a:lumMod val="65000"/>
                    <a:lumOff val="35000"/>
                  </a:schemeClr>
                </a:solidFill>
                <a:effectLst/>
                <a:uLnTx/>
                <a:uFillTx/>
                <a:latin typeface="Open Sans"/>
                <a:ea typeface="+mn-ea"/>
                <a:cs typeface="+mn-cs"/>
              </a:rPr>
              <a:t>‹#›</a:t>
            </a:fld>
            <a:endParaRPr kumimoji="0" lang="en-US" sz="1200" b="0" i="0" u="none" strike="noStrike" kern="1200" cap="none" spc="0" normalizeH="0" baseline="0" noProof="0">
              <a:ln>
                <a:noFill/>
              </a:ln>
              <a:solidFill>
                <a:schemeClr val="tx1">
                  <a:lumMod val="65000"/>
                  <a:lumOff val="35000"/>
                </a:schemeClr>
              </a:solidFill>
              <a:effectLst/>
              <a:uLnTx/>
              <a:uFillTx/>
              <a:latin typeface="Open Sans"/>
              <a:ea typeface="+mn-ea"/>
              <a:cs typeface="+mn-cs"/>
            </a:endParaRPr>
          </a:p>
        </p:txBody>
      </p:sp>
      <p:sp>
        <p:nvSpPr>
          <p:cNvPr id="9" name="Footer Placeholder 2"/>
          <p:cNvSpPr txBox="1"/>
          <p:nvPr userDrawn="1"/>
        </p:nvSpPr>
        <p:spPr>
          <a:xfrm>
            <a:off x="3684598" y="6471143"/>
            <a:ext cx="4822804" cy="365125"/>
          </a:xfrm>
          <a:prstGeom prst="rect"/>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fontAlgn="auto" rtl="0" eaLnBrk="1" latinLnBrk="0" hangingPunct="1">
              <a:lnSpc>
                <a:spcPct val="100000"/>
              </a:lnSpc>
              <a:spcBef>
                <a:spcPct val="0"/>
              </a:spcBef>
              <a:spcAft>
                <a:spcPct val="0"/>
              </a:spcAft>
              <a:buClrTx/>
              <a:buSzTx/>
              <a:buFontTx/>
              <a:buNone/>
              <a:defRPr/>
            </a:pPr>
            <a:r>
              <a:rPr kumimoji="0" lang="en-US" sz="1000" b="0" i="0" u="none" strike="noStrike" kern="1200" cap="none" spc="0" normalizeH="0" baseline="0" noProof="0" dirty="1">
                <a:ln>
                  <a:noFill/>
                </a:ln>
                <a:solidFill>
                  <a:schemeClr val="tx1">
                    <a:lumMod val="65000"/>
                    <a:lumOff val="35000"/>
                  </a:schemeClr>
                </a:solidFill>
                <a:effectLst/>
                <a:uLnTx/>
                <a:uFillTx/>
                <a:latin typeface="Open Sans"/>
                <a:ea typeface="+mn-ea"/>
                <a:cs typeface="+mn-cs"/>
              </a:rPr>
              <a:t>Copyright © Promantus Inc. All Rights Reserved</a:t>
            </a:r>
          </a:p>
        </p:txBody>
      </p:sp>
      <p:pic>
        <p:nvPicPr>
          <p:cNvPr id="11" name="Picture 10" descr="Promantus Inc"/>
          <p:cNvPicPr>
            <a:picLocks noChangeAspect="1"/>
          </p:cNvPicPr>
          <p:nvPr userDrawn="1"/>
        </p:nvPicPr>
        <p:blipFill>
          <a:blip r:embed="rId2"/>
          <a:srcRect/>
          <a:stretch>
            <a:fillRect/>
          </a:stretch>
        </p:blipFill>
        <p:spPr>
          <a:xfrm>
            <a:off x="10047153" y="127909"/>
            <a:ext cx="1920240" cy="480060"/>
          </a:xfrm>
          <a:prstGeom prst="rect"/>
          <a:noFill/>
          <a:ln>
            <a:noFill/>
          </a:ln>
        </p:spPr>
      </p:pic>
    </p:spTree>
    <p:extLst>
      <p:ext uri="{BB962C8B-B14F-4D97-AF65-F5344CB8AC3E}">
        <p14:creationId xmlns:p14="http://schemas.microsoft.com/office/powerpoint/2010/main" val="3025247859"/>
      </p:ext>
    </p:extLst>
  </p:cSld>
  <p:clrMapOvr>
    <a:masterClrMapping/>
  </p:clrMapOvr>
  <p:transition spd="fast"/>
  <p:timing>
    <p:tnLst>
      <p:par>
        <p:cTn id="1" restart="never" nodeType="tmRoot"/>
      </p:par>
    </p:tnLst>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theme" Target="../theme/theme3.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
    <p:bg>
      <p:bgPr>
        <a:solidFill>
          <a:schemeClr val="bg1"/>
        </a:solidFill>
        <a:effectLst/>
      </p:bgPr>
    </p:bg>
    <p:spTree>
      <p:nvGrpSpPr>
        <p:cNvPr id="1" name=""/>
        <p:cNvGrpSpPr/>
        <p:nvPr/>
      </p:nvGrpSpPr>
      <p:grpSpPr>
        <a:xfrm>
          <a:off x="0" y="0"/>
          <a:ext cx="0" cy="0"/>
          <a:chOff x="0" y="0"/>
          <a:chExt cx="0" cy="0"/>
        </a:xfrm>
      </p:grpSpPr>
      <p:sp>
        <p:nvSpPr>
          <p:cNvPr id="1026" name="Tijdelijke aanduiding voor titel 21"/>
          <p:cNvSpPr>
            <a:spLocks noGrp="1"/>
          </p:cNvSpPr>
          <p:nvPr>
            <p:ph type="title"/>
          </p:nvPr>
        </p:nvSpPr>
        <p:spPr>
          <a:xfrm>
            <a:off x="784225" y="95250"/>
            <a:ext cx="10871200" cy="503237"/>
          </a:xfrm>
          <a:prstGeom prst="rect"/>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bodyPr>
          <a:lstStyle/>
          <a:p>
            <a:pPr lvl="0"/>
            <a:r>
              <a:rPr lang="nl-NL" altLang="en-US" dirty="1"/>
              <a:t>Klik om de stijl te bewerken</a:t>
            </a:r>
            <a:endParaRPr lang="en-US" altLang="en-US"/>
          </a:p>
        </p:txBody>
      </p:sp>
      <p:sp>
        <p:nvSpPr>
          <p:cNvPr id="1027" name="Tijdelijke aanduiding voor tekst 12"/>
          <p:cNvSpPr>
            <a:spLocks noGrp="1"/>
          </p:cNvSpPr>
          <p:nvPr>
            <p:ph type="body" idx="1"/>
          </p:nvPr>
        </p:nvSpPr>
        <p:spPr>
          <a:xfrm>
            <a:off x="817563" y="1600200"/>
            <a:ext cx="10871200" cy="4525963"/>
          </a:xfrm>
          <a:prstGeom prst="rect"/>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bodyPr>
          <a:lstStyle/>
          <a:p>
            <a:pPr lvl="0"/>
            <a:r>
              <a:rPr lang="nl-NL" altLang="en-US" dirty="1"/>
              <a:t>Klik om de modelstijlen te bewerken</a:t>
            </a:r>
          </a:p>
          <a:p>
            <a:pPr lvl="1"/>
            <a:r>
              <a:rPr lang="nl-NL" altLang="en-US" dirty="1"/>
              <a:t>Tweede niveau</a:t>
            </a:r>
          </a:p>
          <a:p>
            <a:pPr lvl="2"/>
            <a:r>
              <a:rPr lang="nl-NL" altLang="en-US" dirty="1"/>
              <a:t>Derde niveau</a:t>
            </a:r>
          </a:p>
          <a:p>
            <a:pPr lvl="3"/>
            <a:r>
              <a:rPr lang="nl-NL" altLang="en-US" dirty="1"/>
              <a:t>Vierde niveau</a:t>
            </a:r>
          </a:p>
          <a:p>
            <a:pPr lvl="4"/>
            <a:r>
              <a:rPr lang="nl-NL" altLang="en-US" dirty="1"/>
              <a:t>Vijfde niveau</a:t>
            </a:r>
            <a:endParaRPr lang="en-US" altLang="en-US"/>
          </a:p>
        </p:txBody>
      </p:sp>
      <p:sp>
        <p:nvSpPr>
          <p:cNvPr id="14" name="Tijdelijke aanduiding voor datum 13"/>
          <p:cNvSpPr>
            <a:spLocks noGrp="1"/>
          </p:cNvSpPr>
          <p:nvPr>
            <p:ph type="dt" sz="half" idx="2"/>
          </p:nvPr>
        </p:nvSpPr>
        <p:spPr>
          <a:xfrm>
            <a:off x="8128000" y="6248400"/>
            <a:ext cx="3556000" cy="365125"/>
          </a:xfrm>
          <a:prstGeom prst="rect"/>
        </p:spPr>
        <p:txBody>
          <a:bodyPr vert="horz" wrap="square" lIns="91440" tIns="45720" rIns="91440" bIns="45720" numCol="1" anchor="ctr" anchorCtr="0" compatLnSpc="1">
            <a:prstTxWarp prst="textNoShape"/>
          </a:bodyPr>
          <a:lstStyle>
            <a:lvl1pPr eaLnBrk="1" hangingPunct="1">
              <a:defRPr sz="1400">
                <a:solidFill>
                  <a:schemeClr val="tx2"/>
                </a:solidFill>
                <a:latin typeface="Tw Cen MT" panose="020b0602020104020603" pitchFamily="34" charset="0"/>
                <a:ea typeface="MS PGothic" panose="020b0600070205080204" pitchFamily="34" charset="-128"/>
              </a:defRPr>
            </a:lvl1pPr>
          </a:lstStyle>
          <a:p>
            <a:pPr>
              <a:defRPr/>
            </a:pPr>
            <a:fld id="{23515A1F-B3AA-488B-BFF6-D656A544CD63}" type="datetime1">
              <a:rPr lang="nl-BE"/>
              <a:t>21/07/2020</a:t>
            </a:fld>
          </a:p>
        </p:txBody>
      </p:sp>
      <p:sp>
        <p:nvSpPr>
          <p:cNvPr id="3" name="Tijdelijke aanduiding voor voettekst 2"/>
          <p:cNvSpPr>
            <a:spLocks noGrp="1"/>
          </p:cNvSpPr>
          <p:nvPr>
            <p:ph type="ftr" sz="quarter" idx="3"/>
          </p:nvPr>
        </p:nvSpPr>
        <p:spPr>
          <a:xfrm>
            <a:off x="812800" y="6248400"/>
            <a:ext cx="7227888" cy="365125"/>
          </a:xfrm>
          <a:prstGeom prst="rect"/>
        </p:spPr>
        <p:txBody>
          <a:bodyPr vert="horz" anchor="ctr"/>
          <a:lstStyle>
            <a:lvl1pPr algn="r" fontAlgn="auto" eaLnBrk="1" latinLnBrk="0" hangingPunct="1">
              <a:spcBef>
                <a:spcPct val="0"/>
              </a:spcBef>
              <a:spcAft>
                <a:spcPct val="0"/>
              </a:spcAft>
              <a:defRPr kumimoji="0" sz="1400">
                <a:solidFill>
                  <a:schemeClr val="tx2"/>
                </a:solidFill>
                <a:latin typeface="+mn-lt"/>
                <a:ea typeface="+mn-ea"/>
                <a:cs typeface="+mn-cs"/>
              </a:defRPr>
            </a:lvl1pPr>
          </a:lstStyle>
          <a:p>
            <a:pPr>
              <a:defRPr/>
            </a:pPr>
            <a:endParaRPr lang="nl-BE"/>
          </a:p>
        </p:txBody>
      </p:sp>
      <p:sp>
        <p:nvSpPr>
          <p:cNvPr id="7" name="Rechthoek 6"/>
          <p:cNvSpPr/>
          <p:nvPr/>
        </p:nvSpPr>
        <p:spPr>
          <a:xfrm>
            <a:off x="0" y="1235075"/>
            <a:ext cx="12192000" cy="319088"/>
          </a:xfrm>
          <a:prstGeom prst="rect"/>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eaLnBrk="1" hangingPunct="1">
              <a:spcBef>
                <a:spcPct val="0"/>
              </a:spcBef>
              <a:spcAft>
                <a:spcPct val="0"/>
              </a:spcAft>
              <a:defRPr/>
            </a:pPr>
            <a:endParaRPr lang="en-US"/>
          </a:p>
        </p:txBody>
      </p:sp>
      <p:sp>
        <p:nvSpPr>
          <p:cNvPr id="8" name="Rechthoek 7"/>
          <p:cNvSpPr/>
          <p:nvPr/>
        </p:nvSpPr>
        <p:spPr>
          <a:xfrm>
            <a:off x="0" y="708025"/>
            <a:ext cx="711200" cy="130175"/>
          </a:xfrm>
          <a:prstGeom prst="rect"/>
          <a:solidFill>
            <a:schemeClr val="accent6"/>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eaLnBrk="1" hangingPunct="1">
              <a:spcBef>
                <a:spcPct val="0"/>
              </a:spcBef>
              <a:spcAft>
                <a:spcPct val="0"/>
              </a:spcAft>
              <a:defRPr/>
            </a:pPr>
            <a:endParaRPr lang="en-US"/>
          </a:p>
        </p:txBody>
      </p:sp>
      <p:sp>
        <p:nvSpPr>
          <p:cNvPr id="9" name="Rechthoek 8"/>
          <p:cNvSpPr/>
          <p:nvPr/>
        </p:nvSpPr>
        <p:spPr>
          <a:xfrm>
            <a:off x="787400" y="708025"/>
            <a:ext cx="11404600" cy="130175"/>
          </a:xfrm>
          <a:prstGeom prst="rect"/>
          <a:solidFill>
            <a:srgbClr val="00206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eaLnBrk="1" hangingPunct="1">
              <a:spcBef>
                <a:spcPct val="0"/>
              </a:spcBef>
              <a:spcAft>
                <a:spcPct val="0"/>
              </a:spcAft>
              <a:defRPr/>
            </a:pPr>
            <a:endParaRPr lang="en-US"/>
          </a:p>
        </p:txBody>
      </p:sp>
    </p:spTree>
    <p:extLst>
      <p:ext uri="{BB962C8B-B14F-4D97-AF65-F5344CB8AC3E}">
        <p14:creationId xmlns:p14="http://schemas.microsoft.com/office/powerpoint/2010/main" val="3037940598"/>
      </p:ext>
    </p:extLst>
  </p:cSld>
  <p:clrMap bg1="lt1" tx1="dk1" bg2="lt2" tx2="dk2" accent1="accent1" accent2="accent2" accent3="accent3" accent4="accent4" accent5="accent5" accent6="accent6" hlink="hlink" folHlink="folHlink"/>
  <p:sldLayoutIdLst>
    <p:sldLayoutId id="2147483694" r:id="rId1"/>
    <p:sldLayoutId id="2147483695" r:id="rId2"/>
  </p:sldLayoutIdLst>
  <p:transition spd="fast"/>
  <p:timing>
    <p:tnLst>
      <p:par>
        <p:cTn id="1" restart="never" nodeType="tmRoot"/>
      </p:par>
    </p:tnLst>
  </p:timing>
  <p:txStyles>
    <p:titleStyle>
      <a:lvl1pPr algn="l" fontAlgn="base" rtl="0" eaLnBrk="0" hangingPunct="0">
        <a:spcBef>
          <a:spcPct val="0"/>
        </a:spcBef>
        <a:spcAft>
          <a:spcPct val="0"/>
        </a:spcAft>
        <a:defRPr sz="3600" kern="1200">
          <a:solidFill>
            <a:srgbClr val="002060"/>
          </a:solidFill>
          <a:latin typeface="Open Sans" panose="020b0606030504020204"/>
          <a:ea typeface="MS PGothic" panose="020b0600070205080204" pitchFamily="34" charset="-128"/>
          <a:cs typeface="+mj-cs"/>
        </a:defRPr>
      </a:lvl1pPr>
      <a:lvl2pPr algn="l" fontAlgn="base" rtl="0"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2pPr>
      <a:lvl3pPr algn="l" fontAlgn="base" rtl="0"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3pPr>
      <a:lvl4pPr algn="l" fontAlgn="base" rtl="0"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4pPr>
      <a:lvl5pPr algn="l" fontAlgn="base" rtl="0"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5pPr>
      <a:lvl6pPr marL="457200" algn="l" fontAlgn="base" rtl="0">
        <a:spcBef>
          <a:spcPct val="0"/>
        </a:spcBef>
        <a:spcAft>
          <a:spcPct val="0"/>
        </a:spcAft>
        <a:defRPr sz="4400">
          <a:solidFill>
            <a:schemeClr val="tx2"/>
          </a:solidFill>
          <a:latin typeface="Tw Cen MT" panose="020b0602020104020603" pitchFamily="34" charset="0"/>
        </a:defRPr>
      </a:lvl6pPr>
      <a:lvl7pPr marL="914400" algn="l" fontAlgn="base" rtl="0">
        <a:spcBef>
          <a:spcPct val="0"/>
        </a:spcBef>
        <a:spcAft>
          <a:spcPct val="0"/>
        </a:spcAft>
        <a:defRPr sz="4400">
          <a:solidFill>
            <a:schemeClr val="tx2"/>
          </a:solidFill>
          <a:latin typeface="Tw Cen MT" panose="020b0602020104020603" pitchFamily="34" charset="0"/>
        </a:defRPr>
      </a:lvl7pPr>
      <a:lvl8pPr marL="1371600" algn="l" fontAlgn="base" rtl="0">
        <a:spcBef>
          <a:spcPct val="0"/>
        </a:spcBef>
        <a:spcAft>
          <a:spcPct val="0"/>
        </a:spcAft>
        <a:defRPr sz="4400">
          <a:solidFill>
            <a:schemeClr val="tx2"/>
          </a:solidFill>
          <a:latin typeface="Tw Cen MT" panose="020b0602020104020603" pitchFamily="34" charset="0"/>
        </a:defRPr>
      </a:lvl8pPr>
      <a:lvl9pPr marL="1828800" algn="l" fontAlgn="base" rtl="0">
        <a:spcBef>
          <a:spcPct val="0"/>
        </a:spcBef>
        <a:spcAft>
          <a:spcPct val="0"/>
        </a:spcAft>
        <a:defRPr sz="4400">
          <a:solidFill>
            <a:schemeClr val="tx2"/>
          </a:solidFill>
          <a:latin typeface="Tw Cen MT" panose="020b0602020104020603" pitchFamily="34" charset="0"/>
        </a:defRPr>
      </a:lvl9pPr>
    </p:titleStyle>
    <p:bodyStyle>
      <a:lvl1pPr marL="319088" indent="-319088" algn="l" fontAlgn="base" rtl="0" eaLnBrk="0"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S PGothic" panose="020b0600070205080204" pitchFamily="34" charset="-128"/>
          <a:cs typeface="+mn-cs"/>
        </a:defRPr>
      </a:lvl1pPr>
      <a:lvl2pPr marL="639763" indent="-273050" algn="l" fontAlgn="base" rtl="0" eaLnBrk="0"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S PGothic" panose="020b0600070205080204" pitchFamily="34" charset="-128"/>
          <a:cs typeface="+mn-cs"/>
        </a:defRPr>
      </a:lvl2pPr>
      <a:lvl3pPr marL="914400" indent="-228600" algn="l" fontAlgn="base" rtl="0" eaLnBrk="0"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S PGothic" panose="020b0600070205080204" pitchFamily="34" charset="-128"/>
          <a:cs typeface="+mn-cs"/>
        </a:defRPr>
      </a:lvl3pPr>
      <a:lvl4pPr marL="1371600" indent="-228600" algn="l" fontAlgn="base" rtl="0" eaLnBrk="0"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S PGothic" panose="020b0600070205080204" pitchFamily="34" charset="-128"/>
          <a:cs typeface="+mn-cs"/>
        </a:defRPr>
      </a:lvl4pPr>
      <a:lvl5pPr marL="1828800" indent="-228600" algn="l" fontAlgn="base" rtl="0" eaLnBrk="0"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image" Target="../media/image1.png" /><Relationship Id="rId4" Type="http://schemas.openxmlformats.org/officeDocument/2006/relationships/image" Target="../media/image2.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 Id="rId3" Type="http://schemas.microsoft.com/office/2007/relationships/hdphoto" Target="../media/hdphoto1.wdp" /><Relationship Id="rId4" Type="http://schemas.openxmlformats.org/officeDocument/2006/relationships/image" Target="../media/image5.png" /><Relationship Id="rId5" Type="http://schemas.openxmlformats.org/officeDocument/2006/relationships/image" Target="../media/image6.png" /><Relationship Id="rId6" Type="http://schemas.microsoft.com/office/2007/relationships/hdphoto" Target="../media/hdphoto2.wdp"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mailto:info@promantusinc.com" TargetMode="External" /><Relationship Id="rId3" Type="http://schemas.openxmlformats.org/officeDocument/2006/relationships/hyperlink" Target="mailto:europe@promantusinc.com" TargetMode="External" /><Relationship Id="rId4" Type="http://schemas.openxmlformats.org/officeDocument/2006/relationships/hyperlink" Target="http://www.promantusinc.com/" TargetMode="External" /><Relationship Id="rId5" Type="http://schemas.openxmlformats.org/officeDocument/2006/relationships/image" Target="../media/image7.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 Id="rId3" Type="http://schemas.openxmlformats.org/officeDocument/2006/relationships/image" Target="../media/image9.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jpe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pic>
        <p:nvPicPr>
          <p:cNvPr id="11267" name="Picture 14"/>
          <p:cNvPicPr>
            <a:picLocks noChangeAspect="1" noChangeArrowheads="1"/>
          </p:cNvPicPr>
          <p:nvPr/>
        </p:nvPicPr>
        <p:blipFill>
          <a:blip r:embed="rId3"/>
          <a:srcRect/>
          <a:stretch>
            <a:fillRect/>
          </a:stretch>
        </p:blipFill>
        <p:spPr>
          <a:xfrm>
            <a:off x="9733172" y="0"/>
            <a:ext cx="2458828" cy="576064"/>
          </a:xfrm>
          <a:prstGeom prst="rect"/>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10612" y="1880937"/>
            <a:ext cx="2173871" cy="3020537"/>
          </a:xfrm>
          <a:prstGeom prst="rect"/>
          <a:noFill/>
        </p:spPr>
        <p:txBody>
          <a:bodyPr wrap="square" rtlCol="0">
            <a:spAutoFit/>
          </a:bodyPr>
          <a:lstStyle/>
          <a:p>
            <a:pPr algn="ctr"/>
            <a:endParaRPr lang="en-IN" sz="2400" b="1">
              <a:latin typeface="Open Sans" panose="020b0606030504020204"/>
            </a:endParaRPr>
          </a:p>
          <a:p>
            <a:pPr algn="ctr"/>
            <a:r>
              <a:rPr lang="en-IN" sz="2400" b="1" dirty="1">
                <a:latin typeface="Open Sans" panose="020b0606030504020204"/>
              </a:rPr>
              <a:t>S/4HANA Technical Proposal</a:t>
            </a:r>
          </a:p>
          <a:p>
            <a:pPr algn="ctr"/>
            <a:endParaRPr lang="en-IN" sz="2400">
              <a:latin typeface="Open Sans" panose="020b0606030504020204"/>
            </a:endParaRPr>
          </a:p>
          <a:p>
            <a:pPr algn="ctr"/>
            <a:r>
              <a:rPr lang="en-IN" sz="2400" dirty="1">
                <a:latin typeface="Open Sans" panose="020b0606030504020204"/>
              </a:rPr>
              <a:t>presented to</a:t>
            </a:r>
          </a:p>
          <a:p>
            <a:pPr algn="ctr"/>
            <a:endParaRPr lang="en-IN" sz="2400">
              <a:latin typeface="Open Sans" panose="020b0606030504020204"/>
            </a:endParaRPr>
          </a:p>
          <a:p>
            <a:pPr algn="ctr"/>
            <a:r>
              <a:rPr lang="en-IN" sz="2400" dirty="1">
                <a:latin typeface="Open Sans" panose="020b0606030504020204"/>
              </a:rPr>
              <a:t>Velux</a:t>
            </a:r>
            <a:r>
              <a:rPr lang="en-IN" sz="2400" dirty="1">
                <a:latin typeface="Open Sans" panose="020b0606030504020204"/>
              </a:rPr>
              <a:t> </a:t>
            </a:r>
          </a:p>
        </p:txBody>
      </p:sp>
      <p:sp>
        <p:nvSpPr>
          <p:cNvPr id="10" name="Subtitle 3"/>
          <p:cNvSpPr>
            <a:spLocks noGrp="1"/>
          </p:cNvSpPr>
          <p:nvPr>
            <p:ph type="subTitle" idx="1"/>
          </p:nvPr>
        </p:nvSpPr>
        <p:spPr>
          <a:xfrm>
            <a:off x="2181225" y="6046861"/>
            <a:ext cx="10020301" cy="704776"/>
          </a:xfrm>
          <a:solidFill>
            <a:srgbClr val="002060"/>
          </a:solidFill>
        </p:spPr>
        <p:txBody>
          <a:bodyPr anchor="ctr" anchorCtr="0">
            <a:normAutofit/>
          </a:bodyPr>
          <a:lstStyle/>
          <a:p>
            <a:pPr marL="0" indent="0" algn="ctr">
              <a:buNone/>
            </a:pPr>
            <a:r>
              <a:rPr lang="en-US" sz="2400" b="1" dirty="1">
                <a:solidFill>
                  <a:schemeClr val="bg1"/>
                </a:solidFill>
                <a:latin typeface="Open Sans" panose="020b0606030504020204"/>
              </a:rPr>
              <a:t>ProAcc</a:t>
            </a:r>
            <a:r>
              <a:rPr lang="en-US" sz="2400" b="1" dirty="1">
                <a:solidFill>
                  <a:schemeClr val="bg1"/>
                </a:solidFill>
                <a:latin typeface="Open Sans" panose="020b0606030504020204"/>
              </a:rPr>
              <a:t> - Digital Transformation Solution for S/4HANA Migration</a:t>
            </a:r>
            <a:endParaRPr lang="en-IN" sz="2400" b="1">
              <a:solidFill>
                <a:schemeClr val="bg1"/>
              </a:solidFill>
              <a:latin typeface="Open Sans" panose="020b0606030504020204"/>
            </a:endParaRPr>
          </a:p>
        </p:txBody>
      </p:sp>
      <p:pic>
        <p:nvPicPr>
          <p:cNvPr id="11" name="Picture 10" descr="Promantus Inc"/>
          <p:cNvPicPr>
            <a:picLocks noChangeAspect="1"/>
          </p:cNvPicPr>
          <p:nvPr/>
        </p:nvPicPr>
        <p:blipFill>
          <a:blip r:embed="rId3"/>
          <a:srcRect/>
          <a:stretch>
            <a:fillRect/>
          </a:stretch>
        </p:blipFill>
        <p:spPr>
          <a:xfrm>
            <a:off x="116575" y="141408"/>
            <a:ext cx="1920240" cy="480060"/>
          </a:xfrm>
          <a:prstGeom prst="rect"/>
          <a:noFill/>
          <a:ln>
            <a:noFill/>
          </a:ln>
        </p:spPr>
      </p:pic>
      <p:pic>
        <p:nvPicPr>
          <p:cNvPr id="20" name="Picture 19"/>
          <p:cNvPicPr>
            <a:picLocks noChangeAspect="1"/>
          </p:cNvPicPr>
          <p:nvPr/>
        </p:nvPicPr>
        <p:blipFill>
          <a:blip r:embed="rId4"/>
          <a:srcRect/>
          <a:stretch>
            <a:fillRect/>
          </a:stretch>
        </p:blipFill>
        <p:spPr>
          <a:xfrm>
            <a:off x="2181225" y="2702"/>
            <a:ext cx="10020301" cy="6045673"/>
          </a:xfrm>
          <a:prstGeom prst="rect"/>
        </p:spPr>
      </p:pic>
      <p:sp>
        <p:nvSpPr>
          <p:cNvPr id="11268" name="New shape"/>
          <p:cNvSpPr>
            <a:spLocks noSelect="1" noMove="1" noResize="1" noTextEdit="1"/>
          </p:cNvSpPr>
          <p:nvPr/>
        </p:nvSpPr>
        <p:spPr>
          <a:xfrm>
            <a:off x="127000" y="254000"/>
            <a:ext cx="6985000" cy="254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sz="1600" dirty="1">
                <a:solidFill>
                  <a:srgbClr val="FF0000"/>
                </a:solidFill>
              </a:rPr>
              <a:t>Evaluation Warning : The document was created with  Spire.Presentation for .NET</a:t>
            </a:r>
          </a:p>
        </p:txBody>
      </p:sp>
    </p:spTree>
  </p:cSld>
  <p:clrMapOvr>
    <a:masterClrMapping/>
  </p:clrMapOvr>
  <p:transition spd="fast"/>
  <p:timing>
    <p:tnLst>
      <p:par>
        <p:cTn id="1"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5" name="Rounded Rectangle 3"/>
          <p:cNvSpPr/>
          <p:nvPr/>
        </p:nvSpPr>
        <p:spPr>
          <a:xfrm>
            <a:off x="669925" y="1317770"/>
            <a:ext cx="9838641" cy="5012691"/>
          </a:xfrm>
          <a:prstGeom prst="roundRect">
            <a:avLst>
              <a:gd name="adj" fmla="val 7431"/>
            </a:avLst>
          </a:prstGeom>
          <a:solidFill>
            <a:schemeClr val="bg1"/>
          </a:solidFill>
          <a:ln>
            <a:noFill/>
          </a:ln>
          <a:effectLst>
            <a:outerShdw blurRad="457200" dir="10740000" dist="266700" algn="tr" rotWithShape="0" sx="97000" sy="9700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1"/>
              <a:t>Copy of ECC PRD instance to Sandbox</a:t>
            </a:r>
          </a:p>
        </p:txBody>
      </p:sp>
      <p:sp>
        <p:nvSpPr>
          <p:cNvPr id="10" name="Rectangle 9"/>
          <p:cNvSpPr/>
          <p:nvPr/>
        </p:nvSpPr>
        <p:spPr>
          <a:xfrm>
            <a:off x="835741" y="1317771"/>
            <a:ext cx="9546216" cy="6771084"/>
          </a:xfrm>
          <a:prstGeom prst="rect"/>
          <a:ln>
            <a:solidFill>
              <a:schemeClr val="bg1"/>
            </a:solidFill>
          </a:ln>
        </p:spPr>
        <p:txBody>
          <a:bodyPr wrap="square">
            <a:spAutoFit/>
          </a:bodyPr>
          <a:lstStyle/>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sym typeface="Arial"/>
              </a:rPr>
              <a:t>Solman 7.2 new implementation &amp; Installation of Evaluation System</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Copy of ECC PRD instance to Sandbox</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Performing mandatory system checks for system conversion</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Performing pre-conversion checks</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Analysis of the list of custom objects impacted by the conversion</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System conversion of the Sandbox ECC system into S/4 1909</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Post conversion and data migration and validation for FI and Logistics</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Code changes required for adoption of custom object</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Develop the Reporting strategy for existing XX reports/dashboards using Embedded Analytics</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Activation of up to 50 Fiori applications from list of SAP</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Train the Trainer approach is followed with 4 sessions each from Basis, Finance , Logistics and supporting Modules , a detailed training plan will be circulated before the training starts. </a:t>
            </a:r>
          </a:p>
          <a:p>
            <a:pPr marL="285750" indent="-285750">
              <a:buFont typeface="Wingdings" panose="05000000000000000000" pitchFamily="2" charset="2"/>
              <a:buChar char="§"/>
              <a:defRPr/>
            </a:pPr>
            <a:r>
              <a:rPr lang="en-US" sz="1400" b="1" dirty="1">
                <a:solidFill>
                  <a:schemeClr val="tx1">
                    <a:lumMod val="65000"/>
                    <a:lumOff val="35000"/>
                  </a:schemeClr>
                </a:solidFill>
                <a:latin typeface="Open Sans" panose="020b0606030504020204"/>
                <a:cs typeface="Segoe UI" panose="020b0502040204020203" pitchFamily="34" charset="0"/>
              </a:rPr>
              <a:t>Phase -2 </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Performing Pre-conversion checks</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Code changes required for adoption of custom objects</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System conversion of DEV, QA and Prod from ECC to S/4</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Operate system and database upgrade to meet the prerequisite for conversion.</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Setting up Production support landscape and change freeze</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Post conversion and data migration for FI and Logistics</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Implement Embedded Analytics to replace existing reports</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Data Validation from ECC to HANA</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Testing the process</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Testing the new HANA Functionalities.</a:t>
            </a:r>
          </a:p>
          <a:p>
            <a:pPr>
              <a:defRPr/>
            </a:pPr>
            <a:r>
              <a:rPr lang="en-US" sz="1400" dirty="1">
                <a:solidFill>
                  <a:schemeClr val="tx1">
                    <a:lumMod val="65000"/>
                    <a:lumOff val="35000"/>
                  </a:schemeClr>
                </a:solidFill>
                <a:latin typeface="Open Sans" panose="020b0606030504020204"/>
                <a:cs typeface="Segoe UI" panose="020b0502040204020203" pitchFamily="34" charset="0"/>
              </a:rPr>
              <a:t> </a:t>
            </a:r>
          </a:p>
          <a:p>
            <a:pPr marL="285750" indent="-285750">
              <a:buFont typeface="Wingdings" panose="05000000000000000000" pitchFamily="2" charset="2"/>
              <a:buChar char="§"/>
              <a:defRPr/>
            </a:pPr>
            <a:endParaRPr lang="en-US" sz="1400">
              <a:solidFill>
                <a:schemeClr val="tx1">
                  <a:lumMod val="65000"/>
                  <a:lumOff val="35000"/>
                </a:schemeClr>
              </a:solidFill>
              <a:latin typeface="Open Sans" panose="020b0606030504020204"/>
              <a:cs typeface="Segoe UI" panose="020b0502040204020203" pitchFamily="34" charset="0"/>
            </a:endParaRPr>
          </a:p>
          <a:p>
            <a:pPr marL="285750" indent="-285750">
              <a:buFont typeface="Wingdings" panose="05000000000000000000" pitchFamily="2" charset="2"/>
              <a:buChar char="§"/>
              <a:defRPr/>
            </a:pPr>
            <a:endParaRPr lang="en-US" sz="1400">
              <a:solidFill>
                <a:schemeClr val="tx1">
                  <a:lumMod val="65000"/>
                  <a:lumOff val="35000"/>
                </a:schemeClr>
              </a:solidFill>
              <a:latin typeface="Open Sans" panose="020b0606030504020204"/>
              <a:cs typeface="Segoe UI" panose="020b0502040204020203" pitchFamily="34" charset="0"/>
            </a:endParaRPr>
          </a:p>
          <a:p>
            <a:pPr marL="285750" indent="-285750">
              <a:buFont typeface="Wingdings" panose="05000000000000000000" pitchFamily="2" charset="2"/>
              <a:buChar char="§"/>
              <a:defRPr/>
            </a:pPr>
            <a:endParaRPr lang="en-US" sz="1400">
              <a:solidFill>
                <a:schemeClr val="tx1">
                  <a:lumMod val="65000"/>
                  <a:lumOff val="35000"/>
                </a:schemeClr>
              </a:solidFill>
              <a:latin typeface="Open Sans" panose="020b0606030504020204"/>
              <a:cs typeface="Segoe UI" panose="020b0502040204020203" pitchFamily="34" charset="0"/>
            </a:endParaRPr>
          </a:p>
          <a:p>
            <a:pPr marL="285750" indent="-285750">
              <a:buFont typeface="Wingdings" panose="05000000000000000000" pitchFamily="2" charset="2"/>
              <a:buChar char="§"/>
              <a:defRPr/>
            </a:pPr>
            <a:endParaRPr lang="en-US" sz="1400">
              <a:solidFill>
                <a:schemeClr val="tx1">
                  <a:lumMod val="65000"/>
                  <a:lumOff val="35000"/>
                </a:schemeClr>
              </a:solidFill>
              <a:latin typeface="Open Sans" panose="020b0606030504020204"/>
              <a:cs typeface="Segoe UI" panose="020b0502040204020203" pitchFamily="34" charset="0"/>
            </a:endParaRPr>
          </a:p>
          <a:p>
            <a:pPr marL="285750" indent="-285750">
              <a:buFont typeface="Wingdings" panose="05000000000000000000" pitchFamily="2" charset="2"/>
              <a:buChar char="§"/>
              <a:defRPr/>
            </a:pPr>
            <a:endParaRPr lang="en-US" sz="1400">
              <a:solidFill>
                <a:schemeClr val="tx1">
                  <a:lumMod val="65000"/>
                  <a:lumOff val="35000"/>
                </a:schemeClr>
              </a:solidFill>
              <a:latin typeface="Open Sans" panose="020b0606030504020204"/>
              <a:cs typeface="Segoe UI" panose="020b0502040204020203" pitchFamily="34" charset="0"/>
            </a:endParaRPr>
          </a:p>
          <a:p>
            <a:pPr marL="285750" indent="-285750">
              <a:buFont typeface="Wingdings" panose="05000000000000000000" pitchFamily="2" charset="2"/>
              <a:buChar char="§"/>
              <a:defRPr/>
            </a:pPr>
            <a:endParaRPr lang="en-US" sz="1400">
              <a:solidFill>
                <a:schemeClr val="tx1">
                  <a:lumMod val="65000"/>
                  <a:lumOff val="35000"/>
                </a:schemeClr>
              </a:solidFill>
              <a:latin typeface="Open Sans" panose="020b0606030504020204"/>
              <a:cs typeface="Segoe UI" panose="020b0502040204020203" pitchFamily="34" charset="0"/>
            </a:endParaRPr>
          </a:p>
          <a:p>
            <a:pPr>
              <a:defRPr/>
            </a:pPr>
            <a:endParaRPr lang="en-US" sz="1400">
              <a:solidFill>
                <a:schemeClr val="tx1">
                  <a:lumMod val="65000"/>
                  <a:lumOff val="35000"/>
                </a:schemeClr>
              </a:solidFill>
              <a:latin typeface="Open Sans" panose="020b0606030504020204"/>
              <a:cs typeface="Segoe UI" panose="020b0502040204020203" pitchFamily="34" charset="0"/>
            </a:endParaRPr>
          </a:p>
        </p:txBody>
      </p:sp>
      <p:sp>
        <p:nvSpPr>
          <p:cNvPr id="11" name="Title 1"/>
          <p:cNvSpPr>
            <a:spLocks noGrp="1"/>
          </p:cNvSpPr>
          <p:nvPr>
            <p:ph type="title"/>
          </p:nvPr>
        </p:nvSpPr>
        <p:spPr>
          <a:xfrm>
            <a:off x="669925" y="120650"/>
            <a:ext cx="9015413" cy="4667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bodyPr>
          <a:lstStyle/>
          <a:p>
            <a:r>
              <a:rPr lang="en-IN" dirty="1">
                <a:solidFill>
                  <a:srgbClr val="002060"/>
                </a:solidFill>
              </a:rPr>
              <a:t>Scope of Work</a:t>
            </a:r>
          </a:p>
        </p:txBody>
      </p:sp>
      <p:sp>
        <p:nvSpPr>
          <p:cNvPr id="12" name="New shape"/>
          <p:cNvSpPr>
            <a:spLocks noSelect="1" noMove="1" noResize="1" noTextEdit="1"/>
          </p:cNvSpPr>
          <p:nvPr/>
        </p:nvSpPr>
        <p:spPr>
          <a:xfrm>
            <a:off x="127000" y="254000"/>
            <a:ext cx="6985000" cy="254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sz="1600" dirty="1">
                <a:solidFill>
                  <a:srgbClr val="FF0000"/>
                </a:solidFill>
              </a:rPr>
              <a:t>Evaluation Warning : The document was created with  Spire.Presentation for .NET</a:t>
            </a:r>
          </a:p>
        </p:txBody>
      </p:sp>
    </p:spTree>
    <p:extLst>
      <p:ext uri="{BB962C8B-B14F-4D97-AF65-F5344CB8AC3E}">
        <p14:creationId xmlns:p14="http://schemas.microsoft.com/office/powerpoint/2010/main" val="1281283503"/>
      </p:ext>
    </p:extLst>
  </p:cSld>
  <p:clrMapOvr>
    <a:masterClrMapping/>
  </p:clrMapOvr>
  <p:transition spd="fast"/>
  <p:timing>
    <p:tnLst>
      <p:par>
        <p:cTn id="1"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5" name="Rounded Rectangle 3"/>
          <p:cNvSpPr/>
          <p:nvPr/>
        </p:nvSpPr>
        <p:spPr>
          <a:xfrm>
            <a:off x="294845" y="1261500"/>
            <a:ext cx="9890164" cy="4675066"/>
          </a:xfrm>
          <a:prstGeom prst="roundRect">
            <a:avLst>
              <a:gd name="adj" fmla="val 7431"/>
            </a:avLst>
          </a:prstGeom>
          <a:solidFill>
            <a:schemeClr val="bg1"/>
          </a:solidFill>
          <a:ln>
            <a:noFill/>
          </a:ln>
          <a:effectLst>
            <a:outerShdw blurRad="457200" dir="10740000" dist="266700" algn="tr" rotWithShape="0" sx="97000" sy="9700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1"/>
              <a:t>Copy of ECC PRD instance to Sandbox</a:t>
            </a:r>
          </a:p>
        </p:txBody>
      </p:sp>
      <p:sp>
        <p:nvSpPr>
          <p:cNvPr id="10" name="Rectangle 9"/>
          <p:cNvSpPr/>
          <p:nvPr/>
        </p:nvSpPr>
        <p:spPr>
          <a:xfrm>
            <a:off x="835740" y="1261500"/>
            <a:ext cx="10837203" cy="5217295"/>
          </a:xfrm>
          <a:prstGeom prst="rect"/>
          <a:ln>
            <a:solidFill>
              <a:schemeClr val="bg1"/>
            </a:solidFill>
          </a:ln>
        </p:spPr>
        <p:txBody>
          <a:bodyPr wrap="square">
            <a:spAutoFit/>
          </a:bodyPr>
          <a:lstStyle/>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sym typeface="Arial"/>
              </a:rPr>
              <a:t>Velux would provide a recent copy of the Production Data for being copied to the Sandbox instance. Hardware for the Sandbox conversion will be comparable to the PRD hardware.</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Necessary documentation regarding any specific business process / configuration in the existing SAP system would be provided to the Project team upon request</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All necessary Software / Database and Hardware licenses as may be required for performing the conversion shall be procured by Velux.</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System access required to all SAP applications shall be arranged by Velux where such access is required for testing the Integration between applications post the conversion process</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We assume that the onsite project team will work from Velux premises where project infrastructure in form of system hardware, LAN,  internet connectivity, communication facilities, meeting rooms etc. will be provided by Velux to the project teams</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Timely availability of process owners and stake holders will be ensured by Velux.</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Solman 7.2 will be implemented with only basic configurations to be used to monitor S//4 landscape</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Code Freeze , Once the Conversion Phase Kicks Off.</a:t>
            </a:r>
          </a:p>
          <a:p>
            <a:pPr marL="285750" indent="-285750">
              <a:buFont typeface="Wingdings" panose="05000000000000000000" pitchFamily="2" charset="2"/>
              <a:buChar char="§"/>
              <a:defRPr/>
            </a:pPr>
            <a:r>
              <a:rPr lang="en-US" sz="1400" b="1" dirty="1">
                <a:solidFill>
                  <a:schemeClr val="tx1">
                    <a:lumMod val="65000"/>
                    <a:lumOff val="35000"/>
                  </a:schemeClr>
                </a:solidFill>
                <a:latin typeface="Open Sans" panose="020b0606030504020204"/>
                <a:cs typeface="Segoe UI" panose="020b0502040204020203" pitchFamily="34" charset="0"/>
              </a:rPr>
              <a:t>Exclusion:-</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Any task or activity relating to configuration in ECC system, that is not required for S/4 Hana Conversion</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Any task or activity to be carried out on any non-SAP systems for the purpose of testing integration</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Testing or modification of any data interfaces to SAP ECC or S/4 HANA, except for such testing as may be required to verify the correctness of the system conversion process</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Any additional developments other than the existing custom objects identified for adjustment during the Conversion</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Procurement of licenses</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Integration with any other third-party system other than required for scope of work</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Any other things not explicitly mentioned in the scope are out of scope</a:t>
            </a:r>
          </a:p>
          <a:p>
            <a:pPr marL="285750" indent="-285750">
              <a:buFont typeface="Wingdings" panose="05000000000000000000" pitchFamily="2" charset="2"/>
              <a:buChar char="§"/>
              <a:defRPr/>
            </a:pPr>
            <a:endParaRPr lang="en-US" sz="1400">
              <a:solidFill>
                <a:schemeClr val="tx1">
                  <a:lumMod val="65000"/>
                  <a:lumOff val="35000"/>
                </a:schemeClr>
              </a:solidFill>
              <a:latin typeface="Open Sans" panose="020b0606030504020204"/>
              <a:cs typeface="Segoe UI" panose="020b0502040204020203" pitchFamily="34" charset="0"/>
            </a:endParaRPr>
          </a:p>
          <a:p>
            <a:pPr>
              <a:defRPr/>
            </a:pPr>
            <a:endParaRPr lang="en-US" sz="1400">
              <a:solidFill>
                <a:schemeClr val="tx1">
                  <a:lumMod val="65000"/>
                  <a:lumOff val="35000"/>
                </a:schemeClr>
              </a:solidFill>
              <a:latin typeface="Open Sans" panose="020b0606030504020204"/>
              <a:cs typeface="Segoe UI" panose="020b0502040204020203" pitchFamily="34" charset="0"/>
            </a:endParaRPr>
          </a:p>
        </p:txBody>
      </p:sp>
      <p:sp>
        <p:nvSpPr>
          <p:cNvPr id="11" name="Title 1"/>
          <p:cNvSpPr>
            <a:spLocks noGrp="1"/>
          </p:cNvSpPr>
          <p:nvPr>
            <p:ph type="title"/>
          </p:nvPr>
        </p:nvSpPr>
        <p:spPr>
          <a:xfrm>
            <a:off x="669925" y="120650"/>
            <a:ext cx="9015413" cy="4667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bodyPr>
          <a:lstStyle/>
          <a:p>
            <a:r>
              <a:rPr lang="en-IN" dirty="1"/>
              <a:t>Project Assumption and Scope Exclusion</a:t>
            </a:r>
            <a:endParaRPr lang="en-IN">
              <a:solidFill>
                <a:srgbClr val="002060"/>
              </a:solidFill>
            </a:endParaRPr>
          </a:p>
        </p:txBody>
      </p:sp>
      <p:sp>
        <p:nvSpPr>
          <p:cNvPr id="12" name="New shape"/>
          <p:cNvSpPr>
            <a:spLocks noSelect="1" noMove="1" noResize="1" noTextEdit="1"/>
          </p:cNvSpPr>
          <p:nvPr/>
        </p:nvSpPr>
        <p:spPr>
          <a:xfrm>
            <a:off x="127000" y="254000"/>
            <a:ext cx="6985000" cy="254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sz="1600" dirty="1">
                <a:solidFill>
                  <a:srgbClr val="FF0000"/>
                </a:solidFill>
              </a:rPr>
              <a:t>Evaluation Warning : The document was created with  Spire.Presentation for .NET</a:t>
            </a:r>
          </a:p>
        </p:txBody>
      </p:sp>
    </p:spTree>
    <p:extLst>
      <p:ext uri="{BB962C8B-B14F-4D97-AF65-F5344CB8AC3E}">
        <p14:creationId xmlns:p14="http://schemas.microsoft.com/office/powerpoint/2010/main" val="2282396525"/>
      </p:ext>
    </p:extLst>
  </p:cSld>
  <p:clrMapOvr>
    <a:masterClrMapping/>
  </p:clrMapOvr>
  <p:transition spd="fast"/>
  <p:timing>
    <p:tnLst>
      <p:par>
        <p:cTn id="1"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1"/>
              <a:t>S/4HANA Conversion Roadmap</a:t>
            </a:r>
          </a:p>
        </p:txBody>
      </p:sp>
      <p:sp>
        <p:nvSpPr>
          <p:cNvPr id="3" name="New shape"/>
          <p:cNvSpPr>
            <a:spLocks noSelect="1" noMove="1" noResize="1" noTextEdit="1"/>
          </p:cNvSpPr>
          <p:nvPr/>
        </p:nvSpPr>
        <p:spPr>
          <a:xfrm>
            <a:off x="127000" y="254000"/>
            <a:ext cx="6985000" cy="254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sz="1600" dirty="1">
                <a:solidFill>
                  <a:srgbClr val="FF0000"/>
                </a:solidFill>
              </a:rPr>
              <a:t>Evaluation Warning : The document was created with  Spire.Presentation for .NET</a:t>
            </a:r>
          </a:p>
        </p:txBody>
      </p:sp>
    </p:spTree>
    <p:extLst>
      <p:ext uri="{BB962C8B-B14F-4D97-AF65-F5344CB8AC3E}">
        <p14:creationId xmlns:p14="http://schemas.microsoft.com/office/powerpoint/2010/main" val="1854331049"/>
      </p:ext>
    </p:extLst>
  </p:cSld>
  <p:clrMapOvr>
    <a:masterClrMapping/>
  </p:clrMapOvr>
  <p:transition spd="fast"/>
  <p:timing>
    <p:tnLst>
      <p:par>
        <p:cTn id="1"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1"/>
              <a:t>S/4HANA Conversion Approach</a:t>
            </a:r>
          </a:p>
        </p:txBody>
      </p:sp>
      <p:sp>
        <p:nvSpPr>
          <p:cNvPr id="3" name="New shape"/>
          <p:cNvSpPr>
            <a:spLocks noSelect="1" noMove="1" noResize="1" noTextEdit="1"/>
          </p:cNvSpPr>
          <p:nvPr/>
        </p:nvSpPr>
        <p:spPr>
          <a:xfrm>
            <a:off x="127000" y="254000"/>
            <a:ext cx="6985000" cy="254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sz="1600" dirty="1">
                <a:solidFill>
                  <a:srgbClr val="FF0000"/>
                </a:solidFill>
              </a:rPr>
              <a:t>Evaluation Warning : The document was created with  Spire.Presentation for .NET</a:t>
            </a:r>
          </a:p>
        </p:txBody>
      </p:sp>
    </p:spTree>
    <p:extLst>
      <p:ext uri="{BB962C8B-B14F-4D97-AF65-F5344CB8AC3E}">
        <p14:creationId xmlns:p14="http://schemas.microsoft.com/office/powerpoint/2010/main" val="1484135269"/>
      </p:ext>
    </p:extLst>
  </p:cSld>
  <p:clrMapOvr>
    <a:masterClrMapping/>
  </p:clrMapOvr>
  <p:transition spd="fast"/>
  <p:timing>
    <p:tnLst>
      <p:par>
        <p:cTn id="1"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7" name="Rounded Rectangle 3"/>
          <p:cNvSpPr/>
          <p:nvPr/>
        </p:nvSpPr>
        <p:spPr>
          <a:xfrm>
            <a:off x="760821" y="966997"/>
            <a:ext cx="6287679" cy="5399754"/>
          </a:xfrm>
          <a:prstGeom prst="roundRect">
            <a:avLst>
              <a:gd name="adj" fmla="val 7431"/>
            </a:avLst>
          </a:prstGeom>
          <a:solidFill>
            <a:schemeClr val="bg1"/>
          </a:solidFill>
          <a:ln>
            <a:noFill/>
          </a:ln>
          <a:effectLst>
            <a:outerShdw blurRad="457200" dir="10740000" dist="266700" algn="tr" rotWithShape="0" sx="97000" sy="9700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007338" y="1103775"/>
            <a:ext cx="5680909" cy="5262979"/>
          </a:xfrm>
          <a:prstGeom prst="rect"/>
          <a:ln>
            <a:solidFill>
              <a:schemeClr val="bg1"/>
            </a:solidFill>
          </a:ln>
        </p:spPr>
        <p:txBody>
          <a:bodyPr wrap="square">
            <a:spAutoFit/>
          </a:bodyPr>
          <a:lstStyle/>
          <a:p>
            <a:pPr marL="0" marR="0" lvl="0" indent="0" algn="l" defTabSz="914400" fontAlgn="auto" rtl="0" eaLnBrk="1" latinLnBrk="0" hangingPunct="1">
              <a:lnSpc>
                <a:spcPct val="100000"/>
              </a:lnSpc>
              <a:spcBef>
                <a:spcPct val="0"/>
              </a:spcBef>
              <a:spcAft>
                <a:spcPct val="0"/>
              </a:spcAft>
              <a:buClrTx/>
              <a:buSzTx/>
              <a:buFontTx/>
              <a:buNone/>
              <a:defRPr/>
            </a:pPr>
            <a:r>
              <a:rPr lang="en-US" sz="1400" b="1" dirty="1">
                <a:solidFill>
                  <a:schemeClr val="tx1">
                    <a:lumMod val="65000"/>
                    <a:lumOff val="35000"/>
                  </a:schemeClr>
                </a:solidFill>
                <a:latin typeface="Open Sans" panose="020b0606030504020204"/>
                <a:cs typeface="Calibri" panose="020f0502020204030204" pitchFamily="34" charset="0"/>
              </a:rPr>
              <a:t>In order to document the efficiency of ProAcc, we offer potential clients a 3-tier process:</a:t>
            </a:r>
          </a:p>
          <a:p>
            <a:pPr marR="0" lvl="0" algn="l" defTabSz="914400" fontAlgn="auto" rtl="0" eaLnBrk="1" latinLnBrk="0" hangingPunct="1">
              <a:lnSpc>
                <a:spcPct val="100000"/>
              </a:lnSpc>
              <a:spcBef>
                <a:spcPct val="0"/>
              </a:spcBef>
              <a:spcAft>
                <a:spcPct val="0"/>
              </a:spcAft>
              <a:buClrTx/>
              <a:buSzTx/>
              <a:defRPr/>
            </a:pPr>
            <a:endParaRPr lang="en-US" sz="1400">
              <a:solidFill>
                <a:schemeClr val="tx1">
                  <a:lumMod val="65000"/>
                  <a:lumOff val="35000"/>
                </a:schemeClr>
              </a:solidFill>
              <a:latin typeface="Open Sans" panose="020b0606030504020204"/>
              <a:cs typeface="Calibri" panose="020f0502020204030204" pitchFamily="34" charset="0"/>
            </a:endParaRPr>
          </a:p>
          <a:p>
            <a:pPr marL="342900" marR="0" lvl="0" indent="-342900" algn="l" defTabSz="914400" fontAlgn="auto" rtl="0" eaLnBrk="1" latinLnBrk="0" hangingPunct="1">
              <a:lnSpc>
                <a:spcPct val="100000"/>
              </a:lnSpc>
              <a:spcBef>
                <a:spcPct val="0"/>
              </a:spcBef>
              <a:spcAft>
                <a:spcPct val="0"/>
              </a:spcAft>
              <a:buClrTx/>
              <a:buSzTx/>
              <a:buAutoNum type="arabicPeriod" startAt="1"/>
              <a:defRPr/>
            </a:pPr>
            <a:r>
              <a:rPr lang="en-US" sz="1400" b="1" dirty="1">
                <a:solidFill>
                  <a:schemeClr val="tx1">
                    <a:lumMod val="65000"/>
                    <a:lumOff val="35000"/>
                  </a:schemeClr>
                </a:solidFill>
                <a:latin typeface="Open Sans" panose="020b0606030504020204"/>
                <a:cs typeface="Calibri" panose="020f0502020204030204" pitchFamily="34" charset="0"/>
              </a:rPr>
              <a:t>BASELINE ASSESSMENT (BA)</a:t>
            </a:r>
          </a:p>
          <a:p>
            <a:pPr marL="342900" marR="0" lvl="0" indent="-342900" algn="l" defTabSz="914400" fontAlgn="auto" rtl="0" eaLnBrk="1" latinLnBrk="0" hangingPunct="1">
              <a:lnSpc>
                <a:spcPct val="100000"/>
              </a:lnSpc>
              <a:spcBef>
                <a:spcPct val="0"/>
              </a:spcBef>
              <a:spcAft>
                <a:spcPct val="0"/>
              </a:spcAft>
              <a:buClrTx/>
              <a:buSzTx/>
              <a:buAutoNum type="arabicPeriod" startAt="1"/>
              <a:defRPr/>
            </a:pPr>
            <a:endParaRPr lang="en-US" sz="1400" b="1">
              <a:solidFill>
                <a:schemeClr val="tx1">
                  <a:lumMod val="65000"/>
                  <a:lumOff val="35000"/>
                </a:schemeClr>
              </a:solidFill>
              <a:latin typeface="Open Sans" panose="020b0606030504020204"/>
              <a:cs typeface="Calibri" panose="020f0502020204030204" pitchFamily="34" charset="0"/>
            </a:endParaRPr>
          </a:p>
          <a:p>
            <a:pPr marR="0" lvl="0" algn="l" defTabSz="914400" fontAlgn="auto" rtl="0" eaLnBrk="1" latinLnBrk="0" hangingPunct="1">
              <a:lnSpc>
                <a:spcPct val="100000"/>
              </a:lnSpc>
              <a:spcBef>
                <a:spcPct val="0"/>
              </a:spcBef>
              <a:spcAft>
                <a:spcPct val="0"/>
              </a:spcAft>
              <a:buClrTx/>
              <a:buSzTx/>
              <a:defRPr/>
            </a:pPr>
            <a:r>
              <a:rPr lang="en-US" sz="1400" dirty="1">
                <a:solidFill>
                  <a:schemeClr val="tx1">
                    <a:lumMod val="65000"/>
                    <a:lumOff val="35000"/>
                  </a:schemeClr>
                </a:solidFill>
                <a:latin typeface="Open Sans" panose="020b0606030504020204"/>
                <a:cs typeface="Calibri" panose="020f0502020204030204" pitchFamily="34" charset="0"/>
              </a:rPr>
              <a:t>Duration: 	4-5 days</a:t>
            </a:r>
          </a:p>
          <a:p>
            <a:pPr marR="0" lvl="0" algn="l" defTabSz="914400" fontAlgn="auto" rtl="0" eaLnBrk="1" latinLnBrk="0" hangingPunct="1">
              <a:lnSpc>
                <a:spcPct val="100000"/>
              </a:lnSpc>
              <a:spcBef>
                <a:spcPct val="0"/>
              </a:spcBef>
              <a:spcAft>
                <a:spcPct val="0"/>
              </a:spcAft>
              <a:buClrTx/>
              <a:buSzTx/>
              <a:defRPr/>
            </a:pPr>
            <a:br>
              <a:rPr lang="en-US" sz="1400" dirty="1">
                <a:solidFill>
                  <a:schemeClr val="tx1">
                    <a:lumMod val="65000"/>
                    <a:lumOff val="35000"/>
                  </a:schemeClr>
                </a:solidFill>
                <a:latin typeface="Open Sans" panose="020b0606030504020204"/>
                <a:cs typeface="Calibri" panose="020f0502020204030204" pitchFamily="34" charset="0"/>
              </a:rPr>
            </a:br>
            <a:r>
              <a:rPr lang="en-US" sz="1400" dirty="1">
                <a:solidFill>
                  <a:schemeClr val="tx1">
                    <a:lumMod val="65000"/>
                    <a:lumOff val="35000"/>
                  </a:schemeClr>
                </a:solidFill>
                <a:latin typeface="Open Sans" panose="020b0606030504020204"/>
                <a:cs typeface="Calibri" panose="020f0502020204030204" pitchFamily="34" charset="0"/>
              </a:rPr>
              <a:t>Result:	Business case and initial roadmap for migration</a:t>
            </a:r>
          </a:p>
          <a:p>
            <a:pPr lvl="1">
              <a:defRPr/>
            </a:pPr>
            <a:r>
              <a:rPr lang="en-US" sz="1400" dirty="1">
                <a:solidFill>
                  <a:schemeClr val="tx1">
                    <a:lumMod val="65000"/>
                    <a:lumOff val="35000"/>
                  </a:schemeClr>
                </a:solidFill>
                <a:latin typeface="Open Sans" panose="020b0606030504020204"/>
                <a:cs typeface="Calibri" panose="020f0502020204030204" pitchFamily="34" charset="0"/>
              </a:rPr>
              <a:t>	Proposal for comprehensive assessment</a:t>
            </a:r>
          </a:p>
          <a:p>
            <a:pPr lvl="1">
              <a:defRPr/>
            </a:pPr>
            <a:endParaRPr lang="en-US" sz="1400">
              <a:solidFill>
                <a:schemeClr val="tx1">
                  <a:lumMod val="65000"/>
                  <a:lumOff val="35000"/>
                </a:schemeClr>
              </a:solidFill>
              <a:latin typeface="Open Sans" panose="020b0606030504020204"/>
              <a:cs typeface="Calibri" panose="020f0502020204030204" pitchFamily="34" charset="0"/>
            </a:endParaRPr>
          </a:p>
          <a:p>
            <a:pPr>
              <a:defRPr/>
            </a:pPr>
            <a:r>
              <a:rPr lang="en-US" sz="1400" b="1" dirty="1">
                <a:solidFill>
                  <a:schemeClr val="tx1">
                    <a:lumMod val="65000"/>
                    <a:lumOff val="35000"/>
                  </a:schemeClr>
                </a:solidFill>
                <a:latin typeface="Open Sans" panose="020b0606030504020204"/>
                <a:cs typeface="Calibri" panose="020f0502020204030204" pitchFamily="34" charset="0"/>
              </a:rPr>
              <a:t>2. COMPREHENSIVE ASSESSMENT (CA)</a:t>
            </a:r>
          </a:p>
          <a:p>
            <a:pPr lvl="1">
              <a:defRPr/>
            </a:pPr>
            <a:endParaRPr lang="en-US" sz="1400" b="1">
              <a:solidFill>
                <a:schemeClr val="tx1">
                  <a:lumMod val="65000"/>
                  <a:lumOff val="35000"/>
                </a:schemeClr>
              </a:solidFill>
              <a:latin typeface="Open Sans" panose="020b0606030504020204"/>
              <a:cs typeface="Calibri" panose="020f0502020204030204" pitchFamily="34" charset="0"/>
            </a:endParaRPr>
          </a:p>
          <a:p>
            <a:pPr>
              <a:defRPr/>
            </a:pPr>
            <a:r>
              <a:rPr lang="en-US" sz="1400" dirty="1">
                <a:solidFill>
                  <a:schemeClr val="tx1">
                    <a:lumMod val="65000"/>
                    <a:lumOff val="35000"/>
                  </a:schemeClr>
                </a:solidFill>
                <a:latin typeface="Open Sans" panose="020b0606030504020204"/>
                <a:cs typeface="Calibri" panose="020f0502020204030204" pitchFamily="34" charset="0"/>
              </a:rPr>
              <a:t>Duration:	4-6 weeks</a:t>
            </a:r>
          </a:p>
          <a:p>
            <a:pPr>
              <a:defRPr/>
            </a:pPr>
            <a:endParaRPr lang="en-US" sz="1400">
              <a:solidFill>
                <a:schemeClr val="tx1">
                  <a:lumMod val="65000"/>
                  <a:lumOff val="35000"/>
                </a:schemeClr>
              </a:solidFill>
              <a:latin typeface="Open Sans" panose="020b0606030504020204"/>
              <a:cs typeface="Calibri" panose="020f0502020204030204" pitchFamily="34" charset="0"/>
            </a:endParaRPr>
          </a:p>
          <a:p>
            <a:pPr>
              <a:defRPr/>
            </a:pPr>
            <a:r>
              <a:rPr lang="en-US" sz="1400" dirty="1">
                <a:solidFill>
                  <a:schemeClr val="tx1">
                    <a:lumMod val="65000"/>
                    <a:lumOff val="35000"/>
                  </a:schemeClr>
                </a:solidFill>
                <a:latin typeface="Open Sans" panose="020b0606030504020204"/>
                <a:cs typeface="Calibri" panose="020f0502020204030204" pitchFamily="34" charset="0"/>
              </a:rPr>
              <a:t>Result:	Detailed assessment of the current landscape (analysis)</a:t>
            </a:r>
            <a:br>
              <a:rPr lang="en-US" sz="1400" dirty="1">
                <a:solidFill>
                  <a:schemeClr val="tx1">
                    <a:lumMod val="65000"/>
                    <a:lumOff val="35000"/>
                  </a:schemeClr>
                </a:solidFill>
                <a:latin typeface="Open Sans" panose="020b0606030504020204"/>
                <a:cs typeface="Calibri" panose="020f0502020204030204" pitchFamily="34" charset="0"/>
              </a:rPr>
            </a:br>
            <a:r>
              <a:rPr lang="en-US" sz="1400" dirty="1">
                <a:solidFill>
                  <a:schemeClr val="tx1">
                    <a:lumMod val="65000"/>
                    <a:lumOff val="35000"/>
                  </a:schemeClr>
                </a:solidFill>
                <a:latin typeface="Open Sans" panose="020b0606030504020204"/>
                <a:cs typeface="Calibri" panose="020f0502020204030204" pitchFamily="34" charset="0"/>
              </a:rPr>
              <a:t>	Migration Roadmap – staggered approach</a:t>
            </a:r>
          </a:p>
          <a:p>
            <a:pPr>
              <a:defRPr/>
            </a:pPr>
            <a:r>
              <a:rPr lang="en-US" sz="1400" dirty="1">
                <a:solidFill>
                  <a:schemeClr val="tx1">
                    <a:lumMod val="65000"/>
                    <a:lumOff val="35000"/>
                  </a:schemeClr>
                </a:solidFill>
                <a:latin typeface="Open Sans" panose="020b0606030504020204"/>
                <a:cs typeface="Calibri" panose="020f0502020204030204" pitchFamily="34" charset="0"/>
              </a:rPr>
              <a:t>	Application and Hardware scoping for S/4HANA</a:t>
            </a:r>
          </a:p>
          <a:p>
            <a:pPr lvl="1">
              <a:defRPr/>
            </a:pPr>
            <a:endParaRPr lang="en-US" sz="1400">
              <a:solidFill>
                <a:schemeClr val="tx1">
                  <a:lumMod val="65000"/>
                  <a:lumOff val="35000"/>
                </a:schemeClr>
              </a:solidFill>
              <a:latin typeface="Open Sans" panose="020b0606030504020204"/>
              <a:cs typeface="Calibri" panose="020f0502020204030204" pitchFamily="34" charset="0"/>
            </a:endParaRPr>
          </a:p>
          <a:p>
            <a:pPr>
              <a:defRPr/>
            </a:pPr>
            <a:r>
              <a:rPr lang="en-US" sz="1400" b="1" dirty="1">
                <a:solidFill>
                  <a:schemeClr val="tx1">
                    <a:lumMod val="65000"/>
                    <a:lumOff val="35000"/>
                  </a:schemeClr>
                </a:solidFill>
                <a:latin typeface="Open Sans" panose="020b0606030504020204"/>
                <a:cs typeface="Calibri" panose="020f0502020204030204" pitchFamily="34" charset="0"/>
              </a:rPr>
              <a:t>3. TRANSFORMATION/MIGRATION PROJECT</a:t>
            </a:r>
          </a:p>
          <a:p>
            <a:pPr>
              <a:defRPr/>
            </a:pPr>
            <a:endParaRPr lang="en-US" sz="1400" b="1">
              <a:solidFill>
                <a:schemeClr val="tx1">
                  <a:lumMod val="65000"/>
                  <a:lumOff val="35000"/>
                </a:schemeClr>
              </a:solidFill>
              <a:latin typeface="Open Sans" panose="020b0606030504020204"/>
              <a:cs typeface="Calibri" panose="020f0502020204030204" pitchFamily="34" charset="0"/>
            </a:endParaRPr>
          </a:p>
          <a:p>
            <a:pPr>
              <a:defRPr/>
            </a:pPr>
            <a:r>
              <a:rPr lang="en-US" sz="1400" dirty="1">
                <a:solidFill>
                  <a:schemeClr val="tx1">
                    <a:lumMod val="65000"/>
                    <a:lumOff val="35000"/>
                  </a:schemeClr>
                </a:solidFill>
                <a:latin typeface="Open Sans" panose="020b0606030504020204"/>
                <a:cs typeface="Calibri" panose="020f0502020204030204" pitchFamily="34" charset="0"/>
              </a:rPr>
              <a:t>Duration:	3-6 Months</a:t>
            </a:r>
          </a:p>
          <a:p>
            <a:pPr>
              <a:defRPr/>
            </a:pPr>
            <a:endParaRPr lang="en-US" sz="1400">
              <a:solidFill>
                <a:schemeClr val="tx1">
                  <a:lumMod val="65000"/>
                  <a:lumOff val="35000"/>
                </a:schemeClr>
              </a:solidFill>
              <a:latin typeface="Open Sans" panose="020b0606030504020204"/>
              <a:cs typeface="Calibri" panose="020f0502020204030204" pitchFamily="34" charset="0"/>
            </a:endParaRPr>
          </a:p>
          <a:p>
            <a:pPr marL="360363" indent="-360363">
              <a:defRPr/>
            </a:pPr>
            <a:r>
              <a:rPr lang="en-US" sz="1400" dirty="1">
                <a:solidFill>
                  <a:schemeClr val="tx1">
                    <a:lumMod val="65000"/>
                    <a:lumOff val="35000"/>
                  </a:schemeClr>
                </a:solidFill>
                <a:latin typeface="Open Sans" panose="020b0606030504020204"/>
                <a:cs typeface="Calibri" panose="020f0502020204030204" pitchFamily="34" charset="0"/>
              </a:rPr>
              <a:t>Result:	Migration of SAP ECC/ERP to S4HANA as per the agreed 	scope</a:t>
            </a:r>
          </a:p>
        </p:txBody>
      </p:sp>
      <p:sp>
        <p:nvSpPr>
          <p:cNvPr id="8" name="Text Box 1"/>
          <p:cNvSpPr txBox="1">
            <a:spLocks noChangeArrowheads="1"/>
          </p:cNvSpPr>
          <p:nvPr/>
        </p:nvSpPr>
        <p:spPr>
          <a:xfrm>
            <a:off x="685155" y="131218"/>
            <a:ext cx="8935402" cy="457200"/>
          </a:xfrm>
          <a:prstGeom prst="rect"/>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bodyPr>
          <a:lstStyle>
            <a:defPPr>
              <a:defRPr lang="en-US"/>
            </a:defPPr>
            <a:lvl1pPr fontAlgn="base" eaLnBrk="0" hangingPunct="0">
              <a:spcBef>
                <a:spcPct val="0"/>
              </a:spcBef>
              <a:spcAft>
                <a:spcPct val="0"/>
              </a:spcAft>
              <a:defRPr sz="3600">
                <a:solidFill>
                  <a:srgbClr val="002060"/>
                </a:solidFill>
                <a:latin typeface="Open Sans" panose="020b0606030504020204"/>
                <a:ea typeface="MS PGothic" panose="020b0600070205080204" pitchFamily="34" charset="-128"/>
                <a:cs typeface="+mj-cs"/>
              </a:defRPr>
            </a:lvl1pPr>
            <a:lvl2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2pPr>
            <a:lvl3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3pPr>
            <a:lvl4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4pPr>
            <a:lvl5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5pPr>
            <a:lvl6pPr marL="457200" fontAlgn="base">
              <a:spcBef>
                <a:spcPct val="0"/>
              </a:spcBef>
              <a:spcAft>
                <a:spcPct val="0"/>
              </a:spcAft>
              <a:defRPr sz="4400">
                <a:solidFill>
                  <a:schemeClr val="tx2"/>
                </a:solidFill>
                <a:latin typeface="Tw Cen MT" panose="020b0602020104020603" pitchFamily="34" charset="0"/>
              </a:defRPr>
            </a:lvl6pPr>
            <a:lvl7pPr marL="914400" fontAlgn="base">
              <a:spcBef>
                <a:spcPct val="0"/>
              </a:spcBef>
              <a:spcAft>
                <a:spcPct val="0"/>
              </a:spcAft>
              <a:defRPr sz="4400">
                <a:solidFill>
                  <a:schemeClr val="tx2"/>
                </a:solidFill>
                <a:latin typeface="Tw Cen MT" panose="020b0602020104020603" pitchFamily="34" charset="0"/>
              </a:defRPr>
            </a:lvl7pPr>
            <a:lvl8pPr marL="1371600" fontAlgn="base">
              <a:spcBef>
                <a:spcPct val="0"/>
              </a:spcBef>
              <a:spcAft>
                <a:spcPct val="0"/>
              </a:spcAft>
              <a:defRPr sz="4400">
                <a:solidFill>
                  <a:schemeClr val="tx2"/>
                </a:solidFill>
                <a:latin typeface="Tw Cen MT" panose="020b0602020104020603" pitchFamily="34" charset="0"/>
              </a:defRPr>
            </a:lvl8pPr>
            <a:lvl9pPr marL="1828800" fontAlgn="base">
              <a:spcBef>
                <a:spcPct val="0"/>
              </a:spcBef>
              <a:spcAft>
                <a:spcPct val="0"/>
              </a:spcAft>
              <a:defRPr sz="4400">
                <a:solidFill>
                  <a:schemeClr val="tx2"/>
                </a:solidFill>
                <a:latin typeface="Tw Cen MT" panose="020b0602020104020603" pitchFamily="34" charset="0"/>
              </a:defRPr>
            </a:lvl9pPr>
          </a:lstStyle>
          <a:p>
            <a:r>
              <a:rPr lang="en-US" dirty="1"/>
              <a:t>Proposed Proof of Concept (PoC)</a:t>
            </a:r>
            <a:endParaRPr lang="en-US" altLang="en-US"/>
          </a:p>
        </p:txBody>
      </p:sp>
      <p:grpSp>
        <p:nvGrpSpPr>
          <p:cNvPr id="6" name="Group 5"/>
          <p:cNvGrpSpPr/>
          <p:nvPr/>
        </p:nvGrpSpPr>
        <p:grpSpPr>
          <a:xfrm>
            <a:off x="7297499" y="2360286"/>
            <a:ext cx="3818976" cy="1713533"/>
            <a:chOff x="7695819" y="1327355"/>
            <a:chExt cx="3818976" cy="1713533"/>
          </a:xfrm>
        </p:grpSpPr>
        <p:sp>
          <p:nvSpPr>
            <p:cNvPr id="28" name="Rectangle 27"/>
            <p:cNvSpPr/>
            <p:nvPr/>
          </p:nvSpPr>
          <p:spPr>
            <a:xfrm>
              <a:off x="8048524" y="1518858"/>
              <a:ext cx="3380904" cy="1204696"/>
            </a:xfrm>
            <a:prstGeom prst="rect"/>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Open Sans" panose="020b0606030504020204"/>
              </a:endParaRPr>
            </a:p>
          </p:txBody>
        </p:sp>
        <p:cxnSp>
          <p:nvCxnSpPr>
            <p:cNvPr id="29" name="Straight Arrow Connector 28"/>
            <p:cNvCxnSpPr/>
            <p:nvPr/>
          </p:nvCxnSpPr>
          <p:spPr>
            <a:xfrm flipV="1">
              <a:off x="8048524" y="1327355"/>
              <a:ext cx="0" cy="1381412"/>
            </a:xfrm>
            <a:prstGeom prst="straightConnector1"/>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8048524" y="2723554"/>
              <a:ext cx="3466271" cy="0"/>
            </a:xfrm>
            <a:prstGeom prst="straightConnector1"/>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rot="16200000">
              <a:off x="7198278" y="1874114"/>
              <a:ext cx="1333635" cy="338554"/>
            </a:xfrm>
            <a:prstGeom prst="rect"/>
            <a:noFill/>
          </p:spPr>
          <p:txBody>
            <a:bodyPr wrap="none" rtlCol="0">
              <a:spAutoFit/>
            </a:bodyPr>
            <a:lstStyle/>
            <a:p>
              <a:r>
                <a:rPr lang="da-DK" sz="1600" b="1" dirty="1">
                  <a:solidFill>
                    <a:schemeClr val="tx1">
                      <a:lumMod val="65000"/>
                      <a:lumOff val="35000"/>
                    </a:schemeClr>
                  </a:solidFill>
                  <a:latin typeface="Open Sans" panose="020b0606030504020204"/>
                  <a:cs typeface="Calibri" panose="020f0502020204030204" pitchFamily="34" charset="0"/>
                </a:rPr>
                <a:t>RESOURCES</a:t>
              </a:r>
              <a:endParaRPr lang="en-US" sz="1600" b="1">
                <a:solidFill>
                  <a:schemeClr val="tx1">
                    <a:lumMod val="65000"/>
                    <a:lumOff val="35000"/>
                  </a:schemeClr>
                </a:solidFill>
                <a:latin typeface="Open Sans" panose="020b0606030504020204"/>
                <a:cs typeface="Calibri" panose="020f0502020204030204" pitchFamily="34" charset="0"/>
              </a:endParaRPr>
            </a:p>
          </p:txBody>
        </p:sp>
        <p:sp>
          <p:nvSpPr>
            <p:cNvPr id="33" name="TextBox 32"/>
            <p:cNvSpPr txBox="1"/>
            <p:nvPr/>
          </p:nvSpPr>
          <p:spPr>
            <a:xfrm>
              <a:off x="10836579" y="2702334"/>
              <a:ext cx="676788" cy="338554"/>
            </a:xfrm>
            <a:prstGeom prst="rect"/>
            <a:noFill/>
          </p:spPr>
          <p:txBody>
            <a:bodyPr wrap="none" rtlCol="0">
              <a:spAutoFit/>
            </a:bodyPr>
            <a:lstStyle/>
            <a:p>
              <a:pPr algn="r"/>
              <a:r>
                <a:rPr lang="da-DK" sz="1600" b="1" dirty="1">
                  <a:solidFill>
                    <a:schemeClr val="tx1">
                      <a:lumMod val="65000"/>
                      <a:lumOff val="35000"/>
                    </a:schemeClr>
                  </a:solidFill>
                  <a:latin typeface="Open Sans" panose="020b0606030504020204"/>
                  <a:cs typeface="Calibri" panose="020f0502020204030204" pitchFamily="34" charset="0"/>
                </a:rPr>
                <a:t>TIME</a:t>
              </a:r>
              <a:endParaRPr lang="en-US" sz="1600" b="1">
                <a:solidFill>
                  <a:schemeClr val="tx1">
                    <a:lumMod val="65000"/>
                    <a:lumOff val="35000"/>
                  </a:schemeClr>
                </a:solidFill>
                <a:latin typeface="Open Sans" panose="020b0606030504020204"/>
                <a:cs typeface="Calibri" panose="020f0502020204030204" pitchFamily="34" charset="0"/>
              </a:endParaRPr>
            </a:p>
          </p:txBody>
        </p:sp>
        <p:sp>
          <p:nvSpPr>
            <p:cNvPr id="35" name="Rectangle 34"/>
            <p:cNvSpPr/>
            <p:nvPr/>
          </p:nvSpPr>
          <p:spPr>
            <a:xfrm>
              <a:off x="8073159" y="1959463"/>
              <a:ext cx="1853148" cy="746051"/>
            </a:xfrm>
            <a:prstGeom prst="rect"/>
            <a:gradFill flip="none" rotWithShape="1">
              <a:gsLst>
                <a:gs pos="0">
                  <a:schemeClr val="accent6">
                    <a:lumMod val="75000"/>
                  </a:schemeClr>
                </a:gs>
                <a:gs pos="48000">
                  <a:schemeClr val="accent6">
                    <a:lumMod val="60000"/>
                    <a:lumOff val="40000"/>
                  </a:schemeClr>
                </a:gs>
                <a:gs pos="100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Open Sans" panose="020b0606030504020204"/>
              </a:endParaRPr>
            </a:p>
          </p:txBody>
        </p:sp>
        <p:sp>
          <p:nvSpPr>
            <p:cNvPr id="36" name="TextBox 35"/>
            <p:cNvSpPr txBox="1"/>
            <p:nvPr/>
          </p:nvSpPr>
          <p:spPr>
            <a:xfrm>
              <a:off x="10050673" y="1541283"/>
              <a:ext cx="1380506" cy="738664"/>
            </a:xfrm>
            <a:prstGeom prst="rect"/>
            <a:noFill/>
          </p:spPr>
          <p:txBody>
            <a:bodyPr wrap="none" rtlCol="0">
              <a:spAutoFit/>
            </a:bodyPr>
            <a:lstStyle/>
            <a:p>
              <a:pPr algn="r"/>
              <a:r>
                <a:rPr lang="da-DK" sz="1400" b="1" dirty="1">
                  <a:solidFill>
                    <a:schemeClr val="bg1"/>
                  </a:solidFill>
                  <a:latin typeface="Open Sans" panose="020b0606030504020204"/>
                  <a:cs typeface="Calibri" panose="020f0502020204030204" pitchFamily="34" charset="0"/>
                </a:rPr>
                <a:t>USING THE</a:t>
              </a:r>
            </a:p>
            <a:p>
              <a:pPr algn="r"/>
              <a:r>
                <a:rPr lang="da-DK" sz="1400" b="1" dirty="1">
                  <a:solidFill>
                    <a:schemeClr val="bg1"/>
                  </a:solidFill>
                  <a:latin typeface="Open Sans" panose="020b0606030504020204"/>
                  <a:cs typeface="Calibri" panose="020f0502020204030204" pitchFamily="34" charset="0"/>
                </a:rPr>
                <a:t>TRADITIONAL</a:t>
              </a:r>
            </a:p>
            <a:p>
              <a:pPr algn="r"/>
              <a:r>
                <a:rPr lang="da-DK" sz="1400" b="1" dirty="1">
                  <a:solidFill>
                    <a:schemeClr val="bg1"/>
                  </a:solidFill>
                  <a:latin typeface="Open Sans" panose="020b0606030504020204"/>
                  <a:cs typeface="Calibri" panose="020f0502020204030204" pitchFamily="34" charset="0"/>
                </a:rPr>
                <a:t>METHODS</a:t>
              </a:r>
              <a:endParaRPr lang="en-US" sz="1400" b="1">
                <a:solidFill>
                  <a:schemeClr val="bg1"/>
                </a:solidFill>
                <a:latin typeface="Open Sans" panose="020b0606030504020204"/>
                <a:cs typeface="Calibri" panose="020f0502020204030204" pitchFamily="34" charset="0"/>
              </a:endParaRPr>
            </a:p>
          </p:txBody>
        </p:sp>
        <p:sp>
          <p:nvSpPr>
            <p:cNvPr id="37" name="TextBox 36"/>
            <p:cNvSpPr txBox="1"/>
            <p:nvPr/>
          </p:nvSpPr>
          <p:spPr>
            <a:xfrm>
              <a:off x="8077777" y="2050611"/>
              <a:ext cx="1719253" cy="523220"/>
            </a:xfrm>
            <a:prstGeom prst="rect"/>
            <a:noFill/>
          </p:spPr>
          <p:txBody>
            <a:bodyPr wrap="none" rtlCol="0">
              <a:spAutoFit/>
            </a:bodyPr>
            <a:lstStyle/>
            <a:p>
              <a:r>
                <a:rPr lang="da-DK" sz="1400" b="1" dirty="1">
                  <a:solidFill>
                    <a:schemeClr val="tx1">
                      <a:lumMod val="65000"/>
                      <a:lumOff val="35000"/>
                    </a:schemeClr>
                  </a:solidFill>
                  <a:latin typeface="Open Sans" panose="020b0606030504020204"/>
                  <a:cs typeface="Calibri" panose="020f0502020204030204" pitchFamily="34" charset="0"/>
                </a:rPr>
                <a:t>USING THE </a:t>
              </a:r>
            </a:p>
            <a:p>
              <a:r>
                <a:rPr lang="da-DK" sz="1400" b="1" dirty="1">
                  <a:solidFill>
                    <a:schemeClr val="tx1">
                      <a:lumMod val="65000"/>
                      <a:lumOff val="35000"/>
                    </a:schemeClr>
                  </a:solidFill>
                  <a:latin typeface="Open Sans" panose="020b0606030504020204"/>
                  <a:cs typeface="Calibri" panose="020f0502020204030204" pitchFamily="34" charset="0"/>
                </a:rPr>
                <a:t>ProAcc SOLUTION</a:t>
              </a:r>
            </a:p>
          </p:txBody>
        </p:sp>
      </p:grpSp>
      <p:sp>
        <p:nvSpPr>
          <p:cNvPr id="16" name="TextBox 15"/>
          <p:cNvSpPr txBox="1"/>
          <p:nvPr/>
        </p:nvSpPr>
        <p:spPr>
          <a:xfrm>
            <a:off x="7145330" y="4334670"/>
            <a:ext cx="3969716" cy="1323439"/>
          </a:xfrm>
          <a:prstGeom prst="rect"/>
          <a:noFill/>
        </p:spPr>
        <p:txBody>
          <a:bodyPr wrap="square" rtlCol="0">
            <a:spAutoFit/>
          </a:bodyPr>
          <a:lstStyle/>
          <a:p>
            <a:r>
              <a:rPr lang="da-DK" sz="1600" b="1" dirty="1">
                <a:solidFill>
                  <a:srgbClr val="002060"/>
                </a:solidFill>
                <a:latin typeface="Open Sans" panose="020b0606030504020204"/>
              </a:rPr>
              <a:t>”Optimized resourse base for a shorter time leads a win-win situation both reducing complexity and resulting in higher quality with speed”</a:t>
            </a:r>
            <a:endParaRPr lang="en-US" sz="1600" b="1">
              <a:solidFill>
                <a:srgbClr val="002060"/>
              </a:solidFill>
              <a:latin typeface="Open Sans" panose="020b0606030504020204"/>
            </a:endParaRPr>
          </a:p>
          <a:p>
            <a:endParaRPr lang="en-US" sz="1600" b="1">
              <a:solidFill>
                <a:srgbClr val="002060"/>
              </a:solidFill>
              <a:latin typeface="Open Sans" panose="020b0606030504020204"/>
            </a:endParaRPr>
          </a:p>
        </p:txBody>
      </p:sp>
      <p:sp>
        <p:nvSpPr>
          <p:cNvPr id="38" name="New shape"/>
          <p:cNvSpPr>
            <a:spLocks noSelect="1" noMove="1" noResize="1" noTextEdit="1"/>
          </p:cNvSpPr>
          <p:nvPr/>
        </p:nvSpPr>
        <p:spPr>
          <a:xfrm>
            <a:off x="127000" y="254000"/>
            <a:ext cx="6985000" cy="254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sz="1600" dirty="1">
                <a:solidFill>
                  <a:srgbClr val="FF0000"/>
                </a:solidFill>
              </a:rPr>
              <a:t>Evaluation Warning : The document was created with  Spire.Presentation for .NET</a:t>
            </a:r>
          </a:p>
        </p:txBody>
      </p:sp>
    </p:spTree>
    <p:extLst>
      <p:ext uri="{BB962C8B-B14F-4D97-AF65-F5344CB8AC3E}">
        <p14:creationId xmlns:p14="http://schemas.microsoft.com/office/powerpoint/2010/main" val="3266574332"/>
      </p:ext>
    </p:extLst>
  </p:cSld>
  <p:clrMapOvr>
    <a:masterClrMapping/>
  </p:clrMapOvr>
  <mc:AlternateContent xmlns:mc="http://schemas.openxmlformats.org/markup-compatibility/2006">
    <mc:Choice xmlns:p14="http://schemas.microsoft.com/office/powerpoint/2010/main" Requires="p14">
      <p:transition p14:dur="200" spd="fast">
        <p:fade/>
      </p:transition>
    </mc:Choice>
    <mc:Fallback>
      <p:transition spd="fast">
        <p:fade/>
      </p:transition>
    </mc:Fallback>
  </mc:AlternateContent>
  <p:timing>
    <p:tnLst>
      <p:par>
        <p:cTn id="1"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8" name="Text Box 1"/>
          <p:cNvSpPr txBox="1">
            <a:spLocks noChangeArrowheads="1"/>
          </p:cNvSpPr>
          <p:nvPr/>
        </p:nvSpPr>
        <p:spPr>
          <a:xfrm>
            <a:off x="685155" y="131218"/>
            <a:ext cx="8935402" cy="457200"/>
          </a:xfrm>
          <a:prstGeom prst="rect"/>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bodyPr>
          <a:lstStyle>
            <a:defPPr>
              <a:defRPr lang="en-US"/>
            </a:defPPr>
            <a:lvl1pPr fontAlgn="base" eaLnBrk="0" hangingPunct="0">
              <a:spcBef>
                <a:spcPct val="0"/>
              </a:spcBef>
              <a:spcAft>
                <a:spcPct val="0"/>
              </a:spcAft>
              <a:defRPr sz="3600">
                <a:solidFill>
                  <a:srgbClr val="002060"/>
                </a:solidFill>
                <a:latin typeface="Open Sans" panose="020b0606030504020204"/>
                <a:ea typeface="MS PGothic" panose="020b0600070205080204" pitchFamily="34" charset="-128"/>
                <a:cs typeface="+mj-cs"/>
              </a:defRPr>
            </a:lvl1pPr>
            <a:lvl2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2pPr>
            <a:lvl3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3pPr>
            <a:lvl4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4pPr>
            <a:lvl5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5pPr>
            <a:lvl6pPr marL="457200" fontAlgn="base">
              <a:spcBef>
                <a:spcPct val="0"/>
              </a:spcBef>
              <a:spcAft>
                <a:spcPct val="0"/>
              </a:spcAft>
              <a:defRPr sz="4400">
                <a:solidFill>
                  <a:schemeClr val="tx2"/>
                </a:solidFill>
                <a:latin typeface="Tw Cen MT" panose="020b0602020104020603" pitchFamily="34" charset="0"/>
              </a:defRPr>
            </a:lvl6pPr>
            <a:lvl7pPr marL="914400" fontAlgn="base">
              <a:spcBef>
                <a:spcPct val="0"/>
              </a:spcBef>
              <a:spcAft>
                <a:spcPct val="0"/>
              </a:spcAft>
              <a:defRPr sz="4400">
                <a:solidFill>
                  <a:schemeClr val="tx2"/>
                </a:solidFill>
                <a:latin typeface="Tw Cen MT" panose="020b0602020104020603" pitchFamily="34" charset="0"/>
              </a:defRPr>
            </a:lvl7pPr>
            <a:lvl8pPr marL="1371600" fontAlgn="base">
              <a:spcBef>
                <a:spcPct val="0"/>
              </a:spcBef>
              <a:spcAft>
                <a:spcPct val="0"/>
              </a:spcAft>
              <a:defRPr sz="4400">
                <a:solidFill>
                  <a:schemeClr val="tx2"/>
                </a:solidFill>
                <a:latin typeface="Tw Cen MT" panose="020b0602020104020603" pitchFamily="34" charset="0"/>
              </a:defRPr>
            </a:lvl8pPr>
            <a:lvl9pPr marL="1828800" fontAlgn="base">
              <a:spcBef>
                <a:spcPct val="0"/>
              </a:spcBef>
              <a:spcAft>
                <a:spcPct val="0"/>
              </a:spcAft>
              <a:defRPr sz="4400">
                <a:solidFill>
                  <a:schemeClr val="tx2"/>
                </a:solidFill>
                <a:latin typeface="Tw Cen MT" panose="020b0602020104020603" pitchFamily="34" charset="0"/>
              </a:defRPr>
            </a:lvl9pPr>
          </a:lstStyle>
          <a:p>
            <a:r>
              <a:rPr lang="en-US" dirty="1"/>
              <a:t>S/4HANA POC Objective</a:t>
            </a:r>
            <a:endParaRPr lang="en-US" altLang="en-US"/>
          </a:p>
        </p:txBody>
      </p:sp>
      <p:sp>
        <p:nvSpPr>
          <p:cNvPr id="2" name="TextBox 1"/>
          <p:cNvSpPr txBox="1"/>
          <p:nvPr/>
        </p:nvSpPr>
        <p:spPr>
          <a:xfrm>
            <a:off x="685155" y="1207542"/>
            <a:ext cx="9982299" cy="4191789"/>
          </a:xfrm>
          <a:prstGeom prst="rect"/>
          <a:noFill/>
        </p:spPr>
        <p:txBody>
          <a:bodyPr wrap="square" rtlCol="0">
            <a:spAutoFit/>
          </a:bodyPr>
          <a:lstStyle/>
          <a:p>
            <a:pPr marL="0" marR="0" lvl="0" indent="0" algn="l" defTabSz="914400" fontAlgn="auto" rtl="0" eaLnBrk="1" latinLnBrk="0" hangingPunct="1">
              <a:lnSpc>
                <a:spcPct val="150000"/>
              </a:lnSpc>
              <a:spcBef>
                <a:spcPct val="0"/>
              </a:spcBef>
              <a:spcAft>
                <a:spcPct val="0"/>
              </a:spcAft>
              <a:buClrTx/>
              <a:buSzTx/>
              <a:buFontTx/>
              <a:buNone/>
              <a:defRPr/>
            </a:pPr>
            <a:r>
              <a:rPr kumimoji="0" lang="en-US" sz="1600" b="1" i="0" u="none" strike="noStrike" kern="1200" cap="none" spc="0" normalizeH="0" baseline="0" noProof="0" dirty="1">
                <a:ln>
                  <a:noFill/>
                </a:ln>
                <a:solidFill>
                  <a:prstClr val="black">
                    <a:lumMod val="65000"/>
                    <a:lumOff val="35000"/>
                  </a:prstClr>
                </a:solidFill>
                <a:effectLst/>
                <a:uLnTx/>
                <a:uFillTx/>
                <a:latin typeface="Open Sans" panose="020b0606030504020204"/>
                <a:ea typeface="+mn-ea"/>
                <a:cs typeface="Segoe UI" panose="020b0502040204020203" pitchFamily="34" charset="0"/>
              </a:rPr>
              <a:t>S/4HANA Assessment Roadmap</a:t>
            </a:r>
          </a:p>
          <a:p>
            <a:pPr marL="0" marR="0" lvl="0" indent="0" algn="l" defTabSz="914400" fontAlgn="auto" rtl="0" eaLnBrk="1" latinLnBrk="0" hangingPunct="1">
              <a:lnSpc>
                <a:spcPct val="150000"/>
              </a:lnSpc>
              <a:spcBef>
                <a:spcPct val="0"/>
              </a:spcBef>
              <a:spcAft>
                <a:spcPct val="0"/>
              </a:spcAft>
              <a:buClrTx/>
              <a:buSzTx/>
              <a:buFontTx/>
              <a:buNone/>
              <a:defRPr/>
            </a:pPr>
            <a:r>
              <a:rPr kumimoji="0" lang="en-US" sz="1400" b="0" i="0" u="none" strike="noStrike" kern="1200" cap="none" spc="0" normalizeH="0" baseline="0" noProof="0" dirty="1">
                <a:ln>
                  <a:noFill/>
                </a:ln>
                <a:solidFill>
                  <a:prstClr val="black">
                    <a:lumMod val="65000"/>
                    <a:lumOff val="35000"/>
                  </a:prstClr>
                </a:solidFill>
                <a:effectLst/>
                <a:uLnTx/>
                <a:uFillTx/>
                <a:latin typeface="Open Sans" panose="020b0606030504020204"/>
                <a:ea typeface="+mn-ea"/>
                <a:cs typeface="Segoe UI" panose="020b0502040204020203" pitchFamily="34" charset="0"/>
              </a:rPr>
              <a:t>The S/4HANA Assessment service, part of Emergys portfolio of consulting services, provides Butterball with a roadmap as well as an independent &amp; objective review of the overall state of your S/4 investment.</a:t>
            </a:r>
            <a:endParaRPr kumimoji="0" lang="en-US" sz="1400" b="1" i="0" u="none" strike="noStrike" kern="1200" cap="none" spc="0" normalizeH="0" baseline="0" noProof="0">
              <a:ln>
                <a:noFill/>
              </a:ln>
              <a:solidFill>
                <a:prstClr val="black">
                  <a:lumMod val="65000"/>
                  <a:lumOff val="35000"/>
                </a:prstClr>
              </a:solidFill>
              <a:effectLst/>
              <a:uLnTx/>
              <a:uFillTx/>
              <a:latin typeface="Open Sans" panose="020b0606030504020204"/>
              <a:ea typeface="+mn-ea"/>
              <a:cs typeface="Segoe UI" panose="020b0502040204020203" pitchFamily="34" charset="0"/>
            </a:endParaRPr>
          </a:p>
          <a:p>
            <a:pPr marL="0" marR="0" lvl="0" indent="0" algn="l" defTabSz="914400" fontAlgn="auto" rtl="0" eaLnBrk="1"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black">
                  <a:lumMod val="65000"/>
                  <a:lumOff val="35000"/>
                </a:prstClr>
              </a:solidFill>
              <a:effectLst/>
              <a:uLnTx/>
              <a:uFillTx/>
              <a:latin typeface="Open Sans" panose="020b0606030504020204"/>
              <a:ea typeface="+mn-ea"/>
              <a:cs typeface="Segoe UI" panose="020b0502040204020203" pitchFamily="34" charset="0"/>
            </a:endParaRPr>
          </a:p>
          <a:p>
            <a:pPr marL="0" marR="0" lvl="0" indent="0" algn="l" defTabSz="914400" fontAlgn="auto" rtl="0" eaLnBrk="1" latinLnBrk="0" hangingPunct="1">
              <a:lnSpc>
                <a:spcPct val="150000"/>
              </a:lnSpc>
              <a:spcBef>
                <a:spcPct val="0"/>
              </a:spcBef>
              <a:spcAft>
                <a:spcPct val="0"/>
              </a:spcAft>
              <a:buClrTx/>
              <a:buSzPct val="125000"/>
              <a:buFontTx/>
              <a:buNone/>
              <a:defRPr/>
            </a:pPr>
            <a:r>
              <a:rPr kumimoji="0" lang="en-US" sz="1400" b="1" i="0" u="none" strike="noStrike" kern="1200" cap="none" spc="0" normalizeH="0" baseline="0" noProof="0" dirty="1">
                <a:ln>
                  <a:noFill/>
                </a:ln>
                <a:solidFill>
                  <a:prstClr val="black">
                    <a:lumMod val="65000"/>
                    <a:lumOff val="35000"/>
                  </a:prstClr>
                </a:solidFill>
                <a:effectLst/>
                <a:uLnTx/>
                <a:uFillTx/>
                <a:latin typeface="Open Sans" panose="020b0606030504020204"/>
                <a:ea typeface="+mn-ea"/>
                <a:cs typeface="Segoe UI" panose="020b0502040204020203" pitchFamily="34" charset="0"/>
              </a:rPr>
              <a:t>Assessment Service Offering</a:t>
            </a:r>
            <a:r>
              <a:rPr kumimoji="0" lang="en-US" sz="1400" b="0" i="0" u="none" strike="noStrike" kern="1200" cap="none" spc="0" normalizeH="0" baseline="0" noProof="0" dirty="1">
                <a:ln>
                  <a:noFill/>
                </a:ln>
                <a:solidFill>
                  <a:prstClr val="black">
                    <a:lumMod val="65000"/>
                    <a:lumOff val="35000"/>
                  </a:prstClr>
                </a:solidFill>
                <a:effectLst/>
                <a:uLnTx/>
                <a:uFillTx/>
                <a:latin typeface="Open Sans" panose="020b0606030504020204"/>
                <a:ea typeface="+mn-ea"/>
                <a:cs typeface="Segoe UI" panose="020b0502040204020203" pitchFamily="34" charset="0"/>
              </a:rPr>
              <a:t> include the following:</a:t>
            </a:r>
          </a:p>
          <a:p>
            <a:pPr marL="457200" marR="0" lvl="0" indent="-457200" algn="l" defTabSz="914400" fontAlgn="auto" rtl="0" eaLnBrk="1" latinLnBrk="0" hangingPunct="1">
              <a:lnSpc>
                <a:spcPct val="150000"/>
              </a:lnSpc>
              <a:spcBef>
                <a:spcPct val="0"/>
              </a:spcBef>
              <a:spcAft>
                <a:spcPct val="0"/>
              </a:spcAft>
              <a:buClr>
                <a:srgbClr val="EA901D"/>
              </a:buClr>
              <a:buSzPct val="125000"/>
              <a:buFont typeface="Wingdings" panose="05000000000000000000" pitchFamily="2" charset="2"/>
              <a:buChar char="§"/>
              <a:defRPr/>
            </a:pPr>
            <a:r>
              <a:rPr kumimoji="0" lang="en-US" sz="1400" b="0" i="0" u="none" strike="noStrike" kern="1200" cap="none" spc="0" normalizeH="0" baseline="0" noProof="0" dirty="1">
                <a:ln>
                  <a:noFill/>
                </a:ln>
                <a:solidFill>
                  <a:prstClr val="black">
                    <a:lumMod val="65000"/>
                    <a:lumOff val="35000"/>
                  </a:prstClr>
                </a:solidFill>
                <a:effectLst/>
                <a:uLnTx/>
                <a:uFillTx/>
                <a:latin typeface="Open Sans" panose="020b0606030504020204"/>
                <a:ea typeface="+mn-ea"/>
                <a:cs typeface="Segoe UI" panose="020b0502040204020203" pitchFamily="34" charset="0"/>
              </a:rPr>
              <a:t>A recommended roadmap for the S/4HANA initiative – Greenfield / Brownfield / Bluefield approach.</a:t>
            </a:r>
          </a:p>
          <a:p>
            <a:pPr marL="457200" marR="0" lvl="0" indent="-457200" algn="l" defTabSz="914400" fontAlgn="auto" rtl="0" eaLnBrk="1" latinLnBrk="0" hangingPunct="1">
              <a:lnSpc>
                <a:spcPct val="150000"/>
              </a:lnSpc>
              <a:spcBef>
                <a:spcPct val="0"/>
              </a:spcBef>
              <a:spcAft>
                <a:spcPct val="0"/>
              </a:spcAft>
              <a:buClr>
                <a:srgbClr val="EA901D"/>
              </a:buClr>
              <a:buSzPct val="125000"/>
              <a:buFont typeface="Wingdings" panose="05000000000000000000" pitchFamily="2" charset="2"/>
              <a:buChar char="§"/>
              <a:defRPr/>
            </a:pPr>
            <a:r>
              <a:rPr kumimoji="0" lang="en-US" sz="1400" b="0" i="0" u="none" strike="noStrike" kern="1200" cap="none" spc="0" normalizeH="0" baseline="0" noProof="0" dirty="1">
                <a:ln>
                  <a:noFill/>
                </a:ln>
                <a:solidFill>
                  <a:prstClr val="black">
                    <a:lumMod val="65000"/>
                    <a:lumOff val="35000"/>
                  </a:prstClr>
                </a:solidFill>
                <a:effectLst/>
                <a:uLnTx/>
                <a:uFillTx/>
                <a:latin typeface="Open Sans" panose="020b0606030504020204"/>
                <a:ea typeface="+mn-ea"/>
                <a:cs typeface="Segoe UI" panose="020b0502040204020203" pitchFamily="34" charset="0"/>
              </a:rPr>
              <a:t>A comparative analysis snapshot of various options to consider along with the priorities, business value proposition, dependencies, resource-estimates and recommended timelines.</a:t>
            </a:r>
          </a:p>
          <a:p>
            <a:pPr marL="457200" marR="0" lvl="0" indent="-457200" algn="l" defTabSz="914400" fontAlgn="auto" rtl="0" eaLnBrk="1" latinLnBrk="0" hangingPunct="1">
              <a:lnSpc>
                <a:spcPct val="150000"/>
              </a:lnSpc>
              <a:spcBef>
                <a:spcPct val="0"/>
              </a:spcBef>
              <a:spcAft>
                <a:spcPct val="0"/>
              </a:spcAft>
              <a:buClr>
                <a:srgbClr val="EA901D"/>
              </a:buClr>
              <a:buSzPct val="125000"/>
              <a:buFont typeface="Wingdings" panose="05000000000000000000" pitchFamily="2" charset="2"/>
              <a:buChar char="§"/>
              <a:defRPr/>
            </a:pPr>
            <a:r>
              <a:rPr kumimoji="0" lang="en-US" sz="1400" b="0" i="0" u="none" strike="noStrike" kern="1200" cap="none" spc="0" normalizeH="0" baseline="0" noProof="0" dirty="1">
                <a:ln>
                  <a:noFill/>
                </a:ln>
                <a:solidFill>
                  <a:prstClr val="black">
                    <a:lumMod val="65000"/>
                    <a:lumOff val="35000"/>
                  </a:prstClr>
                </a:solidFill>
                <a:effectLst/>
                <a:uLnTx/>
                <a:uFillTx/>
                <a:latin typeface="Open Sans" panose="020b0606030504020204"/>
                <a:ea typeface="+mn-ea"/>
                <a:cs typeface="Segoe UI" panose="020b0502040204020203" pitchFamily="34" charset="0"/>
              </a:rPr>
              <a:t>An assessment of critical business processes for productivity improvements.</a:t>
            </a:r>
          </a:p>
          <a:p>
            <a:pPr marL="457200" marR="0" lvl="0" indent="-457200" algn="l" defTabSz="914400" fontAlgn="auto" rtl="0" eaLnBrk="1" latinLnBrk="0" hangingPunct="1">
              <a:lnSpc>
                <a:spcPct val="150000"/>
              </a:lnSpc>
              <a:spcBef>
                <a:spcPct val="0"/>
              </a:spcBef>
              <a:spcAft>
                <a:spcPct val="0"/>
              </a:spcAft>
              <a:buClr>
                <a:srgbClr val="EA901D"/>
              </a:buClr>
              <a:buSzPct val="125000"/>
              <a:buFont typeface="Wingdings" panose="05000000000000000000" pitchFamily="2" charset="2"/>
              <a:buChar char="§"/>
              <a:defRPr/>
            </a:pPr>
            <a:r>
              <a:rPr kumimoji="0" lang="en-US" sz="1400" b="0" i="0" u="none" strike="noStrike" kern="1200" cap="none" spc="0" normalizeH="0" baseline="0" noProof="0" dirty="1">
                <a:ln>
                  <a:noFill/>
                </a:ln>
                <a:solidFill>
                  <a:prstClr val="black">
                    <a:lumMod val="65000"/>
                    <a:lumOff val="35000"/>
                  </a:prstClr>
                </a:solidFill>
                <a:effectLst/>
                <a:uLnTx/>
                <a:uFillTx/>
                <a:latin typeface="Open Sans" panose="020b0606030504020204"/>
                <a:ea typeface="+mn-ea"/>
                <a:cs typeface="Segoe UI" panose="020b0502040204020203" pitchFamily="34" charset="0"/>
              </a:rPr>
              <a:t>Examine business procedures and provide a high-level review of configuration and customization involved, and its impact on the planned S/4HANA transformation.</a:t>
            </a:r>
          </a:p>
          <a:p>
            <a:pPr marL="457200" marR="0" lvl="0" indent="-457200" algn="l" defTabSz="914400" fontAlgn="auto" rtl="0" eaLnBrk="1" latinLnBrk="0" hangingPunct="1">
              <a:lnSpc>
                <a:spcPct val="150000"/>
              </a:lnSpc>
              <a:spcBef>
                <a:spcPct val="0"/>
              </a:spcBef>
              <a:spcAft>
                <a:spcPct val="0"/>
              </a:spcAft>
              <a:buClr>
                <a:srgbClr val="EA901D"/>
              </a:buClr>
              <a:buSzPct val="125000"/>
              <a:buFont typeface="Wingdings" panose="05000000000000000000" pitchFamily="2" charset="2"/>
              <a:buChar char="§"/>
              <a:defRPr/>
            </a:pPr>
            <a:r>
              <a:rPr kumimoji="0" lang="en-US" sz="1400" b="0" i="0" u="none" strike="noStrike" kern="1200" cap="none" spc="0" normalizeH="0" baseline="0" noProof="0" dirty="1">
                <a:ln>
                  <a:noFill/>
                </a:ln>
                <a:solidFill>
                  <a:prstClr val="black">
                    <a:lumMod val="65000"/>
                    <a:lumOff val="35000"/>
                  </a:prstClr>
                </a:solidFill>
                <a:effectLst/>
                <a:uLnTx/>
                <a:uFillTx/>
                <a:latin typeface="Open Sans" panose="020b0606030504020204"/>
                <a:ea typeface="+mn-ea"/>
                <a:cs typeface="Segoe UI" panose="020b0502040204020203" pitchFamily="34" charset="0"/>
              </a:rPr>
              <a:t>Provide an assessment of the SAP S/4HANA infrastructure needs to maximize ERP optimization.</a:t>
            </a:r>
          </a:p>
          <a:p>
            <a:pPr marL="0" marR="0" lvl="0" indent="0" algn="l" defTabSz="914400" fontAlgn="auto" rtl="0" eaLnBrk="1" latinLnBrk="0" hangingPunct="1">
              <a:lnSpc>
                <a:spcPct val="150000"/>
              </a:lnSpc>
              <a:spcBef>
                <a:spcPct val="0"/>
              </a:spcBef>
              <a:spcAft>
                <a:spcPct val="0"/>
              </a:spcAft>
              <a:buClrTx/>
              <a:buSzPct val="125000"/>
              <a:buFontTx/>
              <a:buNone/>
              <a:defRPr/>
            </a:pPr>
            <a:endParaRPr kumimoji="0" lang="en-US" sz="1400" b="0" i="0" u="none" strike="noStrike" kern="1200" cap="none" spc="0" normalizeH="0" baseline="0" noProof="0">
              <a:ln>
                <a:noFill/>
              </a:ln>
              <a:solidFill>
                <a:prstClr val="black">
                  <a:lumMod val="65000"/>
                  <a:lumOff val="35000"/>
                </a:prstClr>
              </a:solidFill>
              <a:effectLst/>
              <a:uLnTx/>
              <a:uFillTx/>
              <a:latin typeface="Open Sans" panose="020b0606030504020204"/>
              <a:ea typeface="+mn-ea"/>
              <a:cs typeface="Segoe UI" panose="020b0502040204020203" pitchFamily="34" charset="0"/>
            </a:endParaRPr>
          </a:p>
        </p:txBody>
      </p:sp>
      <p:sp>
        <p:nvSpPr>
          <p:cNvPr id="5" name="Rectangle 11"/>
          <p:cNvSpPr>
            <a:spLocks noChangeArrowheads="1"/>
          </p:cNvSpPr>
          <p:nvPr/>
        </p:nvSpPr>
        <p:spPr>
          <a:xfrm>
            <a:off x="0" y="5848076"/>
            <a:ext cx="12192000" cy="785151"/>
          </a:xfrm>
          <a:prstGeom prst="rect"/>
          <a:solidFill>
            <a:srgbClr val="002060"/>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fontAlgn="base" eaLnBrk="0"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eaLnBrk="0"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eaLnBrk="0"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eaLnBrk="0"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0" algn="ctr">
              <a:lnSpc>
                <a:spcPct val="150000"/>
              </a:lnSpc>
              <a:buSzPct val="125000"/>
              <a:defRPr/>
            </a:pPr>
            <a:r>
              <a:rPr lang="en-US" sz="1600" i="1" dirty="1">
                <a:solidFill>
                  <a:schemeClr val="bg1"/>
                </a:solidFill>
                <a:latin typeface="Open Sans" panose="020b0606030504020204"/>
                <a:cs typeface="Segoe UI" panose="020b0502040204020203" pitchFamily="34" charset="0"/>
              </a:rPr>
              <a:t>Note: Typically the assessment covers a short duration and an intensive study with clear goal of getting detailed understanding of various key factors - currently being done as well as proposed.</a:t>
            </a:r>
          </a:p>
        </p:txBody>
      </p:sp>
      <p:sp>
        <p:nvSpPr>
          <p:cNvPr id="9" name="New shape"/>
          <p:cNvSpPr>
            <a:spLocks noSelect="1" noMove="1" noResize="1" noTextEdit="1"/>
          </p:cNvSpPr>
          <p:nvPr/>
        </p:nvSpPr>
        <p:spPr>
          <a:xfrm>
            <a:off x="127000" y="254000"/>
            <a:ext cx="6985000" cy="254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sz="1600" dirty="1">
                <a:solidFill>
                  <a:srgbClr val="FF0000"/>
                </a:solidFill>
              </a:rPr>
              <a:t>Evaluation Warning : The document was created with  Spire.Presentation for .NET</a:t>
            </a:r>
          </a:p>
        </p:txBody>
      </p:sp>
    </p:spTree>
    <p:extLst>
      <p:ext uri="{BB962C8B-B14F-4D97-AF65-F5344CB8AC3E}">
        <p14:creationId xmlns:p14="http://schemas.microsoft.com/office/powerpoint/2010/main" val="1566627141"/>
      </p:ext>
    </p:extLst>
  </p:cSld>
  <p:clrMapOvr>
    <a:masterClrMapping/>
  </p:clrMapOvr>
  <p:transition spd="fast"/>
  <p:timing>
    <p:tnLst>
      <p:par>
        <p:cTn id="1"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8" name="Text Box 1"/>
          <p:cNvSpPr txBox="1">
            <a:spLocks noChangeArrowheads="1"/>
          </p:cNvSpPr>
          <p:nvPr/>
        </p:nvSpPr>
        <p:spPr>
          <a:xfrm>
            <a:off x="685155" y="131218"/>
            <a:ext cx="8935402" cy="457200"/>
          </a:xfrm>
          <a:prstGeom prst="rect"/>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bodyPr>
          <a:lstStyle>
            <a:defPPr>
              <a:defRPr lang="en-US"/>
            </a:defPPr>
            <a:lvl1pPr fontAlgn="base" eaLnBrk="0" hangingPunct="0">
              <a:spcBef>
                <a:spcPct val="0"/>
              </a:spcBef>
              <a:spcAft>
                <a:spcPct val="0"/>
              </a:spcAft>
              <a:defRPr sz="3600">
                <a:solidFill>
                  <a:srgbClr val="002060"/>
                </a:solidFill>
                <a:latin typeface="Open Sans" panose="020b0606030504020204"/>
                <a:ea typeface="MS PGothic" panose="020b0600070205080204" pitchFamily="34" charset="-128"/>
                <a:cs typeface="+mj-cs"/>
              </a:defRPr>
            </a:lvl1pPr>
            <a:lvl2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2pPr>
            <a:lvl3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3pPr>
            <a:lvl4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4pPr>
            <a:lvl5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5pPr>
            <a:lvl6pPr marL="457200" fontAlgn="base">
              <a:spcBef>
                <a:spcPct val="0"/>
              </a:spcBef>
              <a:spcAft>
                <a:spcPct val="0"/>
              </a:spcAft>
              <a:defRPr sz="4400">
                <a:solidFill>
                  <a:schemeClr val="tx2"/>
                </a:solidFill>
                <a:latin typeface="Tw Cen MT" panose="020b0602020104020603" pitchFamily="34" charset="0"/>
              </a:defRPr>
            </a:lvl6pPr>
            <a:lvl7pPr marL="914400" fontAlgn="base">
              <a:spcBef>
                <a:spcPct val="0"/>
              </a:spcBef>
              <a:spcAft>
                <a:spcPct val="0"/>
              </a:spcAft>
              <a:defRPr sz="4400">
                <a:solidFill>
                  <a:schemeClr val="tx2"/>
                </a:solidFill>
                <a:latin typeface="Tw Cen MT" panose="020b0602020104020603" pitchFamily="34" charset="0"/>
              </a:defRPr>
            </a:lvl7pPr>
            <a:lvl8pPr marL="1371600" fontAlgn="base">
              <a:spcBef>
                <a:spcPct val="0"/>
              </a:spcBef>
              <a:spcAft>
                <a:spcPct val="0"/>
              </a:spcAft>
              <a:defRPr sz="4400">
                <a:solidFill>
                  <a:schemeClr val="tx2"/>
                </a:solidFill>
                <a:latin typeface="Tw Cen MT" panose="020b0602020104020603" pitchFamily="34" charset="0"/>
              </a:defRPr>
            </a:lvl8pPr>
            <a:lvl9pPr marL="1828800" fontAlgn="base">
              <a:spcBef>
                <a:spcPct val="0"/>
              </a:spcBef>
              <a:spcAft>
                <a:spcPct val="0"/>
              </a:spcAft>
              <a:defRPr sz="4400">
                <a:solidFill>
                  <a:schemeClr val="tx2"/>
                </a:solidFill>
                <a:latin typeface="Tw Cen MT" panose="020b0602020104020603" pitchFamily="34" charset="0"/>
              </a:defRPr>
            </a:lvl9pPr>
          </a:lstStyle>
          <a:p>
            <a:r>
              <a:rPr lang="en-US" dirty="1"/>
              <a:t>Timeline - Baseline Assessment</a:t>
            </a:r>
            <a:endParaRPr lang="en-US" altLang="en-US"/>
          </a:p>
        </p:txBody>
      </p:sp>
      <p:graphicFrame>
        <p:nvGraphicFramePr>
          <p:cNvPr id="2" name="Table 1"/>
          <p:cNvGraphicFramePr>
            <a:graphicFrameLocks noGrp="1"/>
          </p:cNvGraphicFramePr>
          <p:nvPr/>
        </p:nvGraphicFramePr>
        <p:xfrm>
          <a:off x="788123" y="1210381"/>
          <a:ext cx="9695153" cy="5024156"/>
        </p:xfrm>
        <a:graphic>
          <a:graphicData uri="http://schemas.openxmlformats.org/drawingml/2006/table">
            <a:tbl>
              <a:tblPr/>
              <a:tblGrid>
                <a:gridCol w="4889009"/>
                <a:gridCol w="1392125"/>
                <a:gridCol w="679489"/>
                <a:gridCol w="546906"/>
                <a:gridCol w="546906"/>
                <a:gridCol w="546906"/>
                <a:gridCol w="546906"/>
                <a:gridCol w="546906"/>
              </a:tblGrid>
              <a:tr h="227939">
                <a:tc>
                  <a:txBody>
                    <a:bodyPr anchorCtr="0"/>
                    <a:lstStyle/>
                    <a:p>
                      <a:pPr algn="l" fontAlgn="ctr"/>
                      <a:r>
                        <a:rPr lang="en-IN" sz="1200" b="0" i="0" u="none" strike="noStrike" dirty="1">
                          <a:solidFill>
                            <a:srgbClr val="FFFFFF"/>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nchorCtr="0"/>
                    <a:lstStyle/>
                    <a:p>
                      <a:pPr algn="ctr" fontAlgn="ctr"/>
                      <a:r>
                        <a:rPr lang="en-IN" sz="1200" b="0" i="0" u="none" strike="noStrike" dirty="1">
                          <a:solidFill>
                            <a:srgbClr val="FFFFFF"/>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nchorCtr="0"/>
                    <a:lstStyle/>
                    <a:p>
                      <a:pPr algn="ctr" fontAlgn="ctr"/>
                      <a:r>
                        <a:rPr lang="en-IN" sz="1200" b="0" i="0" u="none" strike="noStrike" dirty="1">
                          <a:solidFill>
                            <a:srgbClr val="FFFFFF"/>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gridSpan="5">
                  <a:txBody>
                    <a:bodyPr anchorCtr="0"/>
                    <a:lstStyle/>
                    <a:p>
                      <a:pPr algn="ctr" fontAlgn="ctr"/>
                      <a:r>
                        <a:rPr lang="en-IN" sz="1200" b="0" i="0" u="none" strike="noStrike" dirty="1">
                          <a:solidFill>
                            <a:srgbClr val="FFFFFF"/>
                          </a:solidFill>
                          <a:effectLst/>
                          <a:latin typeface="Open Sans" panose="020b0606030504020204"/>
                        </a:rPr>
                        <a:t>Baseline Assessment Schedule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hMerge="1" rowSpan="1">
                  <a:txBody>
                    <a:bodyPr/>
                    <a:lstStyle/>
                    <a:p>
                      <a:endParaRPr lang="en-IN"/>
                    </a:p>
                  </a:txBody>
                  <a:tcPr/>
                </a:tc>
                <a:tc hMerge="1" rowSpan="1">
                  <a:txBody>
                    <a:bodyPr/>
                    <a:lstStyle/>
                    <a:p>
                      <a:endParaRPr lang="en-IN"/>
                    </a:p>
                  </a:txBody>
                  <a:tcPr/>
                </a:tc>
                <a:tc hMerge="1" rowSpan="1">
                  <a:txBody>
                    <a:bodyPr/>
                    <a:lstStyle/>
                    <a:p>
                      <a:endParaRPr lang="en-IN"/>
                    </a:p>
                  </a:txBody>
                  <a:tcPr/>
                </a:tc>
                <a:tc hMerge="1" rowSpan="1">
                  <a:txBody>
                    <a:bodyPr/>
                    <a:lstStyle/>
                    <a:p>
                      <a:endParaRPr lang="en-IN"/>
                    </a:p>
                  </a:txBody>
                  <a:tcPr/>
                </a:tc>
              </a:tr>
              <a:tr h="227939">
                <a:tc>
                  <a:txBody>
                    <a:bodyPr anchorCtr="0"/>
                    <a:lstStyle/>
                    <a:p>
                      <a:pPr algn="l" fontAlgn="ctr"/>
                      <a:r>
                        <a:rPr lang="en-IN" sz="1200" b="0" i="0" u="none" strike="noStrike" dirty="1">
                          <a:solidFill>
                            <a:srgbClr val="FFFFFF"/>
                          </a:solidFill>
                          <a:effectLst/>
                          <a:latin typeface="Open Sans" panose="020b0606030504020204"/>
                        </a:rPr>
                        <a:t>Task Description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nchorCtr="0"/>
                    <a:lstStyle/>
                    <a:p>
                      <a:pPr algn="ctr" fontAlgn="ctr"/>
                      <a:r>
                        <a:rPr lang="en-IN" sz="1200" b="0" i="0" u="none" strike="noStrike" dirty="1">
                          <a:solidFill>
                            <a:srgbClr val="FFFFFF"/>
                          </a:solidFill>
                          <a:effectLst/>
                          <a:latin typeface="Open Sans" panose="020b0606030504020204"/>
                        </a:rPr>
                        <a:t>Responsibility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nchorCtr="0"/>
                    <a:lstStyle/>
                    <a:p>
                      <a:pPr algn="ctr" fontAlgn="ctr"/>
                      <a:r>
                        <a:rPr lang="en-IN" sz="1200" b="0" i="0" u="none" strike="noStrike" dirty="1">
                          <a:solidFill>
                            <a:srgbClr val="FFFFFF"/>
                          </a:solidFill>
                          <a:effectLst/>
                          <a:latin typeface="Open Sans" panose="020b0606030504020204"/>
                        </a:rPr>
                        <a:t>Day-0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nchorCtr="0"/>
                    <a:lstStyle/>
                    <a:p>
                      <a:pPr algn="ctr" fontAlgn="ctr"/>
                      <a:r>
                        <a:rPr lang="en-IN" sz="1200" b="0" i="0" u="none" strike="noStrike" dirty="1">
                          <a:solidFill>
                            <a:srgbClr val="FFFFFF"/>
                          </a:solidFill>
                          <a:effectLst/>
                          <a:latin typeface="Open Sans" panose="020b0606030504020204"/>
                        </a:rPr>
                        <a:t>Day-1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nchorCtr="0"/>
                    <a:lstStyle/>
                    <a:p>
                      <a:pPr algn="ctr" fontAlgn="ctr"/>
                      <a:r>
                        <a:rPr lang="en-IN" sz="1200" b="0" i="0" u="none" strike="noStrike" dirty="1">
                          <a:solidFill>
                            <a:srgbClr val="FFFFFF"/>
                          </a:solidFill>
                          <a:effectLst/>
                          <a:latin typeface="Open Sans" panose="020b0606030504020204"/>
                        </a:rPr>
                        <a:t>Day-2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nchorCtr="0"/>
                    <a:lstStyle/>
                    <a:p>
                      <a:pPr algn="ctr" fontAlgn="ctr"/>
                      <a:r>
                        <a:rPr lang="en-IN" sz="1200" b="0" i="0" u="none" strike="noStrike" dirty="1">
                          <a:solidFill>
                            <a:srgbClr val="FFFFFF"/>
                          </a:solidFill>
                          <a:effectLst/>
                          <a:latin typeface="Open Sans" panose="020b0606030504020204"/>
                        </a:rPr>
                        <a:t>Day-3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nchorCtr="0"/>
                    <a:lstStyle/>
                    <a:p>
                      <a:pPr algn="ctr" fontAlgn="ctr"/>
                      <a:r>
                        <a:rPr lang="en-IN" sz="1200" b="0" i="0" u="none" strike="noStrike" dirty="1">
                          <a:solidFill>
                            <a:srgbClr val="FFFFFF"/>
                          </a:solidFill>
                          <a:effectLst/>
                          <a:latin typeface="Open Sans" panose="020b0606030504020204"/>
                        </a:rPr>
                        <a:t>Day-4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nchorCtr="0"/>
                    <a:lstStyle/>
                    <a:p>
                      <a:pPr algn="ctr" fontAlgn="ctr"/>
                      <a:r>
                        <a:rPr lang="en-IN" sz="1200" b="0" i="0" u="none" strike="noStrike" dirty="1">
                          <a:solidFill>
                            <a:srgbClr val="FFFFFF"/>
                          </a:solidFill>
                          <a:effectLst/>
                          <a:latin typeface="Open Sans" panose="020b0606030504020204"/>
                        </a:rPr>
                        <a:t>Day-5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r>
              <a:tr h="227939">
                <a:tc>
                  <a:txBody>
                    <a:bodyPr anchorCtr="0"/>
                    <a:lstStyle/>
                    <a:p>
                      <a:pPr algn="l" fontAlgn="ctr"/>
                      <a:r>
                        <a:rPr lang="en-IN" sz="1200" b="0" i="0" u="none" strike="noStrike" dirty="1">
                          <a:solidFill>
                            <a:srgbClr val="000000"/>
                          </a:solidFill>
                          <a:effectLst/>
                          <a:latin typeface="Open Sans" panose="020b0606030504020204"/>
                        </a:rPr>
                        <a:t>Plan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27939">
                <a:tc>
                  <a:txBody>
                    <a:bodyPr anchorCtr="0"/>
                    <a:lstStyle/>
                    <a:p>
                      <a:pPr algn="l" fontAlgn="ctr"/>
                      <a:r>
                        <a:rPr lang="en-IN" sz="1200" b="0" i="0" u="none" strike="noStrike" dirty="1">
                          <a:solidFill>
                            <a:srgbClr val="000000"/>
                          </a:solidFill>
                          <a:effectLst/>
                          <a:latin typeface="Open Sans" panose="020b0606030504020204"/>
                        </a:rPr>
                        <a:t>Define Business Initiative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Client/Promantus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IN" sz="1200" b="0" i="0" u="none" strike="noStrike" dirty="1">
                          <a:solidFill>
                            <a:srgbClr val="000000"/>
                          </a:solidFill>
                          <a:effectLst/>
                          <a:latin typeface="Open Sans" panose="020b0606030504020204"/>
                        </a:rPr>
                        <a:t>Prepare Preliminary Questionnaire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IN" sz="1200" b="0" i="0" u="none" strike="noStrike" dirty="1">
                          <a:solidFill>
                            <a:srgbClr val="000000"/>
                          </a:solidFill>
                          <a:effectLst/>
                          <a:latin typeface="Open Sans" panose="020b0606030504020204"/>
                        </a:rPr>
                        <a:t>Conduct Prep Tasks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7437">
                <a:tc>
                  <a:txBody>
                    <a:bodyPr anchorCtr="0"/>
                    <a:lstStyle/>
                    <a:p>
                      <a:pPr algn="l" fontAlgn="ctr"/>
                      <a:r>
                        <a:rPr lang="en-US" sz="1200" b="0" i="0" u="none" strike="noStrike" dirty="1">
                          <a:solidFill>
                            <a:srgbClr val="000000"/>
                          </a:solidFill>
                          <a:effectLst/>
                          <a:latin typeface="Open Sans" panose="020b0606030504020204"/>
                        </a:rPr>
                        <a:t>Preliminary understanding of the Current System (SAP Landscape)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IN" sz="1200" b="0" i="0" u="none" strike="noStrike" dirty="1">
                          <a:solidFill>
                            <a:srgbClr val="000000"/>
                          </a:solidFill>
                          <a:effectLst/>
                          <a:latin typeface="Open Sans" panose="020b0606030504020204"/>
                        </a:rPr>
                        <a:t>Evaluate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27939">
                <a:tc>
                  <a:txBody>
                    <a:bodyPr anchorCtr="0"/>
                    <a:lstStyle/>
                    <a:p>
                      <a:pPr algn="l" fontAlgn="ctr"/>
                      <a:r>
                        <a:rPr lang="en-US" sz="1200" b="0" i="0" u="none" strike="noStrike" dirty="1">
                          <a:solidFill>
                            <a:srgbClr val="000000"/>
                          </a:solidFill>
                          <a:effectLst/>
                          <a:latin typeface="Open Sans" panose="020b0606030504020204"/>
                        </a:rPr>
                        <a:t>Conduct Workshop - S/4HANA Overview (Presentation)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US" sz="1200" b="0" i="0" u="none" strike="noStrike" dirty="1">
                          <a:solidFill>
                            <a:srgbClr val="000000"/>
                          </a:solidFill>
                          <a:effectLst/>
                          <a:latin typeface="Open Sans" panose="020b0606030504020204"/>
                        </a:rPr>
                        <a:t>Basic understanding of critical business processes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Client/Promantus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US" sz="1200" b="0" i="0" u="none" strike="noStrike" dirty="1">
                          <a:solidFill>
                            <a:srgbClr val="000000"/>
                          </a:solidFill>
                          <a:effectLst/>
                          <a:latin typeface="Open Sans" panose="020b0606030504020204"/>
                        </a:rPr>
                        <a:t>Identify the current setup and Migration key considerations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Client/Promantus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US" sz="1200" b="0" i="0" u="none" strike="noStrike" dirty="1">
                          <a:solidFill>
                            <a:srgbClr val="000000"/>
                          </a:solidFill>
                          <a:effectLst/>
                          <a:latin typeface="Open Sans" panose="020b0606030504020204"/>
                        </a:rPr>
                        <a:t>Run basic programs to identify System readiness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US" sz="1200" b="0" i="0" u="none" strike="noStrike" dirty="1">
                          <a:solidFill>
                            <a:srgbClr val="000000"/>
                          </a:solidFill>
                          <a:effectLst/>
                          <a:latin typeface="Open Sans" panose="020b0606030504020204"/>
                        </a:rPr>
                        <a:t>Evaluate impact of the results considering: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IN" sz="1200" b="0" i="0" u="none" strike="noStrike" dirty="1">
                          <a:solidFill>
                            <a:srgbClr val="000000"/>
                          </a:solidFill>
                          <a:effectLst/>
                          <a:latin typeface="Open Sans" panose="020b0606030504020204"/>
                        </a:rPr>
                        <a:t>Complexities, Dependencies and Risks</a:t>
                      </a:r>
                    </a:p>
                  </a:txBody>
                  <a:tcPr marL="18288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IN" sz="1200" b="0" i="0" u="none" strike="noStrike" dirty="1">
                          <a:solidFill>
                            <a:srgbClr val="000000"/>
                          </a:solidFill>
                          <a:effectLst/>
                          <a:latin typeface="Open Sans" panose="020b0606030504020204"/>
                        </a:rPr>
                        <a:t>Resource Estimates and Costs</a:t>
                      </a:r>
                    </a:p>
                  </a:txBody>
                  <a:tcPr marL="18288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IN" sz="1200" b="0" i="0" u="none" strike="noStrike" dirty="1">
                          <a:solidFill>
                            <a:srgbClr val="000000"/>
                          </a:solidFill>
                          <a:effectLst/>
                          <a:latin typeface="Open Sans" panose="020b0606030504020204"/>
                        </a:rPr>
                        <a:t>Document Results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27939">
                <a:tc>
                  <a:txBody>
                    <a:bodyPr anchorCtr="0"/>
                    <a:lstStyle/>
                    <a:p>
                      <a:pPr algn="l" fontAlgn="ctr"/>
                      <a:r>
                        <a:rPr lang="en-US" sz="1200" b="0" i="0" u="none" strike="noStrike" dirty="1">
                          <a:solidFill>
                            <a:srgbClr val="000000"/>
                          </a:solidFill>
                          <a:effectLst/>
                          <a:latin typeface="Open Sans" panose="020b0606030504020204"/>
                        </a:rPr>
                        <a:t>Top areas to consider in document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US" sz="1200" b="0" i="0" u="none" strike="noStrike" dirty="1">
                          <a:solidFill>
                            <a:srgbClr val="000000"/>
                          </a:solidFill>
                          <a:effectLst/>
                          <a:latin typeface="Open Sans" panose="020b0606030504020204"/>
                        </a:rPr>
                        <a:t>Categorize and prioritize S/4HANA Readiness tasks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Promantus/Client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US" sz="1200" b="0" i="0" u="none" strike="noStrike" dirty="1">
                          <a:solidFill>
                            <a:srgbClr val="000000"/>
                          </a:solidFill>
                          <a:effectLst/>
                          <a:latin typeface="Open Sans" panose="020b0606030504020204"/>
                        </a:rPr>
                        <a:t>Develop recommended S/4HANA - High Level Plan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IN" sz="1200" b="0" i="0" u="none" strike="noStrike" dirty="1">
                          <a:solidFill>
                            <a:srgbClr val="000000"/>
                          </a:solidFill>
                          <a:effectLst/>
                          <a:latin typeface="Open Sans" panose="020b0606030504020204"/>
                        </a:rPr>
                        <a:t>Final Presentation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27939">
                <a:tc>
                  <a:txBody>
                    <a:bodyPr anchorCtr="0"/>
                    <a:lstStyle/>
                    <a:p>
                      <a:pPr algn="l" fontAlgn="ctr"/>
                      <a:r>
                        <a:rPr lang="en-IN" sz="1200" b="0" i="0" u="none" strike="noStrike" dirty="1">
                          <a:solidFill>
                            <a:srgbClr val="000000"/>
                          </a:solidFill>
                          <a:effectLst/>
                          <a:latin typeface="Open Sans" panose="020b0606030504020204"/>
                        </a:rPr>
                        <a:t>Finalize Assessment Documentation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IN" sz="1200" b="0" i="0" u="none" strike="noStrike" dirty="1">
                          <a:solidFill>
                            <a:srgbClr val="000000"/>
                          </a:solidFill>
                          <a:effectLst/>
                          <a:latin typeface="Open Sans" panose="020b0606030504020204"/>
                        </a:rPr>
                        <a:t>Presentation of Results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9" name="New shape"/>
          <p:cNvSpPr>
            <a:spLocks noSelect="1" noMove="1" noResize="1" noTextEdit="1"/>
          </p:cNvSpPr>
          <p:nvPr/>
        </p:nvSpPr>
        <p:spPr>
          <a:xfrm>
            <a:off x="127000" y="254000"/>
            <a:ext cx="6985000" cy="254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sz="1600" dirty="1">
                <a:solidFill>
                  <a:srgbClr val="FF0000"/>
                </a:solidFill>
              </a:rPr>
              <a:t>Evaluation Warning : The document was created with  Spire.Presentation for .NET</a:t>
            </a:r>
          </a:p>
        </p:txBody>
      </p:sp>
    </p:spTree>
    <p:extLst>
      <p:ext uri="{BB962C8B-B14F-4D97-AF65-F5344CB8AC3E}">
        <p14:creationId xmlns:p14="http://schemas.microsoft.com/office/powerpoint/2010/main" val="1947316023"/>
      </p:ext>
    </p:extLst>
  </p:cSld>
  <p:clrMapOvr>
    <a:masterClrMapping/>
  </p:clrMapOvr>
  <p:transition spd="fast"/>
  <p:timing>
    <p:tnLst>
      <p:par>
        <p:cTn id="1"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8" name="Text Box 1"/>
          <p:cNvSpPr txBox="1">
            <a:spLocks noChangeArrowheads="1"/>
          </p:cNvSpPr>
          <p:nvPr/>
        </p:nvSpPr>
        <p:spPr>
          <a:xfrm>
            <a:off x="685155" y="131218"/>
            <a:ext cx="8935402" cy="457200"/>
          </a:xfrm>
          <a:prstGeom prst="rect"/>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bodyPr>
          <a:lstStyle>
            <a:defPPr>
              <a:defRPr lang="en-US"/>
            </a:defPPr>
            <a:lvl1pPr fontAlgn="base" eaLnBrk="0" hangingPunct="0">
              <a:spcBef>
                <a:spcPct val="0"/>
              </a:spcBef>
              <a:spcAft>
                <a:spcPct val="0"/>
              </a:spcAft>
              <a:defRPr sz="3600">
                <a:solidFill>
                  <a:srgbClr val="002060"/>
                </a:solidFill>
                <a:latin typeface="Open Sans" panose="020b0606030504020204"/>
                <a:ea typeface="MS PGothic" panose="020b0600070205080204" pitchFamily="34" charset="-128"/>
                <a:cs typeface="+mj-cs"/>
              </a:defRPr>
            </a:lvl1pPr>
            <a:lvl2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2pPr>
            <a:lvl3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3pPr>
            <a:lvl4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4pPr>
            <a:lvl5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5pPr>
            <a:lvl6pPr marL="457200" fontAlgn="base">
              <a:spcBef>
                <a:spcPct val="0"/>
              </a:spcBef>
              <a:spcAft>
                <a:spcPct val="0"/>
              </a:spcAft>
              <a:defRPr sz="4400">
                <a:solidFill>
                  <a:schemeClr val="tx2"/>
                </a:solidFill>
                <a:latin typeface="Tw Cen MT" panose="020b0602020104020603" pitchFamily="34" charset="0"/>
              </a:defRPr>
            </a:lvl6pPr>
            <a:lvl7pPr marL="914400" fontAlgn="base">
              <a:spcBef>
                <a:spcPct val="0"/>
              </a:spcBef>
              <a:spcAft>
                <a:spcPct val="0"/>
              </a:spcAft>
              <a:defRPr sz="4400">
                <a:solidFill>
                  <a:schemeClr val="tx2"/>
                </a:solidFill>
                <a:latin typeface="Tw Cen MT" panose="020b0602020104020603" pitchFamily="34" charset="0"/>
              </a:defRPr>
            </a:lvl7pPr>
            <a:lvl8pPr marL="1371600" fontAlgn="base">
              <a:spcBef>
                <a:spcPct val="0"/>
              </a:spcBef>
              <a:spcAft>
                <a:spcPct val="0"/>
              </a:spcAft>
              <a:defRPr sz="4400">
                <a:solidFill>
                  <a:schemeClr val="tx2"/>
                </a:solidFill>
                <a:latin typeface="Tw Cen MT" panose="020b0602020104020603" pitchFamily="34" charset="0"/>
              </a:defRPr>
            </a:lvl8pPr>
            <a:lvl9pPr marL="1828800" fontAlgn="base">
              <a:spcBef>
                <a:spcPct val="0"/>
              </a:spcBef>
              <a:spcAft>
                <a:spcPct val="0"/>
              </a:spcAft>
              <a:defRPr sz="4400">
                <a:solidFill>
                  <a:schemeClr val="tx2"/>
                </a:solidFill>
                <a:latin typeface="Tw Cen MT" panose="020b0602020104020603" pitchFamily="34" charset="0"/>
              </a:defRPr>
            </a:lvl9pPr>
          </a:lstStyle>
          <a:p>
            <a:r>
              <a:rPr lang="en-US" dirty="1"/>
              <a:t>Timeline - Comprehensive Assessment</a:t>
            </a:r>
            <a:endParaRPr lang="en-US" altLang="en-US"/>
          </a:p>
        </p:txBody>
      </p:sp>
      <p:graphicFrame>
        <p:nvGraphicFramePr>
          <p:cNvPr id="2" name="Table 1"/>
          <p:cNvGraphicFramePr>
            <a:graphicFrameLocks noGrp="1"/>
          </p:cNvGraphicFramePr>
          <p:nvPr/>
        </p:nvGraphicFramePr>
        <p:xfrm>
          <a:off x="788123" y="1210381"/>
          <a:ext cx="9695153" cy="5024156"/>
        </p:xfrm>
        <a:graphic>
          <a:graphicData uri="http://schemas.openxmlformats.org/drawingml/2006/table">
            <a:tbl>
              <a:tblPr/>
              <a:tblGrid>
                <a:gridCol w="4889009"/>
                <a:gridCol w="1392125"/>
                <a:gridCol w="679489"/>
                <a:gridCol w="546906"/>
                <a:gridCol w="546906"/>
                <a:gridCol w="546906"/>
                <a:gridCol w="546906"/>
                <a:gridCol w="546906"/>
              </a:tblGrid>
              <a:tr h="227939">
                <a:tc>
                  <a:txBody>
                    <a:bodyPr anchorCtr="0"/>
                    <a:lstStyle/>
                    <a:p>
                      <a:pPr algn="l" fontAlgn="ctr"/>
                      <a:r>
                        <a:rPr lang="en-IN" sz="1200" b="0" i="0" u="none" strike="noStrike" dirty="1">
                          <a:solidFill>
                            <a:srgbClr val="FFFFFF"/>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nchorCtr="0"/>
                    <a:lstStyle/>
                    <a:p>
                      <a:pPr algn="ctr" fontAlgn="ctr"/>
                      <a:r>
                        <a:rPr lang="en-IN" sz="1200" b="0" i="0" u="none" strike="noStrike" dirty="1">
                          <a:solidFill>
                            <a:srgbClr val="FFFFFF"/>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nchorCtr="0"/>
                    <a:lstStyle/>
                    <a:p>
                      <a:pPr algn="ctr" fontAlgn="ctr"/>
                      <a:r>
                        <a:rPr lang="en-IN" sz="1200" b="0" i="0" u="none" strike="noStrike" dirty="1">
                          <a:solidFill>
                            <a:srgbClr val="FFFFFF"/>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gridSpan="5">
                  <a:txBody>
                    <a:bodyPr anchorCtr="0"/>
                    <a:lstStyle/>
                    <a:p>
                      <a:pPr algn="ctr" fontAlgn="ctr"/>
                      <a:r>
                        <a:rPr lang="en-IN" sz="1200" b="0" i="0" u="none" strike="noStrike" dirty="1">
                          <a:solidFill>
                            <a:srgbClr val="FFFFFF"/>
                          </a:solidFill>
                          <a:effectLst/>
                          <a:latin typeface="Open Sans" panose="020b0606030504020204"/>
                        </a:rPr>
                        <a:t>Baseline Assessment Schedule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hMerge="1" rowSpan="1">
                  <a:txBody>
                    <a:bodyPr/>
                    <a:lstStyle/>
                    <a:p>
                      <a:endParaRPr lang="en-IN"/>
                    </a:p>
                  </a:txBody>
                  <a:tcPr/>
                </a:tc>
                <a:tc hMerge="1" rowSpan="1">
                  <a:txBody>
                    <a:bodyPr/>
                    <a:lstStyle/>
                    <a:p>
                      <a:endParaRPr lang="en-IN"/>
                    </a:p>
                  </a:txBody>
                  <a:tcPr/>
                </a:tc>
                <a:tc hMerge="1" rowSpan="1">
                  <a:txBody>
                    <a:bodyPr/>
                    <a:lstStyle/>
                    <a:p>
                      <a:endParaRPr lang="en-IN"/>
                    </a:p>
                  </a:txBody>
                  <a:tcPr/>
                </a:tc>
                <a:tc hMerge="1" rowSpan="1">
                  <a:txBody>
                    <a:bodyPr/>
                    <a:lstStyle/>
                    <a:p>
                      <a:endParaRPr lang="en-IN"/>
                    </a:p>
                  </a:txBody>
                  <a:tcPr/>
                </a:tc>
              </a:tr>
              <a:tr h="227939">
                <a:tc>
                  <a:txBody>
                    <a:bodyPr anchorCtr="0"/>
                    <a:lstStyle/>
                    <a:p>
                      <a:pPr algn="l" fontAlgn="ctr"/>
                      <a:r>
                        <a:rPr lang="en-IN" sz="1200" b="0" i="0" u="none" strike="noStrike" dirty="1">
                          <a:solidFill>
                            <a:srgbClr val="FFFFFF"/>
                          </a:solidFill>
                          <a:effectLst/>
                          <a:latin typeface="Open Sans" panose="020b0606030504020204"/>
                        </a:rPr>
                        <a:t>Task Description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nchorCtr="0"/>
                    <a:lstStyle/>
                    <a:p>
                      <a:pPr algn="ctr" fontAlgn="ctr"/>
                      <a:r>
                        <a:rPr lang="en-IN" sz="1200" b="0" i="0" u="none" strike="noStrike" dirty="1">
                          <a:solidFill>
                            <a:srgbClr val="FFFFFF"/>
                          </a:solidFill>
                          <a:effectLst/>
                          <a:latin typeface="Open Sans" panose="020b0606030504020204"/>
                        </a:rPr>
                        <a:t>Responsibility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nchorCtr="0"/>
                    <a:lstStyle/>
                    <a:p>
                      <a:pPr algn="ctr" fontAlgn="ctr"/>
                      <a:r>
                        <a:rPr lang="en-IN" sz="1200" b="0" i="0" u="none" strike="noStrike" dirty="1">
                          <a:solidFill>
                            <a:srgbClr val="FFFFFF"/>
                          </a:solidFill>
                          <a:effectLst/>
                          <a:latin typeface="Open Sans" panose="020b0606030504020204"/>
                        </a:rPr>
                        <a:t>Day-0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nchorCtr="0"/>
                    <a:lstStyle/>
                    <a:p>
                      <a:pPr algn="ctr" fontAlgn="ctr"/>
                      <a:r>
                        <a:rPr lang="en-IN" sz="1200" b="0" i="0" u="none" strike="noStrike" dirty="1">
                          <a:solidFill>
                            <a:srgbClr val="FFFFFF"/>
                          </a:solidFill>
                          <a:effectLst/>
                          <a:latin typeface="Open Sans" panose="020b0606030504020204"/>
                        </a:rPr>
                        <a:t>Day-1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nchorCtr="0"/>
                    <a:lstStyle/>
                    <a:p>
                      <a:pPr algn="ctr" fontAlgn="ctr"/>
                      <a:r>
                        <a:rPr lang="en-IN" sz="1200" b="0" i="0" u="none" strike="noStrike" dirty="1">
                          <a:solidFill>
                            <a:srgbClr val="FFFFFF"/>
                          </a:solidFill>
                          <a:effectLst/>
                          <a:latin typeface="Open Sans" panose="020b0606030504020204"/>
                        </a:rPr>
                        <a:t>Day-2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nchorCtr="0"/>
                    <a:lstStyle/>
                    <a:p>
                      <a:pPr algn="ctr" fontAlgn="ctr"/>
                      <a:r>
                        <a:rPr lang="en-IN" sz="1200" b="0" i="0" u="none" strike="noStrike" dirty="1">
                          <a:solidFill>
                            <a:srgbClr val="FFFFFF"/>
                          </a:solidFill>
                          <a:effectLst/>
                          <a:latin typeface="Open Sans" panose="020b0606030504020204"/>
                        </a:rPr>
                        <a:t>Day-3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nchorCtr="0"/>
                    <a:lstStyle/>
                    <a:p>
                      <a:pPr algn="ctr" fontAlgn="ctr"/>
                      <a:r>
                        <a:rPr lang="en-IN" sz="1200" b="0" i="0" u="none" strike="noStrike" dirty="1">
                          <a:solidFill>
                            <a:srgbClr val="FFFFFF"/>
                          </a:solidFill>
                          <a:effectLst/>
                          <a:latin typeface="Open Sans" panose="020b0606030504020204"/>
                        </a:rPr>
                        <a:t>Day-4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nchorCtr="0"/>
                    <a:lstStyle/>
                    <a:p>
                      <a:pPr algn="ctr" fontAlgn="ctr"/>
                      <a:r>
                        <a:rPr lang="en-IN" sz="1200" b="0" i="0" u="none" strike="noStrike" dirty="1">
                          <a:solidFill>
                            <a:srgbClr val="FFFFFF"/>
                          </a:solidFill>
                          <a:effectLst/>
                          <a:latin typeface="Open Sans" panose="020b0606030504020204"/>
                        </a:rPr>
                        <a:t>Day-5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r>
              <a:tr h="227939">
                <a:tc>
                  <a:txBody>
                    <a:bodyPr anchorCtr="0"/>
                    <a:lstStyle/>
                    <a:p>
                      <a:pPr algn="l" fontAlgn="ctr"/>
                      <a:r>
                        <a:rPr lang="en-IN" sz="1200" b="0" i="0" u="none" strike="noStrike" dirty="1">
                          <a:solidFill>
                            <a:srgbClr val="000000"/>
                          </a:solidFill>
                          <a:effectLst/>
                          <a:latin typeface="Open Sans" panose="020b0606030504020204"/>
                        </a:rPr>
                        <a:t>Plan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27939">
                <a:tc>
                  <a:txBody>
                    <a:bodyPr anchorCtr="0"/>
                    <a:lstStyle/>
                    <a:p>
                      <a:pPr algn="l" fontAlgn="ctr"/>
                      <a:r>
                        <a:rPr lang="en-IN" sz="1200" b="0" i="0" u="none" strike="noStrike" dirty="1">
                          <a:solidFill>
                            <a:srgbClr val="000000"/>
                          </a:solidFill>
                          <a:effectLst/>
                          <a:latin typeface="Open Sans" panose="020b0606030504020204"/>
                        </a:rPr>
                        <a:t>Define Business Initiative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Client/Promantus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IN" sz="1200" b="0" i="0" u="none" strike="noStrike" dirty="1">
                          <a:solidFill>
                            <a:srgbClr val="000000"/>
                          </a:solidFill>
                          <a:effectLst/>
                          <a:latin typeface="Open Sans" panose="020b0606030504020204"/>
                        </a:rPr>
                        <a:t>Prepare Preliminary Questionnaire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IN" sz="1200" b="0" i="0" u="none" strike="noStrike" dirty="1">
                          <a:solidFill>
                            <a:srgbClr val="000000"/>
                          </a:solidFill>
                          <a:effectLst/>
                          <a:latin typeface="Open Sans" panose="020b0606030504020204"/>
                        </a:rPr>
                        <a:t>Conduct Prep Tasks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7437">
                <a:tc>
                  <a:txBody>
                    <a:bodyPr anchorCtr="0"/>
                    <a:lstStyle/>
                    <a:p>
                      <a:pPr algn="l" fontAlgn="ctr"/>
                      <a:r>
                        <a:rPr lang="en-US" sz="1200" b="0" i="0" u="none" strike="noStrike" dirty="1">
                          <a:solidFill>
                            <a:srgbClr val="000000"/>
                          </a:solidFill>
                          <a:effectLst/>
                          <a:latin typeface="Open Sans" panose="020b0606030504020204"/>
                        </a:rPr>
                        <a:t>Preliminary understanding of the Current System (SAP Landscape)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IN" sz="1200" b="0" i="0" u="none" strike="noStrike" dirty="1">
                          <a:solidFill>
                            <a:srgbClr val="000000"/>
                          </a:solidFill>
                          <a:effectLst/>
                          <a:latin typeface="Open Sans" panose="020b0606030504020204"/>
                        </a:rPr>
                        <a:t>Evaluate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27939">
                <a:tc>
                  <a:txBody>
                    <a:bodyPr anchorCtr="0"/>
                    <a:lstStyle/>
                    <a:p>
                      <a:pPr algn="l" fontAlgn="ctr"/>
                      <a:r>
                        <a:rPr lang="en-US" sz="1200" b="0" i="0" u="none" strike="noStrike" dirty="1">
                          <a:solidFill>
                            <a:srgbClr val="000000"/>
                          </a:solidFill>
                          <a:effectLst/>
                          <a:latin typeface="Open Sans" panose="020b0606030504020204"/>
                        </a:rPr>
                        <a:t>Conduct Workshop - S/4HANA Overview (Presentation)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US" sz="1200" b="0" i="0" u="none" strike="noStrike" dirty="1">
                          <a:solidFill>
                            <a:srgbClr val="000000"/>
                          </a:solidFill>
                          <a:effectLst/>
                          <a:latin typeface="Open Sans" panose="020b0606030504020204"/>
                        </a:rPr>
                        <a:t>Basic understanding of critical business processes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Client/Promantus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US" sz="1200" b="0" i="0" u="none" strike="noStrike" dirty="1">
                          <a:solidFill>
                            <a:srgbClr val="000000"/>
                          </a:solidFill>
                          <a:effectLst/>
                          <a:latin typeface="Open Sans" panose="020b0606030504020204"/>
                        </a:rPr>
                        <a:t>Identify the current setup and Migration key considerations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Client/Promantus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US" sz="1200" b="0" i="0" u="none" strike="noStrike" dirty="1">
                          <a:solidFill>
                            <a:srgbClr val="000000"/>
                          </a:solidFill>
                          <a:effectLst/>
                          <a:latin typeface="Open Sans" panose="020b0606030504020204"/>
                        </a:rPr>
                        <a:t>Run basic programs to identify System readiness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US" sz="1200" b="0" i="0" u="none" strike="noStrike" dirty="1">
                          <a:solidFill>
                            <a:srgbClr val="000000"/>
                          </a:solidFill>
                          <a:effectLst/>
                          <a:latin typeface="Open Sans" panose="020b0606030504020204"/>
                        </a:rPr>
                        <a:t>Evaluate impact of the results considering: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IN" sz="1200" b="0" i="0" u="none" strike="noStrike" dirty="1">
                          <a:solidFill>
                            <a:srgbClr val="000000"/>
                          </a:solidFill>
                          <a:effectLst/>
                          <a:latin typeface="Open Sans" panose="020b0606030504020204"/>
                        </a:rPr>
                        <a:t>Complexities, Dependencies and Risks</a:t>
                      </a:r>
                    </a:p>
                  </a:txBody>
                  <a:tcPr marL="18288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IN" sz="1200" b="0" i="0" u="none" strike="noStrike" dirty="1">
                          <a:solidFill>
                            <a:srgbClr val="000000"/>
                          </a:solidFill>
                          <a:effectLst/>
                          <a:latin typeface="Open Sans" panose="020b0606030504020204"/>
                        </a:rPr>
                        <a:t>Resource Estimates and Costs</a:t>
                      </a:r>
                    </a:p>
                  </a:txBody>
                  <a:tcPr marL="18288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IN" sz="1200" b="0" i="0" u="none" strike="noStrike" dirty="1">
                          <a:solidFill>
                            <a:srgbClr val="000000"/>
                          </a:solidFill>
                          <a:effectLst/>
                          <a:latin typeface="Open Sans" panose="020b0606030504020204"/>
                        </a:rPr>
                        <a:t>Document Results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27939">
                <a:tc>
                  <a:txBody>
                    <a:bodyPr anchorCtr="0"/>
                    <a:lstStyle/>
                    <a:p>
                      <a:pPr algn="l" fontAlgn="ctr"/>
                      <a:r>
                        <a:rPr lang="en-US" sz="1200" b="0" i="0" u="none" strike="noStrike" dirty="1">
                          <a:solidFill>
                            <a:srgbClr val="000000"/>
                          </a:solidFill>
                          <a:effectLst/>
                          <a:latin typeface="Open Sans" panose="020b0606030504020204"/>
                        </a:rPr>
                        <a:t>Top areas to consider in document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US" sz="1200" b="0" i="0" u="none" strike="noStrike" dirty="1">
                          <a:solidFill>
                            <a:srgbClr val="000000"/>
                          </a:solidFill>
                          <a:effectLst/>
                          <a:latin typeface="Open Sans" panose="020b0606030504020204"/>
                        </a:rPr>
                        <a:t>Categorize and prioritize S/4HANA Readiness tasks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Promantus/Client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US" sz="1200" b="0" i="0" u="none" strike="noStrike" dirty="1">
                          <a:solidFill>
                            <a:srgbClr val="000000"/>
                          </a:solidFill>
                          <a:effectLst/>
                          <a:latin typeface="Open Sans" panose="020b0606030504020204"/>
                        </a:rPr>
                        <a:t>Develop recommended S/4HANA - High Level Plan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IN" sz="1200" b="0" i="0" u="none" strike="noStrike" dirty="1">
                          <a:solidFill>
                            <a:srgbClr val="000000"/>
                          </a:solidFill>
                          <a:effectLst/>
                          <a:latin typeface="Open Sans" panose="020b0606030504020204"/>
                        </a:rPr>
                        <a:t>Final Presentation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27939">
                <a:tc>
                  <a:txBody>
                    <a:bodyPr anchorCtr="0"/>
                    <a:lstStyle/>
                    <a:p>
                      <a:pPr algn="l" fontAlgn="ctr"/>
                      <a:r>
                        <a:rPr lang="en-IN" sz="1200" b="0" i="0" u="none" strike="noStrike" dirty="1">
                          <a:solidFill>
                            <a:srgbClr val="000000"/>
                          </a:solidFill>
                          <a:effectLst/>
                          <a:latin typeface="Open Sans" panose="020b0606030504020204"/>
                        </a:rPr>
                        <a:t>Finalize Assessment Documentation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IN" sz="1200" b="0" i="0" u="none" strike="noStrike" dirty="1">
                          <a:solidFill>
                            <a:srgbClr val="000000"/>
                          </a:solidFill>
                          <a:effectLst/>
                          <a:latin typeface="Open Sans" panose="020b0606030504020204"/>
                        </a:rPr>
                        <a:t>Presentation of Results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9" name="New shape"/>
          <p:cNvSpPr>
            <a:spLocks noSelect="1" noMove="1" noResize="1" noTextEdit="1"/>
          </p:cNvSpPr>
          <p:nvPr/>
        </p:nvSpPr>
        <p:spPr>
          <a:xfrm>
            <a:off x="127000" y="254000"/>
            <a:ext cx="6985000" cy="254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sz="1600" dirty="1">
                <a:solidFill>
                  <a:srgbClr val="FF0000"/>
                </a:solidFill>
              </a:rPr>
              <a:t>Evaluation Warning : The document was created with  Spire.Presentation for .NET</a:t>
            </a:r>
          </a:p>
        </p:txBody>
      </p:sp>
    </p:spTree>
    <p:extLst>
      <p:ext uri="{BB962C8B-B14F-4D97-AF65-F5344CB8AC3E}">
        <p14:creationId xmlns:p14="http://schemas.microsoft.com/office/powerpoint/2010/main" val="3688032688"/>
      </p:ext>
    </p:extLst>
  </p:cSld>
  <p:clrMapOvr>
    <a:masterClrMapping/>
  </p:clrMapOvr>
  <p:transition spd="fast"/>
  <p:timing>
    <p:tnLst>
      <p:par>
        <p:cTn id="1"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8" name="Text Box 1"/>
          <p:cNvSpPr txBox="1">
            <a:spLocks noChangeArrowheads="1"/>
          </p:cNvSpPr>
          <p:nvPr/>
        </p:nvSpPr>
        <p:spPr>
          <a:xfrm>
            <a:off x="685155" y="131218"/>
            <a:ext cx="8935402" cy="457200"/>
          </a:xfrm>
          <a:prstGeom prst="rect"/>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bodyPr>
          <a:lstStyle>
            <a:defPPr>
              <a:defRPr lang="en-US"/>
            </a:defPPr>
            <a:lvl1pPr fontAlgn="base" eaLnBrk="0" hangingPunct="0">
              <a:spcBef>
                <a:spcPct val="0"/>
              </a:spcBef>
              <a:spcAft>
                <a:spcPct val="0"/>
              </a:spcAft>
              <a:defRPr sz="3600">
                <a:solidFill>
                  <a:srgbClr val="002060"/>
                </a:solidFill>
                <a:latin typeface="Open Sans" panose="020b0606030504020204"/>
                <a:ea typeface="MS PGothic" panose="020b0600070205080204" pitchFamily="34" charset="-128"/>
                <a:cs typeface="+mj-cs"/>
              </a:defRPr>
            </a:lvl1pPr>
            <a:lvl2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2pPr>
            <a:lvl3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3pPr>
            <a:lvl4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4pPr>
            <a:lvl5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5pPr>
            <a:lvl6pPr marL="457200" fontAlgn="base">
              <a:spcBef>
                <a:spcPct val="0"/>
              </a:spcBef>
              <a:spcAft>
                <a:spcPct val="0"/>
              </a:spcAft>
              <a:defRPr sz="4400">
                <a:solidFill>
                  <a:schemeClr val="tx2"/>
                </a:solidFill>
                <a:latin typeface="Tw Cen MT" panose="020b0602020104020603" pitchFamily="34" charset="0"/>
              </a:defRPr>
            </a:lvl6pPr>
            <a:lvl7pPr marL="914400" fontAlgn="base">
              <a:spcBef>
                <a:spcPct val="0"/>
              </a:spcBef>
              <a:spcAft>
                <a:spcPct val="0"/>
              </a:spcAft>
              <a:defRPr sz="4400">
                <a:solidFill>
                  <a:schemeClr val="tx2"/>
                </a:solidFill>
                <a:latin typeface="Tw Cen MT" panose="020b0602020104020603" pitchFamily="34" charset="0"/>
              </a:defRPr>
            </a:lvl7pPr>
            <a:lvl8pPr marL="1371600" fontAlgn="base">
              <a:spcBef>
                <a:spcPct val="0"/>
              </a:spcBef>
              <a:spcAft>
                <a:spcPct val="0"/>
              </a:spcAft>
              <a:defRPr sz="4400">
                <a:solidFill>
                  <a:schemeClr val="tx2"/>
                </a:solidFill>
                <a:latin typeface="Tw Cen MT" panose="020b0602020104020603" pitchFamily="34" charset="0"/>
              </a:defRPr>
            </a:lvl8pPr>
            <a:lvl9pPr marL="1828800" fontAlgn="base">
              <a:spcBef>
                <a:spcPct val="0"/>
              </a:spcBef>
              <a:spcAft>
                <a:spcPct val="0"/>
              </a:spcAft>
              <a:defRPr sz="4400">
                <a:solidFill>
                  <a:schemeClr val="tx2"/>
                </a:solidFill>
                <a:latin typeface="Tw Cen MT" panose="020b0602020104020603" pitchFamily="34" charset="0"/>
              </a:defRPr>
            </a:lvl9pPr>
          </a:lstStyle>
          <a:p>
            <a:r>
              <a:rPr lang="en-US" dirty="1"/>
              <a:t>Timeline - Conversion</a:t>
            </a:r>
            <a:endParaRPr lang="en-US" altLang="en-US"/>
          </a:p>
        </p:txBody>
      </p:sp>
      <p:sp>
        <p:nvSpPr>
          <p:cNvPr id="9" name="New shape"/>
          <p:cNvSpPr>
            <a:spLocks noSelect="1" noMove="1" noResize="1" noTextEdit="1"/>
          </p:cNvSpPr>
          <p:nvPr/>
        </p:nvSpPr>
        <p:spPr>
          <a:xfrm>
            <a:off x="127000" y="254000"/>
            <a:ext cx="6985000" cy="254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sz="1600" dirty="1">
                <a:solidFill>
                  <a:srgbClr val="FF0000"/>
                </a:solidFill>
              </a:rPr>
              <a:t>Evaluation Warning : The document was created with  Spire.Presentation for .NET</a:t>
            </a:r>
          </a:p>
        </p:txBody>
      </p:sp>
    </p:spTree>
    <p:extLst>
      <p:ext uri="{BB962C8B-B14F-4D97-AF65-F5344CB8AC3E}">
        <p14:creationId xmlns:p14="http://schemas.microsoft.com/office/powerpoint/2010/main" val="476918371"/>
      </p:ext>
    </p:extLst>
  </p:cSld>
  <p:clrMapOvr>
    <a:masterClrMapping/>
  </p:clrMapOvr>
  <p:transition spd="fast"/>
  <p:timing>
    <p:tnLst>
      <p:par>
        <p:cTn id="1"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a:xfrm>
            <a:off x="679757" y="120650"/>
            <a:ext cx="9014849" cy="4667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bodyPr>
          <a:lstStyle/>
          <a:p>
            <a:r>
              <a:rPr lang="en-US" dirty="1">
                <a:solidFill>
                  <a:srgbClr val="002060"/>
                </a:solidFill>
              </a:rPr>
              <a:t>Value Proposition - Up to 50% Cost Saving</a:t>
            </a:r>
            <a:endParaRPr lang="en-IN">
              <a:solidFill>
                <a:srgbClr val="002060"/>
              </a:solidFill>
            </a:endParaRPr>
          </a:p>
        </p:txBody>
      </p:sp>
      <p:sp>
        <p:nvSpPr>
          <p:cNvPr id="24" name="Freeform: Shape 23"/>
          <p:cNvSpPr/>
          <p:nvPr/>
        </p:nvSpPr>
        <p:spPr>
          <a:xfrm>
            <a:off x="7271571" y="5249607"/>
            <a:ext cx="3431180" cy="1056304"/>
          </a:xfrm>
          <a:custGeom>
            <a:gdLst>
              <a:gd name="connsiteX0" fmla="*/ 0 w 3431180"/>
              <a:gd name="connsiteY0" fmla="*/ 0 h 1056304"/>
              <a:gd name="connsiteX1" fmla="*/ 1254602 w 3431180"/>
              <a:gd name="connsiteY1" fmla="*/ 0 h 1056304"/>
              <a:gd name="connsiteX2" fmla="*/ 1758828 w 3431180"/>
              <a:gd name="connsiteY2" fmla="*/ 244685 h 1056304"/>
              <a:gd name="connsiteX3" fmla="*/ 1758828 w 3431180"/>
              <a:gd name="connsiteY3" fmla="*/ 244353 h 1056304"/>
              <a:gd name="connsiteX4" fmla="*/ 3431180 w 3431180"/>
              <a:gd name="connsiteY4" fmla="*/ 1056304 h 1056304"/>
              <a:gd name="connsiteX5" fmla="*/ 878250 w 3431180"/>
              <a:gd name="connsiteY5" fmla="*/ 1056304 h 1056304"/>
              <a:gd name="connsiteX6" fmla="*/ 878248 w 3431180"/>
              <a:gd name="connsiteY6" fmla="*/ 1056303 h 1056304"/>
              <a:gd name="connsiteX7" fmla="*/ 234666 w 3431180"/>
              <a:gd name="connsiteY7" fmla="*/ 1056303 h 1056304"/>
              <a:gd name="connsiteX0dup0" fmla="*/ 0 w 3431180"/>
              <a:gd name="connsiteY0dup0" fmla="*/ 0 h 1056304"/>
              <a:gd name="connsiteX1dup0" fmla="*/ 1254602 w 3431180"/>
              <a:gd name="connsiteY1dup0" fmla="*/ 0 h 1056304"/>
              <a:gd name="connsiteX2dup0" fmla="*/ 1758828 w 3431180"/>
              <a:gd name="connsiteY2dup0" fmla="*/ 244685 h 1056304"/>
              <a:gd name="connsiteX3dup0" fmla="*/ 3431180 w 3431180"/>
              <a:gd name="connsiteY3dup0" fmla="*/ 1056304 h 1056304"/>
              <a:gd name="connsiteX4dup0" fmla="*/ 878250 w 3431180"/>
              <a:gd name="connsiteY4dup0" fmla="*/ 1056304 h 1056304"/>
              <a:gd name="connsiteX5dup0" fmla="*/ 878248 w 3431180"/>
              <a:gd name="connsiteY5dup0" fmla="*/ 1056303 h 1056304"/>
              <a:gd name="connsiteX6dup0" fmla="*/ 234666 w 3431180"/>
              <a:gd name="connsiteY6dup0" fmla="*/ 1056303 h 1056304"/>
              <a:gd name="connsiteX7dup0" fmla="*/ 0 w 3431180"/>
              <a:gd name="connsiteY7dup0" fmla="*/ 0 h 1056304"/>
              <a:gd name="connsiteX0dup0dup1" fmla="*/ 0 w 3431180"/>
              <a:gd name="connsiteY0dup0dup1" fmla="*/ 0 h 1056304"/>
              <a:gd name="connsiteX1dup0dup1" fmla="*/ 1254602 w 3431180"/>
              <a:gd name="connsiteY1dup0dup1" fmla="*/ 0 h 1056304"/>
              <a:gd name="connsiteX2dup0dup1" fmla="*/ 3431180 w 3431180"/>
              <a:gd name="connsiteY2dup0dup1" fmla="*/ 1056304 h 1056304"/>
              <a:gd name="connsiteX3dup0dup1" fmla="*/ 878250 w 3431180"/>
              <a:gd name="connsiteY3dup0dup1" fmla="*/ 1056304 h 1056304"/>
              <a:gd name="connsiteX4dup0dup1" fmla="*/ 878248 w 3431180"/>
              <a:gd name="connsiteY4dup0dup1" fmla="*/ 1056303 h 1056304"/>
              <a:gd name="connsiteX5dup0dup1" fmla="*/ 234666 w 3431180"/>
              <a:gd name="connsiteY5dup0dup1" fmla="*/ 1056303 h 1056304"/>
              <a:gd name="connsiteX6dup0dup1" fmla="*/ 0 w 3431180"/>
              <a:gd name="connsiteY6dup0dup1" fmla="*/ 0 h 1056304"/>
            </a:gdLst>
            <a:cxnLst>
              <a:cxn ang="0">
                <a:pos x="connsiteX0dup0dup1" y="connsiteY0dup0dup1"/>
              </a:cxn>
              <a:cxn ang="0">
                <a:pos x="connsiteX1dup0dup1" y="connsiteY1dup0dup1"/>
              </a:cxn>
              <a:cxn ang="0">
                <a:pos x="connsiteX2dup0dup1" y="connsiteY2dup0dup1"/>
              </a:cxn>
              <a:cxn ang="0">
                <a:pos x="connsiteX3dup0dup1" y="connsiteY3dup0dup1"/>
              </a:cxn>
              <a:cxn ang="0">
                <a:pos x="connsiteX4dup0dup1" y="connsiteY4dup0dup1"/>
              </a:cxn>
              <a:cxn ang="0">
                <a:pos x="connsiteX5dup0dup1" y="connsiteY5dup0dup1"/>
              </a:cxn>
              <a:cxn ang="0">
                <a:pos x="connsiteX6dup0dup1" y="connsiteY6dup0dup1"/>
              </a:cxn>
            </a:cxnLst>
            <a:rect l="l" t="t" r="r" b="b"/>
            <a:pathLst>
              <a:path w="3431180" h="1056304">
                <a:moveTo>
                  <a:pt x="0" y="0"/>
                </a:moveTo>
                <a:lnTo>
                  <a:pt x="1254602" y="0"/>
                </a:lnTo>
                <a:lnTo>
                  <a:pt x="3431180" y="1056304"/>
                </a:lnTo>
                <a:lnTo>
                  <a:pt x="878250" y="1056304"/>
                </a:lnTo>
                <a:cubicBezTo>
                  <a:pt x="878249" y="1056304"/>
                  <a:pt x="878249" y="1056303"/>
                  <a:pt x="878248" y="1056303"/>
                </a:cubicBezTo>
                <a:lnTo>
                  <a:pt x="234666" y="1056303"/>
                </a:lnTo>
                <a:lnTo>
                  <a:pt x="0" y="0"/>
                </a:lnTo>
                <a:close/>
              </a:path>
            </a:pathLst>
          </a:custGeom>
          <a:solidFill>
            <a:schemeClr val="accent6"/>
          </a:solidFill>
          <a:ln>
            <a:noFill/>
          </a:ln>
        </p:spPr>
        <p:txBody>
          <a:bodyPr vert="horz" wrap="square" lIns="91440" tIns="45720" rIns="91440" bIns="45720" numCol="1" anchor="t" anchorCtr="0" compatLnSpc="1">
            <a:prstTxWarp prst="textNoShape"/>
            <a:noAutofit/>
          </a:bodyPr>
          <a:lstStyle/>
          <a:p>
            <a:endParaRPr lang="en-US">
              <a:latin typeface="Open Sans" panose="020b0606030504020204"/>
            </a:endParaRPr>
          </a:p>
        </p:txBody>
      </p:sp>
      <p:sp>
        <p:nvSpPr>
          <p:cNvPr id="25" name="Freeform 24"/>
          <p:cNvSpPr/>
          <p:nvPr/>
        </p:nvSpPr>
        <p:spPr>
          <a:xfrm>
            <a:off x="4717550" y="3653988"/>
            <a:ext cx="1935697" cy="1483977"/>
          </a:xfrm>
          <a:custGeom>
            <a:gdLst>
              <a:gd name="T0" fmla="*/ 2009 w 3380"/>
              <a:gd name="T1" fmla="*/ 1204 h 2594"/>
              <a:gd name="T2" fmla="*/ 3380 w 3380"/>
              <a:gd name="T3" fmla="*/ 1204 h 2594"/>
              <a:gd name="T4" fmla="*/ 892 w 3380"/>
              <a:gd name="T5" fmla="*/ 0 h 2594"/>
              <a:gd name="T6" fmla="*/ 0 w 3380"/>
              <a:gd name="T7" fmla="*/ 0 h 2594"/>
              <a:gd name="T8" fmla="*/ 187 w 3380"/>
              <a:gd name="T9" fmla="*/ 845 h 2594"/>
              <a:gd name="T10" fmla="*/ 2319 w 3380"/>
              <a:gd name="T11" fmla="*/ 2594 h 2594"/>
              <a:gd name="T12" fmla="*/ 2009 w 3380"/>
              <a:gd name="T13" fmla="*/ 1204 h 2594"/>
            </a:gdLst>
            <a:cxnLst>
              <a:cxn ang="0">
                <a:pos x="T0" y="T1"/>
              </a:cxn>
              <a:cxn ang="0">
                <a:pos x="T2" y="T3"/>
              </a:cxn>
              <a:cxn ang="0">
                <a:pos x="T4" y="T5"/>
              </a:cxn>
              <a:cxn ang="0">
                <a:pos x="T6" y="T7"/>
              </a:cxn>
              <a:cxn ang="0">
                <a:pos x="T8" y="T9"/>
              </a:cxn>
              <a:cxn ang="0">
                <a:pos x="T10" y="T11"/>
              </a:cxn>
              <a:cxn ang="0">
                <a:pos x="T12" y="T13"/>
              </a:cxn>
            </a:cxnLst>
            <a:rect l="0" t="0" r="r" b="b"/>
            <a:pathLst>
              <a:path w="3380" h="2594">
                <a:moveTo>
                  <a:pt x="2009" y="1204"/>
                </a:moveTo>
                <a:lnTo>
                  <a:pt x="3380" y="1204"/>
                </a:lnTo>
                <a:lnTo>
                  <a:pt x="892" y="0"/>
                </a:lnTo>
                <a:lnTo>
                  <a:pt x="0" y="0"/>
                </a:lnTo>
                <a:lnTo>
                  <a:pt x="187" y="845"/>
                </a:lnTo>
                <a:lnTo>
                  <a:pt x="2319" y="2594"/>
                </a:lnTo>
                <a:lnTo>
                  <a:pt x="2009" y="1204"/>
                </a:lnTo>
                <a:close/>
              </a:path>
            </a:pathLst>
          </a:custGeom>
          <a:solidFill>
            <a:schemeClr val="accent3"/>
          </a:solidFill>
          <a:ln>
            <a:noFill/>
          </a:ln>
        </p:spPr>
        <p:txBody>
          <a:bodyPr vert="horz" wrap="square" lIns="91440" tIns="45720" rIns="91440" bIns="45720" numCol="1" anchor="t" anchorCtr="0" compatLnSpc="1">
            <a:prstTxWarp prst="textNoShape"/>
          </a:bodyPr>
          <a:lstStyle/>
          <a:p>
            <a:endParaRPr lang="en-US">
              <a:latin typeface="Open Sans" panose="020b0606030504020204"/>
            </a:endParaRPr>
          </a:p>
        </p:txBody>
      </p:sp>
      <p:sp>
        <p:nvSpPr>
          <p:cNvPr id="26" name="Freeform 25"/>
          <p:cNvSpPr/>
          <p:nvPr/>
        </p:nvSpPr>
        <p:spPr>
          <a:xfrm>
            <a:off x="3668118" y="3018489"/>
            <a:ext cx="1350007" cy="1013364"/>
          </a:xfrm>
          <a:custGeom>
            <a:gdLst>
              <a:gd name="T0" fmla="*/ 1611 w 2358"/>
              <a:gd name="T1" fmla="*/ 930 h 1769"/>
              <a:gd name="T2" fmla="*/ 2358 w 2358"/>
              <a:gd name="T3" fmla="*/ 930 h 1769"/>
              <a:gd name="T4" fmla="*/ 482 w 2358"/>
              <a:gd name="T5" fmla="*/ 22 h 1769"/>
              <a:gd name="T6" fmla="*/ 0 w 2358"/>
              <a:gd name="T7" fmla="*/ 0 h 1769"/>
              <a:gd name="T8" fmla="*/ 187 w 2358"/>
              <a:gd name="T9" fmla="*/ 448 h 1769"/>
              <a:gd name="T10" fmla="*/ 1798 w 2358"/>
              <a:gd name="T11" fmla="*/ 1769 h 1769"/>
              <a:gd name="T12" fmla="*/ 1611 w 2358"/>
              <a:gd name="T13" fmla="*/ 930 h 1769"/>
            </a:gdLst>
            <a:cxnLst>
              <a:cxn ang="0">
                <a:pos x="T0" y="T1"/>
              </a:cxn>
              <a:cxn ang="0">
                <a:pos x="T2" y="T3"/>
              </a:cxn>
              <a:cxn ang="0">
                <a:pos x="T4" y="T5"/>
              </a:cxn>
              <a:cxn ang="0">
                <a:pos x="T6" y="T7"/>
              </a:cxn>
              <a:cxn ang="0">
                <a:pos x="T8" y="T9"/>
              </a:cxn>
              <a:cxn ang="0">
                <a:pos x="T10" y="T11"/>
              </a:cxn>
              <a:cxn ang="0">
                <a:pos x="T12" y="T13"/>
              </a:cxn>
            </a:cxnLst>
            <a:rect l="0" t="0" r="r" b="b"/>
            <a:pathLst>
              <a:path w="2358" h="1769">
                <a:moveTo>
                  <a:pt x="1611" y="930"/>
                </a:moveTo>
                <a:lnTo>
                  <a:pt x="2358" y="930"/>
                </a:lnTo>
                <a:lnTo>
                  <a:pt x="482" y="22"/>
                </a:lnTo>
                <a:lnTo>
                  <a:pt x="0" y="0"/>
                </a:lnTo>
                <a:lnTo>
                  <a:pt x="187" y="448"/>
                </a:lnTo>
                <a:lnTo>
                  <a:pt x="1798" y="1769"/>
                </a:lnTo>
                <a:lnTo>
                  <a:pt x="1611" y="930"/>
                </a:lnTo>
                <a:close/>
              </a:path>
            </a:pathLst>
          </a:custGeom>
          <a:solidFill>
            <a:schemeClr val="accent2"/>
          </a:solidFill>
          <a:ln>
            <a:noFill/>
          </a:ln>
        </p:spPr>
        <p:txBody>
          <a:bodyPr vert="horz" wrap="square" lIns="91440" tIns="45720" rIns="91440" bIns="45720" numCol="1" anchor="t" anchorCtr="0" compatLnSpc="1">
            <a:prstTxWarp prst="textNoShape"/>
          </a:bodyPr>
          <a:lstStyle/>
          <a:p>
            <a:endParaRPr lang="en-US">
              <a:latin typeface="Open Sans" panose="020b0606030504020204"/>
            </a:endParaRPr>
          </a:p>
        </p:txBody>
      </p:sp>
      <p:sp>
        <p:nvSpPr>
          <p:cNvPr id="27" name="Freeform 26"/>
          <p:cNvSpPr/>
          <p:nvPr/>
        </p:nvSpPr>
        <p:spPr>
          <a:xfrm>
            <a:off x="2807618" y="2480891"/>
            <a:ext cx="903440" cy="656110"/>
          </a:xfrm>
          <a:custGeom>
            <a:gdLst>
              <a:gd name="T0" fmla="*/ 1231 w 1578"/>
              <a:gd name="T1" fmla="*/ 748 h 1145"/>
              <a:gd name="T2" fmla="*/ 1578 w 1578"/>
              <a:gd name="T3" fmla="*/ 764 h 1145"/>
              <a:gd name="T4" fmla="*/ 0 w 1578"/>
              <a:gd name="T5" fmla="*/ 0 h 1145"/>
              <a:gd name="T6" fmla="*/ 1396 w 1578"/>
              <a:gd name="T7" fmla="*/ 1145 h 1145"/>
              <a:gd name="T8" fmla="*/ 1231 w 1578"/>
              <a:gd name="T9" fmla="*/ 748 h 1145"/>
            </a:gdLst>
            <a:cxnLst>
              <a:cxn ang="0">
                <a:pos x="T0" y="T1"/>
              </a:cxn>
              <a:cxn ang="0">
                <a:pos x="T2" y="T3"/>
              </a:cxn>
              <a:cxn ang="0">
                <a:pos x="T4" y="T5"/>
              </a:cxn>
              <a:cxn ang="0">
                <a:pos x="T6" y="T7"/>
              </a:cxn>
              <a:cxn ang="0">
                <a:pos x="T8" y="T9"/>
              </a:cxn>
            </a:cxnLst>
            <a:rect l="0" t="0" r="r" b="b"/>
            <a:pathLst>
              <a:path w="1578" h="1145">
                <a:moveTo>
                  <a:pt x="1231" y="748"/>
                </a:moveTo>
                <a:lnTo>
                  <a:pt x="1578" y="764"/>
                </a:lnTo>
                <a:lnTo>
                  <a:pt x="0" y="0"/>
                </a:lnTo>
                <a:lnTo>
                  <a:pt x="1396" y="1145"/>
                </a:lnTo>
                <a:lnTo>
                  <a:pt x="1231" y="748"/>
                </a:lnTo>
                <a:close/>
              </a:path>
            </a:pathLst>
          </a:custGeom>
          <a:solidFill>
            <a:schemeClr val="accent5"/>
          </a:solidFill>
          <a:ln>
            <a:noFill/>
          </a:ln>
        </p:spPr>
        <p:txBody>
          <a:bodyPr vert="horz" wrap="square" lIns="91440" tIns="45720" rIns="91440" bIns="45720" numCol="1" anchor="t" anchorCtr="0" compatLnSpc="1">
            <a:prstTxWarp prst="textNoShape"/>
          </a:bodyPr>
          <a:lstStyle/>
          <a:p>
            <a:endParaRPr lang="en-US">
              <a:latin typeface="Open Sans" panose="020b0606030504020204"/>
            </a:endParaRPr>
          </a:p>
        </p:txBody>
      </p:sp>
      <p:sp>
        <p:nvSpPr>
          <p:cNvPr id="28" name="Freeform 28"/>
          <p:cNvSpPr/>
          <p:nvPr/>
        </p:nvSpPr>
        <p:spPr>
          <a:xfrm>
            <a:off x="5995419" y="4445787"/>
            <a:ext cx="2267187" cy="1767376"/>
          </a:xfrm>
          <a:custGeom>
            <a:gdLst>
              <a:gd name="T0" fmla="*/ 1950 w 3959"/>
              <a:gd name="T1" fmla="*/ 1182 h 3087"/>
              <a:gd name="T2" fmla="*/ 3959 w 3959"/>
              <a:gd name="T3" fmla="*/ 1182 h 3087"/>
              <a:gd name="T4" fmla="*/ 1518 w 3959"/>
              <a:gd name="T5" fmla="*/ 0 h 3087"/>
              <a:gd name="T6" fmla="*/ 0 w 3959"/>
              <a:gd name="T7" fmla="*/ 0 h 3087"/>
              <a:gd name="T8" fmla="*/ 311 w 3959"/>
              <a:gd name="T9" fmla="*/ 1395 h 3087"/>
              <a:gd name="T10" fmla="*/ 2374 w 3959"/>
              <a:gd name="T11" fmla="*/ 3087 h 3087"/>
              <a:gd name="T12" fmla="*/ 1950 w 3959"/>
              <a:gd name="T13" fmla="*/ 1182 h 3087"/>
            </a:gdLst>
            <a:cxnLst>
              <a:cxn ang="0">
                <a:pos x="T0" y="T1"/>
              </a:cxn>
              <a:cxn ang="0">
                <a:pos x="T2" y="T3"/>
              </a:cxn>
              <a:cxn ang="0">
                <a:pos x="T4" y="T5"/>
              </a:cxn>
              <a:cxn ang="0">
                <a:pos x="T6" y="T7"/>
              </a:cxn>
              <a:cxn ang="0">
                <a:pos x="T8" y="T9"/>
              </a:cxn>
              <a:cxn ang="0">
                <a:pos x="T10" y="T11"/>
              </a:cxn>
              <a:cxn ang="0">
                <a:pos x="T12" y="T13"/>
              </a:cxn>
            </a:cxnLst>
            <a:rect l="0" t="0" r="r" b="b"/>
            <a:pathLst>
              <a:path w="3959" h="3087">
                <a:moveTo>
                  <a:pt x="1950" y="1182"/>
                </a:moveTo>
                <a:lnTo>
                  <a:pt x="3959" y="1182"/>
                </a:lnTo>
                <a:lnTo>
                  <a:pt x="1518" y="0"/>
                </a:lnTo>
                <a:lnTo>
                  <a:pt x="0" y="0"/>
                </a:lnTo>
                <a:lnTo>
                  <a:pt x="311" y="1395"/>
                </a:lnTo>
                <a:lnTo>
                  <a:pt x="2374" y="3087"/>
                </a:lnTo>
                <a:lnTo>
                  <a:pt x="1950" y="1182"/>
                </a:lnTo>
                <a:close/>
              </a:path>
            </a:pathLst>
          </a:custGeom>
          <a:solidFill>
            <a:schemeClr val="accent1"/>
          </a:solidFill>
          <a:ln>
            <a:noFill/>
          </a:ln>
        </p:spPr>
        <p:txBody>
          <a:bodyPr vert="horz" wrap="square" lIns="91440" tIns="45720" rIns="91440" bIns="45720" numCol="1" anchor="t" anchorCtr="0" compatLnSpc="1">
            <a:prstTxWarp prst="textNoShape"/>
          </a:bodyPr>
          <a:lstStyle/>
          <a:p>
            <a:endParaRPr lang="en-US">
              <a:latin typeface="Open Sans" panose="020b0606030504020204"/>
            </a:endParaRPr>
          </a:p>
        </p:txBody>
      </p:sp>
      <p:sp>
        <p:nvSpPr>
          <p:cNvPr id="29" name="Freeform 43"/>
          <p:cNvSpPr/>
          <p:nvPr/>
        </p:nvSpPr>
        <p:spPr>
          <a:xfrm>
            <a:off x="7599626" y="5479761"/>
            <a:ext cx="953249" cy="316032"/>
          </a:xfrm>
          <a:custGeom>
            <a:gdLst>
              <a:gd name="T0" fmla="*/ 1664 w 1664"/>
              <a:gd name="T1" fmla="*/ 276 h 551"/>
              <a:gd name="T2" fmla="*/ 1662 w 1664"/>
              <a:gd name="T3" fmla="*/ 291 h 551"/>
              <a:gd name="T4" fmla="*/ 1654 w 1664"/>
              <a:gd name="T5" fmla="*/ 318 h 551"/>
              <a:gd name="T6" fmla="*/ 1628 w 1664"/>
              <a:gd name="T7" fmla="*/ 358 h 551"/>
              <a:gd name="T8" fmla="*/ 1565 w 1664"/>
              <a:gd name="T9" fmla="*/ 407 h 551"/>
              <a:gd name="T10" fmla="*/ 1474 w 1664"/>
              <a:gd name="T11" fmla="*/ 452 h 551"/>
              <a:gd name="T12" fmla="*/ 1362 w 1664"/>
              <a:gd name="T13" fmla="*/ 489 h 551"/>
              <a:gd name="T14" fmla="*/ 1229 w 1664"/>
              <a:gd name="T15" fmla="*/ 519 h 551"/>
              <a:gd name="T16" fmla="*/ 1079 w 1664"/>
              <a:gd name="T17" fmla="*/ 539 h 551"/>
              <a:gd name="T18" fmla="*/ 917 w 1664"/>
              <a:gd name="T19" fmla="*/ 551 h 551"/>
              <a:gd name="T20" fmla="*/ 832 w 1664"/>
              <a:gd name="T21" fmla="*/ 551 h 551"/>
              <a:gd name="T22" fmla="*/ 747 w 1664"/>
              <a:gd name="T23" fmla="*/ 551 h 551"/>
              <a:gd name="T24" fmla="*/ 584 w 1664"/>
              <a:gd name="T25" fmla="*/ 539 h 551"/>
              <a:gd name="T26" fmla="*/ 435 w 1664"/>
              <a:gd name="T27" fmla="*/ 519 h 551"/>
              <a:gd name="T28" fmla="*/ 302 w 1664"/>
              <a:gd name="T29" fmla="*/ 489 h 551"/>
              <a:gd name="T30" fmla="*/ 190 w 1664"/>
              <a:gd name="T31" fmla="*/ 452 h 551"/>
              <a:gd name="T32" fmla="*/ 99 w 1664"/>
              <a:gd name="T33" fmla="*/ 407 h 551"/>
              <a:gd name="T34" fmla="*/ 37 w 1664"/>
              <a:gd name="T35" fmla="*/ 358 h 551"/>
              <a:gd name="T36" fmla="*/ 10 w 1664"/>
              <a:gd name="T37" fmla="*/ 318 h 551"/>
              <a:gd name="T38" fmla="*/ 1 w 1664"/>
              <a:gd name="T39" fmla="*/ 291 h 551"/>
              <a:gd name="T40" fmla="*/ 0 w 1664"/>
              <a:gd name="T41" fmla="*/ 276 h 551"/>
              <a:gd name="T42" fmla="*/ 1 w 1664"/>
              <a:gd name="T43" fmla="*/ 262 h 551"/>
              <a:gd name="T44" fmla="*/ 10 w 1664"/>
              <a:gd name="T45" fmla="*/ 234 h 551"/>
              <a:gd name="T46" fmla="*/ 37 w 1664"/>
              <a:gd name="T47" fmla="*/ 194 h 551"/>
              <a:gd name="T48" fmla="*/ 99 w 1664"/>
              <a:gd name="T49" fmla="*/ 144 h 551"/>
              <a:gd name="T50" fmla="*/ 190 w 1664"/>
              <a:gd name="T51" fmla="*/ 101 h 551"/>
              <a:gd name="T52" fmla="*/ 302 w 1664"/>
              <a:gd name="T53" fmla="*/ 63 h 551"/>
              <a:gd name="T54" fmla="*/ 435 w 1664"/>
              <a:gd name="T55" fmla="*/ 33 h 551"/>
              <a:gd name="T56" fmla="*/ 584 w 1664"/>
              <a:gd name="T57" fmla="*/ 13 h 551"/>
              <a:gd name="T58" fmla="*/ 747 w 1664"/>
              <a:gd name="T59" fmla="*/ 1 h 551"/>
              <a:gd name="T60" fmla="*/ 832 w 1664"/>
              <a:gd name="T61" fmla="*/ 0 h 551"/>
              <a:gd name="T62" fmla="*/ 917 w 1664"/>
              <a:gd name="T63" fmla="*/ 1 h 551"/>
              <a:gd name="T64" fmla="*/ 1079 w 1664"/>
              <a:gd name="T65" fmla="*/ 13 h 551"/>
              <a:gd name="T66" fmla="*/ 1229 w 1664"/>
              <a:gd name="T67" fmla="*/ 33 h 551"/>
              <a:gd name="T68" fmla="*/ 1362 w 1664"/>
              <a:gd name="T69" fmla="*/ 63 h 551"/>
              <a:gd name="T70" fmla="*/ 1474 w 1664"/>
              <a:gd name="T71" fmla="*/ 101 h 551"/>
              <a:gd name="T72" fmla="*/ 1565 w 1664"/>
              <a:gd name="T73" fmla="*/ 144 h 551"/>
              <a:gd name="T74" fmla="*/ 1628 w 1664"/>
              <a:gd name="T75" fmla="*/ 194 h 551"/>
              <a:gd name="T76" fmla="*/ 1654 w 1664"/>
              <a:gd name="T77" fmla="*/ 234 h 551"/>
              <a:gd name="T78" fmla="*/ 1662 w 1664"/>
              <a:gd name="T79" fmla="*/ 262 h 551"/>
              <a:gd name="T80" fmla="*/ 1664 w 1664"/>
              <a:gd name="T81" fmla="*/ 276 h 55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64" h="551">
                <a:moveTo>
                  <a:pt x="1664" y="276"/>
                </a:moveTo>
                <a:lnTo>
                  <a:pt x="1662" y="291"/>
                </a:lnTo>
                <a:lnTo>
                  <a:pt x="1654" y="318"/>
                </a:lnTo>
                <a:lnTo>
                  <a:pt x="1628" y="358"/>
                </a:lnTo>
                <a:lnTo>
                  <a:pt x="1565" y="407"/>
                </a:lnTo>
                <a:lnTo>
                  <a:pt x="1474" y="452"/>
                </a:lnTo>
                <a:lnTo>
                  <a:pt x="1362" y="489"/>
                </a:lnTo>
                <a:lnTo>
                  <a:pt x="1229" y="519"/>
                </a:lnTo>
                <a:lnTo>
                  <a:pt x="1079" y="539"/>
                </a:lnTo>
                <a:lnTo>
                  <a:pt x="917" y="551"/>
                </a:lnTo>
                <a:lnTo>
                  <a:pt x="832" y="551"/>
                </a:lnTo>
                <a:lnTo>
                  <a:pt x="747" y="551"/>
                </a:lnTo>
                <a:lnTo>
                  <a:pt x="584" y="539"/>
                </a:lnTo>
                <a:lnTo>
                  <a:pt x="435" y="519"/>
                </a:lnTo>
                <a:lnTo>
                  <a:pt x="302" y="489"/>
                </a:lnTo>
                <a:lnTo>
                  <a:pt x="190" y="452"/>
                </a:lnTo>
                <a:lnTo>
                  <a:pt x="99" y="407"/>
                </a:lnTo>
                <a:lnTo>
                  <a:pt x="37" y="358"/>
                </a:lnTo>
                <a:lnTo>
                  <a:pt x="10" y="318"/>
                </a:lnTo>
                <a:lnTo>
                  <a:pt x="1" y="291"/>
                </a:lnTo>
                <a:lnTo>
                  <a:pt x="0" y="276"/>
                </a:lnTo>
                <a:lnTo>
                  <a:pt x="1" y="262"/>
                </a:lnTo>
                <a:lnTo>
                  <a:pt x="10" y="234"/>
                </a:lnTo>
                <a:lnTo>
                  <a:pt x="37" y="194"/>
                </a:lnTo>
                <a:lnTo>
                  <a:pt x="99" y="144"/>
                </a:lnTo>
                <a:lnTo>
                  <a:pt x="190" y="101"/>
                </a:lnTo>
                <a:lnTo>
                  <a:pt x="302" y="63"/>
                </a:lnTo>
                <a:lnTo>
                  <a:pt x="435" y="33"/>
                </a:lnTo>
                <a:lnTo>
                  <a:pt x="584" y="13"/>
                </a:lnTo>
                <a:lnTo>
                  <a:pt x="747" y="1"/>
                </a:lnTo>
                <a:lnTo>
                  <a:pt x="832" y="0"/>
                </a:lnTo>
                <a:lnTo>
                  <a:pt x="917" y="1"/>
                </a:lnTo>
                <a:lnTo>
                  <a:pt x="1079" y="13"/>
                </a:lnTo>
                <a:lnTo>
                  <a:pt x="1229" y="33"/>
                </a:lnTo>
                <a:lnTo>
                  <a:pt x="1362" y="63"/>
                </a:lnTo>
                <a:lnTo>
                  <a:pt x="1474" y="101"/>
                </a:lnTo>
                <a:lnTo>
                  <a:pt x="1565" y="144"/>
                </a:lnTo>
                <a:lnTo>
                  <a:pt x="1628" y="194"/>
                </a:lnTo>
                <a:lnTo>
                  <a:pt x="1654" y="234"/>
                </a:lnTo>
                <a:lnTo>
                  <a:pt x="1662" y="262"/>
                </a:lnTo>
                <a:lnTo>
                  <a:pt x="1664" y="2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bodyPr>
          <a:lstStyle/>
          <a:p>
            <a:endParaRPr lang="en-US">
              <a:latin typeface="Open Sans" panose="020b0606030504020204"/>
            </a:endParaRPr>
          </a:p>
        </p:txBody>
      </p:sp>
      <p:sp>
        <p:nvSpPr>
          <p:cNvPr id="30" name="Freeform 44"/>
          <p:cNvSpPr/>
          <p:nvPr/>
        </p:nvSpPr>
        <p:spPr>
          <a:xfrm>
            <a:off x="7737031" y="5541594"/>
            <a:ext cx="678439" cy="192367"/>
          </a:xfrm>
          <a:custGeom>
            <a:gdLst>
              <a:gd name="T0" fmla="*/ 1186 w 1186"/>
              <a:gd name="T1" fmla="*/ 168 h 336"/>
              <a:gd name="T2" fmla="*/ 1184 w 1186"/>
              <a:gd name="T3" fmla="*/ 185 h 336"/>
              <a:gd name="T4" fmla="*/ 1161 w 1186"/>
              <a:gd name="T5" fmla="*/ 218 h 336"/>
              <a:gd name="T6" fmla="*/ 1115 w 1186"/>
              <a:gd name="T7" fmla="*/ 249 h 336"/>
              <a:gd name="T8" fmla="*/ 1052 w 1186"/>
              <a:gd name="T9" fmla="*/ 275 h 336"/>
              <a:gd name="T10" fmla="*/ 971 w 1186"/>
              <a:gd name="T11" fmla="*/ 298 h 336"/>
              <a:gd name="T12" fmla="*/ 876 w 1186"/>
              <a:gd name="T13" fmla="*/ 316 h 336"/>
              <a:gd name="T14" fmla="*/ 770 w 1186"/>
              <a:gd name="T15" fmla="*/ 329 h 336"/>
              <a:gd name="T16" fmla="*/ 653 w 1186"/>
              <a:gd name="T17" fmla="*/ 335 h 336"/>
              <a:gd name="T18" fmla="*/ 593 w 1186"/>
              <a:gd name="T19" fmla="*/ 336 h 336"/>
              <a:gd name="T20" fmla="*/ 532 w 1186"/>
              <a:gd name="T21" fmla="*/ 335 h 336"/>
              <a:gd name="T22" fmla="*/ 416 w 1186"/>
              <a:gd name="T23" fmla="*/ 329 h 336"/>
              <a:gd name="T24" fmla="*/ 309 w 1186"/>
              <a:gd name="T25" fmla="*/ 316 h 336"/>
              <a:gd name="T26" fmla="*/ 214 w 1186"/>
              <a:gd name="T27" fmla="*/ 298 h 336"/>
              <a:gd name="T28" fmla="*/ 134 w 1186"/>
              <a:gd name="T29" fmla="*/ 275 h 336"/>
              <a:gd name="T30" fmla="*/ 70 w 1186"/>
              <a:gd name="T31" fmla="*/ 249 h 336"/>
              <a:gd name="T32" fmla="*/ 26 w 1186"/>
              <a:gd name="T33" fmla="*/ 218 h 336"/>
              <a:gd name="T34" fmla="*/ 1 w 1186"/>
              <a:gd name="T35" fmla="*/ 185 h 336"/>
              <a:gd name="T36" fmla="*/ 0 w 1186"/>
              <a:gd name="T37" fmla="*/ 168 h 336"/>
              <a:gd name="T38" fmla="*/ 1 w 1186"/>
              <a:gd name="T39" fmla="*/ 151 h 336"/>
              <a:gd name="T40" fmla="*/ 26 w 1186"/>
              <a:gd name="T41" fmla="*/ 118 h 336"/>
              <a:gd name="T42" fmla="*/ 70 w 1186"/>
              <a:gd name="T43" fmla="*/ 88 h 336"/>
              <a:gd name="T44" fmla="*/ 134 w 1186"/>
              <a:gd name="T45" fmla="*/ 62 h 336"/>
              <a:gd name="T46" fmla="*/ 214 w 1186"/>
              <a:gd name="T47" fmla="*/ 39 h 336"/>
              <a:gd name="T48" fmla="*/ 309 w 1186"/>
              <a:gd name="T49" fmla="*/ 20 h 336"/>
              <a:gd name="T50" fmla="*/ 416 w 1186"/>
              <a:gd name="T51" fmla="*/ 7 h 336"/>
              <a:gd name="T52" fmla="*/ 532 w 1186"/>
              <a:gd name="T53" fmla="*/ 1 h 336"/>
              <a:gd name="T54" fmla="*/ 593 w 1186"/>
              <a:gd name="T55" fmla="*/ 0 h 336"/>
              <a:gd name="T56" fmla="*/ 653 w 1186"/>
              <a:gd name="T57" fmla="*/ 1 h 336"/>
              <a:gd name="T58" fmla="*/ 770 w 1186"/>
              <a:gd name="T59" fmla="*/ 7 h 336"/>
              <a:gd name="T60" fmla="*/ 876 w 1186"/>
              <a:gd name="T61" fmla="*/ 20 h 336"/>
              <a:gd name="T62" fmla="*/ 971 w 1186"/>
              <a:gd name="T63" fmla="*/ 39 h 336"/>
              <a:gd name="T64" fmla="*/ 1052 w 1186"/>
              <a:gd name="T65" fmla="*/ 62 h 336"/>
              <a:gd name="T66" fmla="*/ 1115 w 1186"/>
              <a:gd name="T67" fmla="*/ 88 h 336"/>
              <a:gd name="T68" fmla="*/ 1161 w 1186"/>
              <a:gd name="T69" fmla="*/ 118 h 336"/>
              <a:gd name="T70" fmla="*/ 1184 w 1186"/>
              <a:gd name="T71" fmla="*/ 151 h 336"/>
              <a:gd name="T72" fmla="*/ 1186 w 1186"/>
              <a:gd name="T73" fmla="*/ 168 h 33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6" h="336">
                <a:moveTo>
                  <a:pt x="1186" y="168"/>
                </a:moveTo>
                <a:lnTo>
                  <a:pt x="1184" y="185"/>
                </a:lnTo>
                <a:lnTo>
                  <a:pt x="1161" y="218"/>
                </a:lnTo>
                <a:lnTo>
                  <a:pt x="1115" y="249"/>
                </a:lnTo>
                <a:lnTo>
                  <a:pt x="1052" y="275"/>
                </a:lnTo>
                <a:lnTo>
                  <a:pt x="971" y="298"/>
                </a:lnTo>
                <a:lnTo>
                  <a:pt x="876" y="316"/>
                </a:lnTo>
                <a:lnTo>
                  <a:pt x="770" y="329"/>
                </a:lnTo>
                <a:lnTo>
                  <a:pt x="653" y="335"/>
                </a:lnTo>
                <a:lnTo>
                  <a:pt x="593" y="336"/>
                </a:lnTo>
                <a:lnTo>
                  <a:pt x="532" y="335"/>
                </a:lnTo>
                <a:lnTo>
                  <a:pt x="416" y="329"/>
                </a:lnTo>
                <a:lnTo>
                  <a:pt x="309" y="316"/>
                </a:lnTo>
                <a:lnTo>
                  <a:pt x="214" y="298"/>
                </a:lnTo>
                <a:lnTo>
                  <a:pt x="134" y="275"/>
                </a:lnTo>
                <a:lnTo>
                  <a:pt x="70" y="249"/>
                </a:lnTo>
                <a:lnTo>
                  <a:pt x="26" y="218"/>
                </a:lnTo>
                <a:lnTo>
                  <a:pt x="1" y="185"/>
                </a:lnTo>
                <a:lnTo>
                  <a:pt x="0" y="168"/>
                </a:lnTo>
                <a:lnTo>
                  <a:pt x="1" y="151"/>
                </a:lnTo>
                <a:lnTo>
                  <a:pt x="26" y="118"/>
                </a:lnTo>
                <a:lnTo>
                  <a:pt x="70" y="88"/>
                </a:lnTo>
                <a:lnTo>
                  <a:pt x="134" y="62"/>
                </a:lnTo>
                <a:lnTo>
                  <a:pt x="214" y="39"/>
                </a:lnTo>
                <a:lnTo>
                  <a:pt x="309" y="20"/>
                </a:lnTo>
                <a:lnTo>
                  <a:pt x="416" y="7"/>
                </a:lnTo>
                <a:lnTo>
                  <a:pt x="532" y="1"/>
                </a:lnTo>
                <a:lnTo>
                  <a:pt x="593" y="0"/>
                </a:lnTo>
                <a:lnTo>
                  <a:pt x="653" y="1"/>
                </a:lnTo>
                <a:lnTo>
                  <a:pt x="770" y="7"/>
                </a:lnTo>
                <a:lnTo>
                  <a:pt x="876" y="20"/>
                </a:lnTo>
                <a:lnTo>
                  <a:pt x="971" y="39"/>
                </a:lnTo>
                <a:lnTo>
                  <a:pt x="1052" y="62"/>
                </a:lnTo>
                <a:lnTo>
                  <a:pt x="1115" y="88"/>
                </a:lnTo>
                <a:lnTo>
                  <a:pt x="1161" y="118"/>
                </a:lnTo>
                <a:lnTo>
                  <a:pt x="1184" y="151"/>
                </a:lnTo>
                <a:lnTo>
                  <a:pt x="1186" y="168"/>
                </a:lnTo>
                <a:close/>
              </a:path>
            </a:pathLst>
          </a:custGeom>
          <a:solidFill>
            <a:schemeClr val="accent6"/>
          </a:solidFill>
          <a:ln>
            <a:noFill/>
          </a:ln>
        </p:spPr>
        <p:txBody>
          <a:bodyPr vert="horz" wrap="square" lIns="91440" tIns="45720" rIns="91440" bIns="45720" numCol="1" anchor="t" anchorCtr="0" compatLnSpc="1">
            <a:prstTxWarp prst="textNoShape"/>
          </a:bodyPr>
          <a:lstStyle/>
          <a:p>
            <a:endParaRPr lang="en-US">
              <a:latin typeface="Open Sans" panose="020b0606030504020204"/>
            </a:endParaRPr>
          </a:p>
        </p:txBody>
      </p:sp>
      <p:sp>
        <p:nvSpPr>
          <p:cNvPr id="31" name="Freeform 154"/>
          <p:cNvSpPr/>
          <p:nvPr/>
        </p:nvSpPr>
        <p:spPr>
          <a:xfrm>
            <a:off x="6421376" y="4708574"/>
            <a:ext cx="827867" cy="273093"/>
          </a:xfrm>
          <a:custGeom>
            <a:gdLst>
              <a:gd name="T0" fmla="*/ 1444 w 1444"/>
              <a:gd name="T1" fmla="*/ 239 h 479"/>
              <a:gd name="T2" fmla="*/ 1444 w 1444"/>
              <a:gd name="T3" fmla="*/ 252 h 479"/>
              <a:gd name="T4" fmla="*/ 1436 w 1444"/>
              <a:gd name="T5" fmla="*/ 276 h 479"/>
              <a:gd name="T6" fmla="*/ 1412 w 1444"/>
              <a:gd name="T7" fmla="*/ 311 h 479"/>
              <a:gd name="T8" fmla="*/ 1357 w 1444"/>
              <a:gd name="T9" fmla="*/ 354 h 479"/>
              <a:gd name="T10" fmla="*/ 1279 w 1444"/>
              <a:gd name="T11" fmla="*/ 391 h 479"/>
              <a:gd name="T12" fmla="*/ 1182 w 1444"/>
              <a:gd name="T13" fmla="*/ 424 h 479"/>
              <a:gd name="T14" fmla="*/ 1066 w 1444"/>
              <a:gd name="T15" fmla="*/ 450 h 479"/>
              <a:gd name="T16" fmla="*/ 937 w 1444"/>
              <a:gd name="T17" fmla="*/ 467 h 479"/>
              <a:gd name="T18" fmla="*/ 796 w 1444"/>
              <a:gd name="T19" fmla="*/ 477 h 479"/>
              <a:gd name="T20" fmla="*/ 722 w 1444"/>
              <a:gd name="T21" fmla="*/ 479 h 479"/>
              <a:gd name="T22" fmla="*/ 647 w 1444"/>
              <a:gd name="T23" fmla="*/ 477 h 479"/>
              <a:gd name="T24" fmla="*/ 506 w 1444"/>
              <a:gd name="T25" fmla="*/ 467 h 479"/>
              <a:gd name="T26" fmla="*/ 377 w 1444"/>
              <a:gd name="T27" fmla="*/ 450 h 479"/>
              <a:gd name="T28" fmla="*/ 262 w 1444"/>
              <a:gd name="T29" fmla="*/ 424 h 479"/>
              <a:gd name="T30" fmla="*/ 164 w 1444"/>
              <a:gd name="T31" fmla="*/ 391 h 479"/>
              <a:gd name="T32" fmla="*/ 86 w 1444"/>
              <a:gd name="T33" fmla="*/ 354 h 479"/>
              <a:gd name="T34" fmla="*/ 31 w 1444"/>
              <a:gd name="T35" fmla="*/ 311 h 479"/>
              <a:gd name="T36" fmla="*/ 8 w 1444"/>
              <a:gd name="T37" fmla="*/ 276 h 479"/>
              <a:gd name="T38" fmla="*/ 0 w 1444"/>
              <a:gd name="T39" fmla="*/ 252 h 479"/>
              <a:gd name="T40" fmla="*/ 0 w 1444"/>
              <a:gd name="T41" fmla="*/ 239 h 479"/>
              <a:gd name="T42" fmla="*/ 0 w 1444"/>
              <a:gd name="T43" fmla="*/ 227 h 479"/>
              <a:gd name="T44" fmla="*/ 8 w 1444"/>
              <a:gd name="T45" fmla="*/ 203 h 479"/>
              <a:gd name="T46" fmla="*/ 31 w 1444"/>
              <a:gd name="T47" fmla="*/ 168 h 479"/>
              <a:gd name="T48" fmla="*/ 86 w 1444"/>
              <a:gd name="T49" fmla="*/ 125 h 479"/>
              <a:gd name="T50" fmla="*/ 164 w 1444"/>
              <a:gd name="T51" fmla="*/ 86 h 479"/>
              <a:gd name="T52" fmla="*/ 262 w 1444"/>
              <a:gd name="T53" fmla="*/ 54 h 479"/>
              <a:gd name="T54" fmla="*/ 377 w 1444"/>
              <a:gd name="T55" fmla="*/ 29 h 479"/>
              <a:gd name="T56" fmla="*/ 506 w 1444"/>
              <a:gd name="T57" fmla="*/ 10 h 479"/>
              <a:gd name="T58" fmla="*/ 647 w 1444"/>
              <a:gd name="T59" fmla="*/ 0 h 479"/>
              <a:gd name="T60" fmla="*/ 722 w 1444"/>
              <a:gd name="T61" fmla="*/ 0 h 479"/>
              <a:gd name="T62" fmla="*/ 796 w 1444"/>
              <a:gd name="T63" fmla="*/ 0 h 479"/>
              <a:gd name="T64" fmla="*/ 937 w 1444"/>
              <a:gd name="T65" fmla="*/ 10 h 479"/>
              <a:gd name="T66" fmla="*/ 1066 w 1444"/>
              <a:gd name="T67" fmla="*/ 29 h 479"/>
              <a:gd name="T68" fmla="*/ 1182 w 1444"/>
              <a:gd name="T69" fmla="*/ 54 h 479"/>
              <a:gd name="T70" fmla="*/ 1279 w 1444"/>
              <a:gd name="T71" fmla="*/ 86 h 479"/>
              <a:gd name="T72" fmla="*/ 1357 w 1444"/>
              <a:gd name="T73" fmla="*/ 125 h 479"/>
              <a:gd name="T74" fmla="*/ 1412 w 1444"/>
              <a:gd name="T75" fmla="*/ 168 h 479"/>
              <a:gd name="T76" fmla="*/ 1436 w 1444"/>
              <a:gd name="T77" fmla="*/ 203 h 479"/>
              <a:gd name="T78" fmla="*/ 1444 w 1444"/>
              <a:gd name="T79" fmla="*/ 227 h 479"/>
              <a:gd name="T80" fmla="*/ 1444 w 1444"/>
              <a:gd name="T81" fmla="*/ 239 h 47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44" h="479">
                <a:moveTo>
                  <a:pt x="1444" y="239"/>
                </a:moveTo>
                <a:lnTo>
                  <a:pt x="1444" y="252"/>
                </a:lnTo>
                <a:lnTo>
                  <a:pt x="1436" y="276"/>
                </a:lnTo>
                <a:lnTo>
                  <a:pt x="1412" y="311"/>
                </a:lnTo>
                <a:lnTo>
                  <a:pt x="1357" y="354"/>
                </a:lnTo>
                <a:lnTo>
                  <a:pt x="1279" y="391"/>
                </a:lnTo>
                <a:lnTo>
                  <a:pt x="1182" y="424"/>
                </a:lnTo>
                <a:lnTo>
                  <a:pt x="1066" y="450"/>
                </a:lnTo>
                <a:lnTo>
                  <a:pt x="937" y="467"/>
                </a:lnTo>
                <a:lnTo>
                  <a:pt x="796" y="477"/>
                </a:lnTo>
                <a:lnTo>
                  <a:pt x="722" y="479"/>
                </a:lnTo>
                <a:lnTo>
                  <a:pt x="647" y="477"/>
                </a:lnTo>
                <a:lnTo>
                  <a:pt x="506" y="467"/>
                </a:lnTo>
                <a:lnTo>
                  <a:pt x="377" y="450"/>
                </a:lnTo>
                <a:lnTo>
                  <a:pt x="262" y="424"/>
                </a:lnTo>
                <a:lnTo>
                  <a:pt x="164" y="391"/>
                </a:lnTo>
                <a:lnTo>
                  <a:pt x="86" y="354"/>
                </a:lnTo>
                <a:lnTo>
                  <a:pt x="31" y="311"/>
                </a:lnTo>
                <a:lnTo>
                  <a:pt x="8" y="276"/>
                </a:lnTo>
                <a:lnTo>
                  <a:pt x="0" y="252"/>
                </a:lnTo>
                <a:lnTo>
                  <a:pt x="0" y="239"/>
                </a:lnTo>
                <a:lnTo>
                  <a:pt x="0" y="227"/>
                </a:lnTo>
                <a:lnTo>
                  <a:pt x="8" y="203"/>
                </a:lnTo>
                <a:lnTo>
                  <a:pt x="31" y="168"/>
                </a:lnTo>
                <a:lnTo>
                  <a:pt x="86" y="125"/>
                </a:lnTo>
                <a:lnTo>
                  <a:pt x="164" y="86"/>
                </a:lnTo>
                <a:lnTo>
                  <a:pt x="262" y="54"/>
                </a:lnTo>
                <a:lnTo>
                  <a:pt x="377" y="29"/>
                </a:lnTo>
                <a:lnTo>
                  <a:pt x="506" y="10"/>
                </a:lnTo>
                <a:lnTo>
                  <a:pt x="647" y="0"/>
                </a:lnTo>
                <a:lnTo>
                  <a:pt x="722" y="0"/>
                </a:lnTo>
                <a:lnTo>
                  <a:pt x="796" y="0"/>
                </a:lnTo>
                <a:lnTo>
                  <a:pt x="937" y="10"/>
                </a:lnTo>
                <a:lnTo>
                  <a:pt x="1066" y="29"/>
                </a:lnTo>
                <a:lnTo>
                  <a:pt x="1182" y="54"/>
                </a:lnTo>
                <a:lnTo>
                  <a:pt x="1279" y="86"/>
                </a:lnTo>
                <a:lnTo>
                  <a:pt x="1357" y="125"/>
                </a:lnTo>
                <a:lnTo>
                  <a:pt x="1412" y="168"/>
                </a:lnTo>
                <a:lnTo>
                  <a:pt x="1436" y="203"/>
                </a:lnTo>
                <a:lnTo>
                  <a:pt x="1444" y="227"/>
                </a:lnTo>
                <a:lnTo>
                  <a:pt x="1444" y="2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bodyPr>
          <a:lstStyle/>
          <a:p>
            <a:endParaRPr lang="en-US">
              <a:latin typeface="Open Sans" panose="020b0606030504020204"/>
            </a:endParaRPr>
          </a:p>
        </p:txBody>
      </p:sp>
      <p:sp>
        <p:nvSpPr>
          <p:cNvPr id="32" name="Freeform 155"/>
          <p:cNvSpPr/>
          <p:nvPr/>
        </p:nvSpPr>
        <p:spPr>
          <a:xfrm>
            <a:off x="6539888" y="4761819"/>
            <a:ext cx="590843" cy="166604"/>
          </a:xfrm>
          <a:custGeom>
            <a:gdLst>
              <a:gd name="T0" fmla="*/ 1032 w 1032"/>
              <a:gd name="T1" fmla="*/ 146 h 292"/>
              <a:gd name="T2" fmla="*/ 1029 w 1032"/>
              <a:gd name="T3" fmla="*/ 161 h 292"/>
              <a:gd name="T4" fmla="*/ 1009 w 1032"/>
              <a:gd name="T5" fmla="*/ 189 h 292"/>
              <a:gd name="T6" fmla="*/ 970 w 1032"/>
              <a:gd name="T7" fmla="*/ 216 h 292"/>
              <a:gd name="T8" fmla="*/ 914 w 1032"/>
              <a:gd name="T9" fmla="*/ 239 h 292"/>
              <a:gd name="T10" fmla="*/ 806 w 1032"/>
              <a:gd name="T11" fmla="*/ 268 h 292"/>
              <a:gd name="T12" fmla="*/ 621 w 1032"/>
              <a:gd name="T13" fmla="*/ 289 h 292"/>
              <a:gd name="T14" fmla="*/ 516 w 1032"/>
              <a:gd name="T15" fmla="*/ 292 h 292"/>
              <a:gd name="T16" fmla="*/ 411 w 1032"/>
              <a:gd name="T17" fmla="*/ 289 h 292"/>
              <a:gd name="T18" fmla="*/ 226 w 1032"/>
              <a:gd name="T19" fmla="*/ 268 h 292"/>
              <a:gd name="T20" fmla="*/ 118 w 1032"/>
              <a:gd name="T21" fmla="*/ 239 h 292"/>
              <a:gd name="T22" fmla="*/ 61 w 1032"/>
              <a:gd name="T23" fmla="*/ 216 h 292"/>
              <a:gd name="T24" fmla="*/ 23 w 1032"/>
              <a:gd name="T25" fmla="*/ 189 h 292"/>
              <a:gd name="T26" fmla="*/ 2 w 1032"/>
              <a:gd name="T27" fmla="*/ 161 h 292"/>
              <a:gd name="T28" fmla="*/ 0 w 1032"/>
              <a:gd name="T29" fmla="*/ 146 h 292"/>
              <a:gd name="T30" fmla="*/ 2 w 1032"/>
              <a:gd name="T31" fmla="*/ 131 h 292"/>
              <a:gd name="T32" fmla="*/ 23 w 1032"/>
              <a:gd name="T33" fmla="*/ 102 h 292"/>
              <a:gd name="T34" fmla="*/ 61 w 1032"/>
              <a:gd name="T35" fmla="*/ 77 h 292"/>
              <a:gd name="T36" fmla="*/ 118 w 1032"/>
              <a:gd name="T37" fmla="*/ 54 h 292"/>
              <a:gd name="T38" fmla="*/ 226 w 1032"/>
              <a:gd name="T39" fmla="*/ 25 h 292"/>
              <a:gd name="T40" fmla="*/ 411 w 1032"/>
              <a:gd name="T41" fmla="*/ 2 h 292"/>
              <a:gd name="T42" fmla="*/ 516 w 1032"/>
              <a:gd name="T43" fmla="*/ 0 h 292"/>
              <a:gd name="T44" fmla="*/ 621 w 1032"/>
              <a:gd name="T45" fmla="*/ 2 h 292"/>
              <a:gd name="T46" fmla="*/ 806 w 1032"/>
              <a:gd name="T47" fmla="*/ 25 h 292"/>
              <a:gd name="T48" fmla="*/ 914 w 1032"/>
              <a:gd name="T49" fmla="*/ 54 h 292"/>
              <a:gd name="T50" fmla="*/ 970 w 1032"/>
              <a:gd name="T51" fmla="*/ 77 h 292"/>
              <a:gd name="T52" fmla="*/ 1009 w 1032"/>
              <a:gd name="T53" fmla="*/ 102 h 292"/>
              <a:gd name="T54" fmla="*/ 1029 w 1032"/>
              <a:gd name="T55" fmla="*/ 131 h 292"/>
              <a:gd name="T56" fmla="*/ 1032 w 1032"/>
              <a:gd name="T57" fmla="*/ 146 h 29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32" h="292">
                <a:moveTo>
                  <a:pt x="1032" y="146"/>
                </a:moveTo>
                <a:lnTo>
                  <a:pt x="1029" y="161"/>
                </a:lnTo>
                <a:lnTo>
                  <a:pt x="1009" y="189"/>
                </a:lnTo>
                <a:lnTo>
                  <a:pt x="970" y="216"/>
                </a:lnTo>
                <a:lnTo>
                  <a:pt x="914" y="239"/>
                </a:lnTo>
                <a:lnTo>
                  <a:pt x="806" y="268"/>
                </a:lnTo>
                <a:lnTo>
                  <a:pt x="621" y="289"/>
                </a:lnTo>
                <a:lnTo>
                  <a:pt x="516" y="292"/>
                </a:lnTo>
                <a:lnTo>
                  <a:pt x="411" y="289"/>
                </a:lnTo>
                <a:lnTo>
                  <a:pt x="226" y="268"/>
                </a:lnTo>
                <a:lnTo>
                  <a:pt x="118" y="239"/>
                </a:lnTo>
                <a:lnTo>
                  <a:pt x="61" y="216"/>
                </a:lnTo>
                <a:lnTo>
                  <a:pt x="23" y="189"/>
                </a:lnTo>
                <a:lnTo>
                  <a:pt x="2" y="161"/>
                </a:lnTo>
                <a:lnTo>
                  <a:pt x="0" y="146"/>
                </a:lnTo>
                <a:lnTo>
                  <a:pt x="2" y="131"/>
                </a:lnTo>
                <a:lnTo>
                  <a:pt x="23" y="102"/>
                </a:lnTo>
                <a:lnTo>
                  <a:pt x="61" y="77"/>
                </a:lnTo>
                <a:lnTo>
                  <a:pt x="118" y="54"/>
                </a:lnTo>
                <a:lnTo>
                  <a:pt x="226" y="25"/>
                </a:lnTo>
                <a:lnTo>
                  <a:pt x="411" y="2"/>
                </a:lnTo>
                <a:lnTo>
                  <a:pt x="516" y="0"/>
                </a:lnTo>
                <a:lnTo>
                  <a:pt x="621" y="2"/>
                </a:lnTo>
                <a:lnTo>
                  <a:pt x="806" y="25"/>
                </a:lnTo>
                <a:lnTo>
                  <a:pt x="914" y="54"/>
                </a:lnTo>
                <a:lnTo>
                  <a:pt x="970" y="77"/>
                </a:lnTo>
                <a:lnTo>
                  <a:pt x="1009" y="102"/>
                </a:lnTo>
                <a:lnTo>
                  <a:pt x="1029" y="131"/>
                </a:lnTo>
                <a:lnTo>
                  <a:pt x="1032" y="146"/>
                </a:lnTo>
                <a:close/>
              </a:path>
            </a:pathLst>
          </a:custGeom>
          <a:solidFill>
            <a:schemeClr val="accent1"/>
          </a:solidFill>
          <a:ln>
            <a:noFill/>
          </a:ln>
        </p:spPr>
        <p:txBody>
          <a:bodyPr vert="horz" wrap="square" lIns="91440" tIns="45720" rIns="91440" bIns="45720" numCol="1" anchor="t" anchorCtr="0" compatLnSpc="1">
            <a:prstTxWarp prst="textNoShape"/>
          </a:bodyPr>
          <a:lstStyle/>
          <a:p>
            <a:endParaRPr lang="en-US">
              <a:latin typeface="Open Sans" panose="020b0606030504020204"/>
            </a:endParaRPr>
          </a:p>
        </p:txBody>
      </p:sp>
      <p:sp>
        <p:nvSpPr>
          <p:cNvPr id="33" name="Freeform 266"/>
          <p:cNvSpPr/>
          <p:nvPr/>
        </p:nvSpPr>
        <p:spPr>
          <a:xfrm>
            <a:off x="5119461" y="3992349"/>
            <a:ext cx="657828" cy="218131"/>
          </a:xfrm>
          <a:custGeom>
            <a:gdLst>
              <a:gd name="T0" fmla="*/ 1148 w 1148"/>
              <a:gd name="T1" fmla="*/ 190 h 381"/>
              <a:gd name="T2" fmla="*/ 1146 w 1148"/>
              <a:gd name="T3" fmla="*/ 210 h 381"/>
              <a:gd name="T4" fmla="*/ 1123 w 1148"/>
              <a:gd name="T5" fmla="*/ 247 h 381"/>
              <a:gd name="T6" fmla="*/ 1078 w 1148"/>
              <a:gd name="T7" fmla="*/ 282 h 381"/>
              <a:gd name="T8" fmla="*/ 1017 w 1148"/>
              <a:gd name="T9" fmla="*/ 312 h 381"/>
              <a:gd name="T10" fmla="*/ 939 w 1148"/>
              <a:gd name="T11" fmla="*/ 338 h 381"/>
              <a:gd name="T12" fmla="*/ 848 w 1148"/>
              <a:gd name="T13" fmla="*/ 358 h 381"/>
              <a:gd name="T14" fmla="*/ 745 w 1148"/>
              <a:gd name="T15" fmla="*/ 373 h 381"/>
              <a:gd name="T16" fmla="*/ 632 w 1148"/>
              <a:gd name="T17" fmla="*/ 380 h 381"/>
              <a:gd name="T18" fmla="*/ 573 w 1148"/>
              <a:gd name="T19" fmla="*/ 381 h 381"/>
              <a:gd name="T20" fmla="*/ 516 w 1148"/>
              <a:gd name="T21" fmla="*/ 380 h 381"/>
              <a:gd name="T22" fmla="*/ 403 w 1148"/>
              <a:gd name="T23" fmla="*/ 373 h 381"/>
              <a:gd name="T24" fmla="*/ 300 w 1148"/>
              <a:gd name="T25" fmla="*/ 358 h 381"/>
              <a:gd name="T26" fmla="*/ 209 w 1148"/>
              <a:gd name="T27" fmla="*/ 338 h 381"/>
              <a:gd name="T28" fmla="*/ 131 w 1148"/>
              <a:gd name="T29" fmla="*/ 312 h 381"/>
              <a:gd name="T30" fmla="*/ 69 w 1148"/>
              <a:gd name="T31" fmla="*/ 282 h 381"/>
              <a:gd name="T32" fmla="*/ 25 w 1148"/>
              <a:gd name="T33" fmla="*/ 247 h 381"/>
              <a:gd name="T34" fmla="*/ 2 w 1148"/>
              <a:gd name="T35" fmla="*/ 210 h 381"/>
              <a:gd name="T36" fmla="*/ 0 w 1148"/>
              <a:gd name="T37" fmla="*/ 190 h 381"/>
              <a:gd name="T38" fmla="*/ 2 w 1148"/>
              <a:gd name="T39" fmla="*/ 171 h 381"/>
              <a:gd name="T40" fmla="*/ 25 w 1148"/>
              <a:gd name="T41" fmla="*/ 134 h 381"/>
              <a:gd name="T42" fmla="*/ 69 w 1148"/>
              <a:gd name="T43" fmla="*/ 99 h 381"/>
              <a:gd name="T44" fmla="*/ 131 w 1148"/>
              <a:gd name="T45" fmla="*/ 69 h 381"/>
              <a:gd name="T46" fmla="*/ 209 w 1148"/>
              <a:gd name="T47" fmla="*/ 43 h 381"/>
              <a:gd name="T48" fmla="*/ 300 w 1148"/>
              <a:gd name="T49" fmla="*/ 23 h 381"/>
              <a:gd name="T50" fmla="*/ 403 w 1148"/>
              <a:gd name="T51" fmla="*/ 9 h 381"/>
              <a:gd name="T52" fmla="*/ 516 w 1148"/>
              <a:gd name="T53" fmla="*/ 1 h 381"/>
              <a:gd name="T54" fmla="*/ 573 w 1148"/>
              <a:gd name="T55" fmla="*/ 0 h 381"/>
              <a:gd name="T56" fmla="*/ 632 w 1148"/>
              <a:gd name="T57" fmla="*/ 1 h 381"/>
              <a:gd name="T58" fmla="*/ 745 w 1148"/>
              <a:gd name="T59" fmla="*/ 9 h 381"/>
              <a:gd name="T60" fmla="*/ 848 w 1148"/>
              <a:gd name="T61" fmla="*/ 23 h 381"/>
              <a:gd name="T62" fmla="*/ 939 w 1148"/>
              <a:gd name="T63" fmla="*/ 43 h 381"/>
              <a:gd name="T64" fmla="*/ 1017 w 1148"/>
              <a:gd name="T65" fmla="*/ 69 h 381"/>
              <a:gd name="T66" fmla="*/ 1078 w 1148"/>
              <a:gd name="T67" fmla="*/ 99 h 381"/>
              <a:gd name="T68" fmla="*/ 1123 w 1148"/>
              <a:gd name="T69" fmla="*/ 134 h 381"/>
              <a:gd name="T70" fmla="*/ 1146 w 1148"/>
              <a:gd name="T71" fmla="*/ 171 h 381"/>
              <a:gd name="T72" fmla="*/ 1148 w 1148"/>
              <a:gd name="T73" fmla="*/ 190 h 38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48" h="381">
                <a:moveTo>
                  <a:pt x="1148" y="190"/>
                </a:moveTo>
                <a:lnTo>
                  <a:pt x="1146" y="210"/>
                </a:lnTo>
                <a:lnTo>
                  <a:pt x="1123" y="247"/>
                </a:lnTo>
                <a:lnTo>
                  <a:pt x="1078" y="282"/>
                </a:lnTo>
                <a:lnTo>
                  <a:pt x="1017" y="312"/>
                </a:lnTo>
                <a:lnTo>
                  <a:pt x="939" y="338"/>
                </a:lnTo>
                <a:lnTo>
                  <a:pt x="848" y="358"/>
                </a:lnTo>
                <a:lnTo>
                  <a:pt x="745" y="373"/>
                </a:lnTo>
                <a:lnTo>
                  <a:pt x="632" y="380"/>
                </a:lnTo>
                <a:lnTo>
                  <a:pt x="573" y="381"/>
                </a:lnTo>
                <a:lnTo>
                  <a:pt x="516" y="380"/>
                </a:lnTo>
                <a:lnTo>
                  <a:pt x="403" y="373"/>
                </a:lnTo>
                <a:lnTo>
                  <a:pt x="300" y="358"/>
                </a:lnTo>
                <a:lnTo>
                  <a:pt x="209" y="338"/>
                </a:lnTo>
                <a:lnTo>
                  <a:pt x="131" y="312"/>
                </a:lnTo>
                <a:lnTo>
                  <a:pt x="69" y="282"/>
                </a:lnTo>
                <a:lnTo>
                  <a:pt x="25" y="247"/>
                </a:lnTo>
                <a:lnTo>
                  <a:pt x="2" y="210"/>
                </a:lnTo>
                <a:lnTo>
                  <a:pt x="0" y="190"/>
                </a:lnTo>
                <a:lnTo>
                  <a:pt x="2" y="171"/>
                </a:lnTo>
                <a:lnTo>
                  <a:pt x="25" y="134"/>
                </a:lnTo>
                <a:lnTo>
                  <a:pt x="69" y="99"/>
                </a:lnTo>
                <a:lnTo>
                  <a:pt x="131" y="69"/>
                </a:lnTo>
                <a:lnTo>
                  <a:pt x="209" y="43"/>
                </a:lnTo>
                <a:lnTo>
                  <a:pt x="300" y="23"/>
                </a:lnTo>
                <a:lnTo>
                  <a:pt x="403" y="9"/>
                </a:lnTo>
                <a:lnTo>
                  <a:pt x="516" y="1"/>
                </a:lnTo>
                <a:lnTo>
                  <a:pt x="573" y="0"/>
                </a:lnTo>
                <a:lnTo>
                  <a:pt x="632" y="1"/>
                </a:lnTo>
                <a:lnTo>
                  <a:pt x="745" y="9"/>
                </a:lnTo>
                <a:lnTo>
                  <a:pt x="848" y="23"/>
                </a:lnTo>
                <a:lnTo>
                  <a:pt x="939" y="43"/>
                </a:lnTo>
                <a:lnTo>
                  <a:pt x="1017" y="69"/>
                </a:lnTo>
                <a:lnTo>
                  <a:pt x="1078" y="99"/>
                </a:lnTo>
                <a:lnTo>
                  <a:pt x="1123" y="134"/>
                </a:lnTo>
                <a:lnTo>
                  <a:pt x="1146" y="171"/>
                </a:lnTo>
                <a:lnTo>
                  <a:pt x="1148" y="1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bodyPr>
          <a:lstStyle/>
          <a:p>
            <a:endParaRPr lang="en-US">
              <a:latin typeface="Open Sans" panose="020b0606030504020204"/>
            </a:endParaRPr>
          </a:p>
        </p:txBody>
      </p:sp>
      <p:sp>
        <p:nvSpPr>
          <p:cNvPr id="34" name="Freeform 267"/>
          <p:cNvSpPr/>
          <p:nvPr/>
        </p:nvSpPr>
        <p:spPr>
          <a:xfrm>
            <a:off x="5213927" y="4035288"/>
            <a:ext cx="468896" cy="132253"/>
          </a:xfrm>
          <a:custGeom>
            <a:gdLst>
              <a:gd name="T0" fmla="*/ 819 w 819"/>
              <a:gd name="T1" fmla="*/ 115 h 231"/>
              <a:gd name="T2" fmla="*/ 818 w 819"/>
              <a:gd name="T3" fmla="*/ 128 h 231"/>
              <a:gd name="T4" fmla="*/ 802 w 819"/>
              <a:gd name="T5" fmla="*/ 149 h 231"/>
              <a:gd name="T6" fmla="*/ 771 w 819"/>
              <a:gd name="T7" fmla="*/ 171 h 231"/>
              <a:gd name="T8" fmla="*/ 726 w 819"/>
              <a:gd name="T9" fmla="*/ 190 h 231"/>
              <a:gd name="T10" fmla="*/ 641 w 819"/>
              <a:gd name="T11" fmla="*/ 213 h 231"/>
              <a:gd name="T12" fmla="*/ 493 w 819"/>
              <a:gd name="T13" fmla="*/ 230 h 231"/>
              <a:gd name="T14" fmla="*/ 409 w 819"/>
              <a:gd name="T15" fmla="*/ 231 h 231"/>
              <a:gd name="T16" fmla="*/ 326 w 819"/>
              <a:gd name="T17" fmla="*/ 230 h 231"/>
              <a:gd name="T18" fmla="*/ 179 w 819"/>
              <a:gd name="T19" fmla="*/ 213 h 231"/>
              <a:gd name="T20" fmla="*/ 94 w 819"/>
              <a:gd name="T21" fmla="*/ 190 h 231"/>
              <a:gd name="T22" fmla="*/ 49 w 819"/>
              <a:gd name="T23" fmla="*/ 171 h 231"/>
              <a:gd name="T24" fmla="*/ 18 w 819"/>
              <a:gd name="T25" fmla="*/ 149 h 231"/>
              <a:gd name="T26" fmla="*/ 2 w 819"/>
              <a:gd name="T27" fmla="*/ 128 h 231"/>
              <a:gd name="T28" fmla="*/ 0 w 819"/>
              <a:gd name="T29" fmla="*/ 115 h 231"/>
              <a:gd name="T30" fmla="*/ 2 w 819"/>
              <a:gd name="T31" fmla="*/ 103 h 231"/>
              <a:gd name="T32" fmla="*/ 18 w 819"/>
              <a:gd name="T33" fmla="*/ 80 h 231"/>
              <a:gd name="T34" fmla="*/ 49 w 819"/>
              <a:gd name="T35" fmla="*/ 60 h 231"/>
              <a:gd name="T36" fmla="*/ 94 w 819"/>
              <a:gd name="T37" fmla="*/ 41 h 231"/>
              <a:gd name="T38" fmla="*/ 179 w 819"/>
              <a:gd name="T39" fmla="*/ 18 h 231"/>
              <a:gd name="T40" fmla="*/ 326 w 819"/>
              <a:gd name="T41" fmla="*/ 1 h 231"/>
              <a:gd name="T42" fmla="*/ 409 w 819"/>
              <a:gd name="T43" fmla="*/ 0 h 231"/>
              <a:gd name="T44" fmla="*/ 493 w 819"/>
              <a:gd name="T45" fmla="*/ 1 h 231"/>
              <a:gd name="T46" fmla="*/ 641 w 819"/>
              <a:gd name="T47" fmla="*/ 18 h 231"/>
              <a:gd name="T48" fmla="*/ 726 w 819"/>
              <a:gd name="T49" fmla="*/ 41 h 231"/>
              <a:gd name="T50" fmla="*/ 771 w 819"/>
              <a:gd name="T51" fmla="*/ 60 h 231"/>
              <a:gd name="T52" fmla="*/ 802 w 819"/>
              <a:gd name="T53" fmla="*/ 80 h 231"/>
              <a:gd name="T54" fmla="*/ 818 w 819"/>
              <a:gd name="T55" fmla="*/ 103 h 231"/>
              <a:gd name="T56" fmla="*/ 819 w 819"/>
              <a:gd name="T57" fmla="*/ 115 h 23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231">
                <a:moveTo>
                  <a:pt x="819" y="115"/>
                </a:moveTo>
                <a:lnTo>
                  <a:pt x="818" y="128"/>
                </a:lnTo>
                <a:lnTo>
                  <a:pt x="802" y="149"/>
                </a:lnTo>
                <a:lnTo>
                  <a:pt x="771" y="171"/>
                </a:lnTo>
                <a:lnTo>
                  <a:pt x="726" y="190"/>
                </a:lnTo>
                <a:lnTo>
                  <a:pt x="641" y="213"/>
                </a:lnTo>
                <a:lnTo>
                  <a:pt x="493" y="230"/>
                </a:lnTo>
                <a:lnTo>
                  <a:pt x="409" y="231"/>
                </a:lnTo>
                <a:lnTo>
                  <a:pt x="326" y="230"/>
                </a:lnTo>
                <a:lnTo>
                  <a:pt x="179" y="213"/>
                </a:lnTo>
                <a:lnTo>
                  <a:pt x="94" y="190"/>
                </a:lnTo>
                <a:lnTo>
                  <a:pt x="49" y="171"/>
                </a:lnTo>
                <a:lnTo>
                  <a:pt x="18" y="149"/>
                </a:lnTo>
                <a:lnTo>
                  <a:pt x="2" y="128"/>
                </a:lnTo>
                <a:lnTo>
                  <a:pt x="0" y="115"/>
                </a:lnTo>
                <a:lnTo>
                  <a:pt x="2" y="103"/>
                </a:lnTo>
                <a:lnTo>
                  <a:pt x="18" y="80"/>
                </a:lnTo>
                <a:lnTo>
                  <a:pt x="49" y="60"/>
                </a:lnTo>
                <a:lnTo>
                  <a:pt x="94" y="41"/>
                </a:lnTo>
                <a:lnTo>
                  <a:pt x="179" y="18"/>
                </a:lnTo>
                <a:lnTo>
                  <a:pt x="326" y="1"/>
                </a:lnTo>
                <a:lnTo>
                  <a:pt x="409" y="0"/>
                </a:lnTo>
                <a:lnTo>
                  <a:pt x="493" y="1"/>
                </a:lnTo>
                <a:lnTo>
                  <a:pt x="641" y="18"/>
                </a:lnTo>
                <a:lnTo>
                  <a:pt x="726" y="41"/>
                </a:lnTo>
                <a:lnTo>
                  <a:pt x="771" y="60"/>
                </a:lnTo>
                <a:lnTo>
                  <a:pt x="802" y="80"/>
                </a:lnTo>
                <a:lnTo>
                  <a:pt x="818" y="103"/>
                </a:lnTo>
                <a:lnTo>
                  <a:pt x="819" y="115"/>
                </a:lnTo>
                <a:close/>
              </a:path>
            </a:pathLst>
          </a:custGeom>
          <a:solidFill>
            <a:schemeClr val="accent3"/>
          </a:solidFill>
          <a:ln>
            <a:noFill/>
          </a:ln>
        </p:spPr>
        <p:txBody>
          <a:bodyPr vert="horz" wrap="square" lIns="91440" tIns="45720" rIns="91440" bIns="45720" numCol="1" anchor="t" anchorCtr="0" compatLnSpc="1">
            <a:prstTxWarp prst="textNoShape"/>
          </a:bodyPr>
          <a:lstStyle/>
          <a:p>
            <a:endParaRPr lang="en-US">
              <a:latin typeface="Open Sans" panose="020b0606030504020204"/>
            </a:endParaRPr>
          </a:p>
        </p:txBody>
      </p:sp>
      <p:sp>
        <p:nvSpPr>
          <p:cNvPr id="35" name="Freeform 377"/>
          <p:cNvSpPr/>
          <p:nvPr/>
        </p:nvSpPr>
        <p:spPr>
          <a:xfrm>
            <a:off x="4080334" y="3313910"/>
            <a:ext cx="456872" cy="149429"/>
          </a:xfrm>
          <a:custGeom>
            <a:gdLst>
              <a:gd name="T0" fmla="*/ 798 w 798"/>
              <a:gd name="T1" fmla="*/ 132 h 263"/>
              <a:gd name="T2" fmla="*/ 796 w 798"/>
              <a:gd name="T3" fmla="*/ 145 h 263"/>
              <a:gd name="T4" fmla="*/ 780 w 798"/>
              <a:gd name="T5" fmla="*/ 171 h 263"/>
              <a:gd name="T6" fmla="*/ 750 w 798"/>
              <a:gd name="T7" fmla="*/ 196 h 263"/>
              <a:gd name="T8" fmla="*/ 707 w 798"/>
              <a:gd name="T9" fmla="*/ 216 h 263"/>
              <a:gd name="T10" fmla="*/ 623 w 798"/>
              <a:gd name="T11" fmla="*/ 242 h 263"/>
              <a:gd name="T12" fmla="*/ 481 w 798"/>
              <a:gd name="T13" fmla="*/ 262 h 263"/>
              <a:gd name="T14" fmla="*/ 399 w 798"/>
              <a:gd name="T15" fmla="*/ 263 h 263"/>
              <a:gd name="T16" fmla="*/ 318 w 798"/>
              <a:gd name="T17" fmla="*/ 262 h 263"/>
              <a:gd name="T18" fmla="*/ 174 w 798"/>
              <a:gd name="T19" fmla="*/ 242 h 263"/>
              <a:gd name="T20" fmla="*/ 91 w 798"/>
              <a:gd name="T21" fmla="*/ 216 h 263"/>
              <a:gd name="T22" fmla="*/ 48 w 798"/>
              <a:gd name="T23" fmla="*/ 196 h 263"/>
              <a:gd name="T24" fmla="*/ 17 w 798"/>
              <a:gd name="T25" fmla="*/ 171 h 263"/>
              <a:gd name="T26" fmla="*/ 2 w 798"/>
              <a:gd name="T27" fmla="*/ 145 h 263"/>
              <a:gd name="T28" fmla="*/ 0 w 798"/>
              <a:gd name="T29" fmla="*/ 132 h 263"/>
              <a:gd name="T30" fmla="*/ 2 w 798"/>
              <a:gd name="T31" fmla="*/ 118 h 263"/>
              <a:gd name="T32" fmla="*/ 17 w 798"/>
              <a:gd name="T33" fmla="*/ 92 h 263"/>
              <a:gd name="T34" fmla="*/ 48 w 798"/>
              <a:gd name="T35" fmla="*/ 69 h 263"/>
              <a:gd name="T36" fmla="*/ 91 w 798"/>
              <a:gd name="T37" fmla="*/ 47 h 263"/>
              <a:gd name="T38" fmla="*/ 174 w 798"/>
              <a:gd name="T39" fmla="*/ 21 h 263"/>
              <a:gd name="T40" fmla="*/ 318 w 798"/>
              <a:gd name="T41" fmla="*/ 1 h 263"/>
              <a:gd name="T42" fmla="*/ 399 w 798"/>
              <a:gd name="T43" fmla="*/ 0 h 263"/>
              <a:gd name="T44" fmla="*/ 481 w 798"/>
              <a:gd name="T45" fmla="*/ 1 h 263"/>
              <a:gd name="T46" fmla="*/ 623 w 798"/>
              <a:gd name="T47" fmla="*/ 21 h 263"/>
              <a:gd name="T48" fmla="*/ 707 w 798"/>
              <a:gd name="T49" fmla="*/ 47 h 263"/>
              <a:gd name="T50" fmla="*/ 750 w 798"/>
              <a:gd name="T51" fmla="*/ 69 h 263"/>
              <a:gd name="T52" fmla="*/ 780 w 798"/>
              <a:gd name="T53" fmla="*/ 92 h 263"/>
              <a:gd name="T54" fmla="*/ 796 w 798"/>
              <a:gd name="T55" fmla="*/ 118 h 263"/>
              <a:gd name="T56" fmla="*/ 798 w 798"/>
              <a:gd name="T57" fmla="*/ 132 h 26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98" h="263">
                <a:moveTo>
                  <a:pt x="798" y="132"/>
                </a:moveTo>
                <a:lnTo>
                  <a:pt x="796" y="145"/>
                </a:lnTo>
                <a:lnTo>
                  <a:pt x="780" y="171"/>
                </a:lnTo>
                <a:lnTo>
                  <a:pt x="750" y="196"/>
                </a:lnTo>
                <a:lnTo>
                  <a:pt x="707" y="216"/>
                </a:lnTo>
                <a:lnTo>
                  <a:pt x="623" y="242"/>
                </a:lnTo>
                <a:lnTo>
                  <a:pt x="481" y="262"/>
                </a:lnTo>
                <a:lnTo>
                  <a:pt x="399" y="263"/>
                </a:lnTo>
                <a:lnTo>
                  <a:pt x="318" y="262"/>
                </a:lnTo>
                <a:lnTo>
                  <a:pt x="174" y="242"/>
                </a:lnTo>
                <a:lnTo>
                  <a:pt x="91" y="216"/>
                </a:lnTo>
                <a:lnTo>
                  <a:pt x="48" y="196"/>
                </a:lnTo>
                <a:lnTo>
                  <a:pt x="17" y="171"/>
                </a:lnTo>
                <a:lnTo>
                  <a:pt x="2" y="145"/>
                </a:lnTo>
                <a:lnTo>
                  <a:pt x="0" y="132"/>
                </a:lnTo>
                <a:lnTo>
                  <a:pt x="2" y="118"/>
                </a:lnTo>
                <a:lnTo>
                  <a:pt x="17" y="92"/>
                </a:lnTo>
                <a:lnTo>
                  <a:pt x="48" y="69"/>
                </a:lnTo>
                <a:lnTo>
                  <a:pt x="91" y="47"/>
                </a:lnTo>
                <a:lnTo>
                  <a:pt x="174" y="21"/>
                </a:lnTo>
                <a:lnTo>
                  <a:pt x="318" y="1"/>
                </a:lnTo>
                <a:lnTo>
                  <a:pt x="399" y="0"/>
                </a:lnTo>
                <a:lnTo>
                  <a:pt x="481" y="1"/>
                </a:lnTo>
                <a:lnTo>
                  <a:pt x="623" y="21"/>
                </a:lnTo>
                <a:lnTo>
                  <a:pt x="707" y="47"/>
                </a:lnTo>
                <a:lnTo>
                  <a:pt x="750" y="69"/>
                </a:lnTo>
                <a:lnTo>
                  <a:pt x="780" y="92"/>
                </a:lnTo>
                <a:lnTo>
                  <a:pt x="796" y="118"/>
                </a:lnTo>
                <a:lnTo>
                  <a:pt x="798" y="1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bodyPr>
          <a:lstStyle/>
          <a:p>
            <a:endParaRPr lang="en-US">
              <a:latin typeface="Open Sans" panose="020b0606030504020204"/>
            </a:endParaRPr>
          </a:p>
        </p:txBody>
      </p:sp>
      <p:sp>
        <p:nvSpPr>
          <p:cNvPr id="36" name="Freeform 378"/>
          <p:cNvSpPr/>
          <p:nvPr/>
        </p:nvSpPr>
        <p:spPr>
          <a:xfrm>
            <a:off x="4145602" y="3343110"/>
            <a:ext cx="326337" cy="92749"/>
          </a:xfrm>
          <a:custGeom>
            <a:gdLst>
              <a:gd name="T0" fmla="*/ 569 w 569"/>
              <a:gd name="T1" fmla="*/ 80 h 161"/>
              <a:gd name="T2" fmla="*/ 567 w 569"/>
              <a:gd name="T3" fmla="*/ 87 h 161"/>
              <a:gd name="T4" fmla="*/ 556 w 569"/>
              <a:gd name="T5" fmla="*/ 103 h 161"/>
              <a:gd name="T6" fmla="*/ 521 w 569"/>
              <a:gd name="T7" fmla="*/ 125 h 161"/>
              <a:gd name="T8" fmla="*/ 444 w 569"/>
              <a:gd name="T9" fmla="*/ 146 h 161"/>
              <a:gd name="T10" fmla="*/ 343 w 569"/>
              <a:gd name="T11" fmla="*/ 159 h 161"/>
              <a:gd name="T12" fmla="*/ 284 w 569"/>
              <a:gd name="T13" fmla="*/ 161 h 161"/>
              <a:gd name="T14" fmla="*/ 226 w 569"/>
              <a:gd name="T15" fmla="*/ 159 h 161"/>
              <a:gd name="T16" fmla="*/ 124 w 569"/>
              <a:gd name="T17" fmla="*/ 146 h 161"/>
              <a:gd name="T18" fmla="*/ 46 w 569"/>
              <a:gd name="T19" fmla="*/ 125 h 161"/>
              <a:gd name="T20" fmla="*/ 12 w 569"/>
              <a:gd name="T21" fmla="*/ 103 h 161"/>
              <a:gd name="T22" fmla="*/ 0 w 569"/>
              <a:gd name="T23" fmla="*/ 87 h 161"/>
              <a:gd name="T24" fmla="*/ 0 w 569"/>
              <a:gd name="T25" fmla="*/ 80 h 161"/>
              <a:gd name="T26" fmla="*/ 0 w 569"/>
              <a:gd name="T27" fmla="*/ 72 h 161"/>
              <a:gd name="T28" fmla="*/ 12 w 569"/>
              <a:gd name="T29" fmla="*/ 56 h 161"/>
              <a:gd name="T30" fmla="*/ 46 w 569"/>
              <a:gd name="T31" fmla="*/ 34 h 161"/>
              <a:gd name="T32" fmla="*/ 124 w 569"/>
              <a:gd name="T33" fmla="*/ 13 h 161"/>
              <a:gd name="T34" fmla="*/ 226 w 569"/>
              <a:gd name="T35" fmla="*/ 1 h 161"/>
              <a:gd name="T36" fmla="*/ 284 w 569"/>
              <a:gd name="T37" fmla="*/ 0 h 161"/>
              <a:gd name="T38" fmla="*/ 343 w 569"/>
              <a:gd name="T39" fmla="*/ 1 h 161"/>
              <a:gd name="T40" fmla="*/ 444 w 569"/>
              <a:gd name="T41" fmla="*/ 13 h 161"/>
              <a:gd name="T42" fmla="*/ 521 w 569"/>
              <a:gd name="T43" fmla="*/ 34 h 161"/>
              <a:gd name="T44" fmla="*/ 556 w 569"/>
              <a:gd name="T45" fmla="*/ 56 h 161"/>
              <a:gd name="T46" fmla="*/ 567 w 569"/>
              <a:gd name="T47" fmla="*/ 72 h 161"/>
              <a:gd name="T48" fmla="*/ 569 w 569"/>
              <a:gd name="T49" fmla="*/ 80 h 16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9" h="161">
                <a:moveTo>
                  <a:pt x="569" y="80"/>
                </a:moveTo>
                <a:lnTo>
                  <a:pt x="567" y="87"/>
                </a:lnTo>
                <a:lnTo>
                  <a:pt x="556" y="103"/>
                </a:lnTo>
                <a:lnTo>
                  <a:pt x="521" y="125"/>
                </a:lnTo>
                <a:lnTo>
                  <a:pt x="444" y="146"/>
                </a:lnTo>
                <a:lnTo>
                  <a:pt x="343" y="159"/>
                </a:lnTo>
                <a:lnTo>
                  <a:pt x="284" y="161"/>
                </a:lnTo>
                <a:lnTo>
                  <a:pt x="226" y="159"/>
                </a:lnTo>
                <a:lnTo>
                  <a:pt x="124" y="146"/>
                </a:lnTo>
                <a:lnTo>
                  <a:pt x="46" y="125"/>
                </a:lnTo>
                <a:lnTo>
                  <a:pt x="12" y="103"/>
                </a:lnTo>
                <a:lnTo>
                  <a:pt x="0" y="87"/>
                </a:lnTo>
                <a:lnTo>
                  <a:pt x="0" y="80"/>
                </a:lnTo>
                <a:lnTo>
                  <a:pt x="0" y="72"/>
                </a:lnTo>
                <a:lnTo>
                  <a:pt x="12" y="56"/>
                </a:lnTo>
                <a:lnTo>
                  <a:pt x="46" y="34"/>
                </a:lnTo>
                <a:lnTo>
                  <a:pt x="124" y="13"/>
                </a:lnTo>
                <a:lnTo>
                  <a:pt x="226" y="1"/>
                </a:lnTo>
                <a:lnTo>
                  <a:pt x="284" y="0"/>
                </a:lnTo>
                <a:lnTo>
                  <a:pt x="343" y="1"/>
                </a:lnTo>
                <a:lnTo>
                  <a:pt x="444" y="13"/>
                </a:lnTo>
                <a:lnTo>
                  <a:pt x="521" y="34"/>
                </a:lnTo>
                <a:lnTo>
                  <a:pt x="556" y="56"/>
                </a:lnTo>
                <a:lnTo>
                  <a:pt x="567" y="72"/>
                </a:lnTo>
                <a:lnTo>
                  <a:pt x="569" y="80"/>
                </a:lnTo>
                <a:close/>
              </a:path>
            </a:pathLst>
          </a:custGeom>
          <a:solidFill>
            <a:schemeClr val="accent2"/>
          </a:solidFill>
          <a:ln>
            <a:noFill/>
          </a:ln>
        </p:spPr>
        <p:txBody>
          <a:bodyPr vert="horz" wrap="square" lIns="91440" tIns="45720" rIns="91440" bIns="45720" numCol="1" anchor="t" anchorCtr="0" compatLnSpc="1">
            <a:prstTxWarp prst="textNoShape"/>
          </a:bodyPr>
          <a:lstStyle/>
          <a:p>
            <a:endParaRPr lang="en-US">
              <a:latin typeface="Open Sans" panose="020b0606030504020204"/>
            </a:endParaRPr>
          </a:p>
        </p:txBody>
      </p:sp>
      <p:sp>
        <p:nvSpPr>
          <p:cNvPr id="37" name="Freeform 489"/>
          <p:cNvSpPr/>
          <p:nvPr/>
        </p:nvSpPr>
        <p:spPr>
          <a:xfrm>
            <a:off x="3163154" y="2728221"/>
            <a:ext cx="182062" cy="60115"/>
          </a:xfrm>
          <a:custGeom>
            <a:gdLst>
              <a:gd name="T0" fmla="*/ 317 w 317"/>
              <a:gd name="T1" fmla="*/ 53 h 106"/>
              <a:gd name="T2" fmla="*/ 315 w 317"/>
              <a:gd name="T3" fmla="*/ 65 h 106"/>
              <a:gd name="T4" fmla="*/ 291 w 317"/>
              <a:gd name="T5" fmla="*/ 83 h 106"/>
              <a:gd name="T6" fmla="*/ 247 w 317"/>
              <a:gd name="T7" fmla="*/ 98 h 106"/>
              <a:gd name="T8" fmla="*/ 191 w 317"/>
              <a:gd name="T9" fmla="*/ 105 h 106"/>
              <a:gd name="T10" fmla="*/ 158 w 317"/>
              <a:gd name="T11" fmla="*/ 106 h 106"/>
              <a:gd name="T12" fmla="*/ 127 w 317"/>
              <a:gd name="T13" fmla="*/ 105 h 106"/>
              <a:gd name="T14" fmla="*/ 69 w 317"/>
              <a:gd name="T15" fmla="*/ 98 h 106"/>
              <a:gd name="T16" fmla="*/ 26 w 317"/>
              <a:gd name="T17" fmla="*/ 83 h 106"/>
              <a:gd name="T18" fmla="*/ 1 w 317"/>
              <a:gd name="T19" fmla="*/ 65 h 106"/>
              <a:gd name="T20" fmla="*/ 0 w 317"/>
              <a:gd name="T21" fmla="*/ 53 h 106"/>
              <a:gd name="T22" fmla="*/ 1 w 317"/>
              <a:gd name="T23" fmla="*/ 43 h 106"/>
              <a:gd name="T24" fmla="*/ 26 w 317"/>
              <a:gd name="T25" fmla="*/ 23 h 106"/>
              <a:gd name="T26" fmla="*/ 69 w 317"/>
              <a:gd name="T27" fmla="*/ 10 h 106"/>
              <a:gd name="T28" fmla="*/ 127 w 317"/>
              <a:gd name="T29" fmla="*/ 1 h 106"/>
              <a:gd name="T30" fmla="*/ 158 w 317"/>
              <a:gd name="T31" fmla="*/ 0 h 106"/>
              <a:gd name="T32" fmla="*/ 191 w 317"/>
              <a:gd name="T33" fmla="*/ 1 h 106"/>
              <a:gd name="T34" fmla="*/ 247 w 317"/>
              <a:gd name="T35" fmla="*/ 10 h 106"/>
              <a:gd name="T36" fmla="*/ 291 w 317"/>
              <a:gd name="T37" fmla="*/ 23 h 106"/>
              <a:gd name="T38" fmla="*/ 315 w 317"/>
              <a:gd name="T39" fmla="*/ 43 h 106"/>
              <a:gd name="T40" fmla="*/ 317 w 317"/>
              <a:gd name="T41" fmla="*/ 53 h 10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7" h="106">
                <a:moveTo>
                  <a:pt x="317" y="53"/>
                </a:moveTo>
                <a:lnTo>
                  <a:pt x="315" y="65"/>
                </a:lnTo>
                <a:lnTo>
                  <a:pt x="291" y="83"/>
                </a:lnTo>
                <a:lnTo>
                  <a:pt x="247" y="98"/>
                </a:lnTo>
                <a:lnTo>
                  <a:pt x="191" y="105"/>
                </a:lnTo>
                <a:lnTo>
                  <a:pt x="158" y="106"/>
                </a:lnTo>
                <a:lnTo>
                  <a:pt x="127" y="105"/>
                </a:lnTo>
                <a:lnTo>
                  <a:pt x="69" y="98"/>
                </a:lnTo>
                <a:lnTo>
                  <a:pt x="26" y="83"/>
                </a:lnTo>
                <a:lnTo>
                  <a:pt x="1" y="65"/>
                </a:lnTo>
                <a:lnTo>
                  <a:pt x="0" y="53"/>
                </a:lnTo>
                <a:lnTo>
                  <a:pt x="1" y="43"/>
                </a:lnTo>
                <a:lnTo>
                  <a:pt x="26" y="23"/>
                </a:lnTo>
                <a:lnTo>
                  <a:pt x="69" y="10"/>
                </a:lnTo>
                <a:lnTo>
                  <a:pt x="127" y="1"/>
                </a:lnTo>
                <a:lnTo>
                  <a:pt x="158" y="0"/>
                </a:lnTo>
                <a:lnTo>
                  <a:pt x="191" y="1"/>
                </a:lnTo>
                <a:lnTo>
                  <a:pt x="247" y="10"/>
                </a:lnTo>
                <a:lnTo>
                  <a:pt x="291" y="23"/>
                </a:lnTo>
                <a:lnTo>
                  <a:pt x="315" y="43"/>
                </a:lnTo>
                <a:lnTo>
                  <a:pt x="317"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bodyPr>
          <a:lstStyle/>
          <a:p>
            <a:endParaRPr lang="en-US">
              <a:latin typeface="Open Sans" panose="020b0606030504020204"/>
            </a:endParaRPr>
          </a:p>
        </p:txBody>
      </p:sp>
      <p:sp>
        <p:nvSpPr>
          <p:cNvPr id="38" name="Freeform 490"/>
          <p:cNvSpPr/>
          <p:nvPr/>
        </p:nvSpPr>
        <p:spPr>
          <a:xfrm>
            <a:off x="3188917" y="2740244"/>
            <a:ext cx="130535" cy="36069"/>
          </a:xfrm>
          <a:custGeom>
            <a:gdLst>
              <a:gd name="T0" fmla="*/ 227 w 227"/>
              <a:gd name="T1" fmla="*/ 32 h 64"/>
              <a:gd name="T2" fmla="*/ 226 w 227"/>
              <a:gd name="T3" fmla="*/ 39 h 64"/>
              <a:gd name="T4" fmla="*/ 208 w 227"/>
              <a:gd name="T5" fmla="*/ 51 h 64"/>
              <a:gd name="T6" fmla="*/ 159 w 227"/>
              <a:gd name="T7" fmla="*/ 62 h 64"/>
              <a:gd name="T8" fmla="*/ 113 w 227"/>
              <a:gd name="T9" fmla="*/ 64 h 64"/>
              <a:gd name="T10" fmla="*/ 67 w 227"/>
              <a:gd name="T11" fmla="*/ 62 h 64"/>
              <a:gd name="T12" fmla="*/ 18 w 227"/>
              <a:gd name="T13" fmla="*/ 51 h 64"/>
              <a:gd name="T14" fmla="*/ 1 w 227"/>
              <a:gd name="T15" fmla="*/ 39 h 64"/>
              <a:gd name="T16" fmla="*/ 0 w 227"/>
              <a:gd name="T17" fmla="*/ 32 h 64"/>
              <a:gd name="T18" fmla="*/ 1 w 227"/>
              <a:gd name="T19" fmla="*/ 26 h 64"/>
              <a:gd name="T20" fmla="*/ 18 w 227"/>
              <a:gd name="T21" fmla="*/ 15 h 64"/>
              <a:gd name="T22" fmla="*/ 67 w 227"/>
              <a:gd name="T23" fmla="*/ 2 h 64"/>
              <a:gd name="T24" fmla="*/ 113 w 227"/>
              <a:gd name="T25" fmla="*/ 0 h 64"/>
              <a:gd name="T26" fmla="*/ 159 w 227"/>
              <a:gd name="T27" fmla="*/ 2 h 64"/>
              <a:gd name="T28" fmla="*/ 208 w 227"/>
              <a:gd name="T29" fmla="*/ 15 h 64"/>
              <a:gd name="T30" fmla="*/ 226 w 227"/>
              <a:gd name="T31" fmla="*/ 26 h 64"/>
              <a:gd name="T32" fmla="*/ 227 w 227"/>
              <a:gd name="T33" fmla="*/ 32 h 6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7" h="64">
                <a:moveTo>
                  <a:pt x="227" y="32"/>
                </a:moveTo>
                <a:lnTo>
                  <a:pt x="226" y="39"/>
                </a:lnTo>
                <a:lnTo>
                  <a:pt x="208" y="51"/>
                </a:lnTo>
                <a:lnTo>
                  <a:pt x="159" y="62"/>
                </a:lnTo>
                <a:lnTo>
                  <a:pt x="113" y="64"/>
                </a:lnTo>
                <a:lnTo>
                  <a:pt x="67" y="62"/>
                </a:lnTo>
                <a:lnTo>
                  <a:pt x="18" y="51"/>
                </a:lnTo>
                <a:lnTo>
                  <a:pt x="1" y="39"/>
                </a:lnTo>
                <a:lnTo>
                  <a:pt x="0" y="32"/>
                </a:lnTo>
                <a:lnTo>
                  <a:pt x="1" y="26"/>
                </a:lnTo>
                <a:lnTo>
                  <a:pt x="18" y="15"/>
                </a:lnTo>
                <a:lnTo>
                  <a:pt x="67" y="2"/>
                </a:lnTo>
                <a:lnTo>
                  <a:pt x="113" y="0"/>
                </a:lnTo>
                <a:lnTo>
                  <a:pt x="159" y="2"/>
                </a:lnTo>
                <a:lnTo>
                  <a:pt x="208" y="15"/>
                </a:lnTo>
                <a:lnTo>
                  <a:pt x="226" y="26"/>
                </a:lnTo>
                <a:lnTo>
                  <a:pt x="227" y="32"/>
                </a:lnTo>
                <a:close/>
              </a:path>
            </a:pathLst>
          </a:custGeom>
          <a:solidFill>
            <a:schemeClr val="accent5"/>
          </a:solidFill>
          <a:ln>
            <a:noFill/>
          </a:ln>
        </p:spPr>
        <p:txBody>
          <a:bodyPr vert="horz" wrap="square" lIns="91440" tIns="45720" rIns="91440" bIns="45720" numCol="1" anchor="t" anchorCtr="0" compatLnSpc="1">
            <a:prstTxWarp prst="textNoShape"/>
          </a:bodyPr>
          <a:lstStyle/>
          <a:p>
            <a:endParaRPr lang="en-US">
              <a:latin typeface="Open Sans" panose="020b0606030504020204"/>
            </a:endParaRPr>
          </a:p>
        </p:txBody>
      </p:sp>
      <p:grpSp>
        <p:nvGrpSpPr>
          <p:cNvPr id="39" name="Group 38"/>
          <p:cNvGrpSpPr/>
          <p:nvPr/>
        </p:nvGrpSpPr>
        <p:grpSpPr>
          <a:xfrm>
            <a:off x="8880930" y="3991785"/>
            <a:ext cx="2937088" cy="1487976"/>
            <a:chOff x="8921977" y="4150329"/>
            <a:chExt cx="2937088" cy="1487976"/>
          </a:xfrm>
        </p:grpSpPr>
        <p:sp>
          <p:nvSpPr>
            <p:cNvPr id="40" name="TextBox 39"/>
            <p:cNvSpPr txBox="1"/>
            <p:nvPr/>
          </p:nvSpPr>
          <p:spPr>
            <a:xfrm>
              <a:off x="8921977" y="4150329"/>
              <a:ext cx="2937088" cy="307777"/>
            </a:xfrm>
            <a:prstGeom prst="rect"/>
            <a:noFill/>
          </p:spPr>
          <p:txBody>
            <a:bodyPr wrap="square" lIns="0" rIns="0" rtlCol="0" anchor="ctr">
              <a:spAutoFit/>
            </a:bodyPr>
            <a:lstStyle/>
            <a:p>
              <a:r>
                <a:rPr lang="en-US" sz="1400" b="1" dirty="1">
                  <a:solidFill>
                    <a:schemeClr val="tx1">
                      <a:lumMod val="65000"/>
                      <a:lumOff val="35000"/>
                    </a:schemeClr>
                  </a:solidFill>
                  <a:latin typeface="Open Sans" panose="020b0606030504020204"/>
                </a:rPr>
                <a:t>Rapid Implementation Journey</a:t>
              </a:r>
            </a:p>
          </p:txBody>
        </p:sp>
        <p:sp>
          <p:nvSpPr>
            <p:cNvPr id="41" name="TextBox 40"/>
            <p:cNvSpPr txBox="1"/>
            <p:nvPr/>
          </p:nvSpPr>
          <p:spPr>
            <a:xfrm>
              <a:off x="8929772" y="4437976"/>
              <a:ext cx="2929293" cy="1200329"/>
            </a:xfrm>
            <a:prstGeom prst="rect"/>
            <a:noFill/>
          </p:spPr>
          <p:txBody>
            <a:bodyPr wrap="square" lIns="0" rIns="0" rtlCol="0" anchor="ctr">
              <a:spAutoFit/>
            </a:bodyPr>
            <a:lstStyle/>
            <a:p>
              <a:pPr marL="171450" indent="-171450" algn="just">
                <a:buClr>
                  <a:schemeClr val="accent2"/>
                </a:buClr>
                <a:buFont typeface="Arial" panose="020b0604020202020204" pitchFamily="34" charset="0"/>
                <a:buChar char="•"/>
              </a:pPr>
              <a:r>
                <a:rPr lang="en-US" sz="1200" dirty="1">
                  <a:solidFill>
                    <a:schemeClr val="tx1">
                      <a:lumMod val="65000"/>
                      <a:lumOff val="35000"/>
                    </a:schemeClr>
                  </a:solidFill>
                  <a:latin typeface="Open Sans" panose="020b0606030504020204"/>
                </a:rPr>
                <a:t>Speed with secured way </a:t>
              </a:r>
            </a:p>
            <a:p>
              <a:pPr marL="171450" indent="-171450" algn="just">
                <a:buClr>
                  <a:schemeClr val="accent2"/>
                </a:buClr>
                <a:buFont typeface="Arial" panose="020b0604020202020204" pitchFamily="34" charset="0"/>
                <a:buChar char="•"/>
              </a:pPr>
              <a:r>
                <a:rPr lang="en-US" sz="1200" dirty="1">
                  <a:solidFill>
                    <a:schemeClr val="tx1">
                      <a:lumMod val="65000"/>
                      <a:lumOff val="35000"/>
                    </a:schemeClr>
                  </a:solidFill>
                  <a:latin typeface="Open Sans" panose="020b0606030504020204"/>
                </a:rPr>
                <a:t>Cost efficient through out the project</a:t>
              </a:r>
            </a:p>
            <a:p>
              <a:pPr marL="171450" indent="-171450" algn="just">
                <a:buClr>
                  <a:schemeClr val="accent2"/>
                </a:buClr>
                <a:buFont typeface="Arial" panose="020b0604020202020204" pitchFamily="34" charset="0"/>
                <a:buChar char="•"/>
              </a:pPr>
              <a:r>
                <a:rPr lang="en-IN" sz="1200" dirty="1">
                  <a:solidFill>
                    <a:schemeClr val="tx1">
                      <a:lumMod val="65000"/>
                      <a:lumOff val="35000"/>
                    </a:schemeClr>
                  </a:solidFill>
                  <a:latin typeface="Open Sans" panose="020b0606030504020204"/>
                </a:rPr>
                <a:t>Migration &amp; conversion of complete data sets</a:t>
              </a:r>
              <a:endParaRPr lang="en-US" sz="1200">
                <a:solidFill>
                  <a:schemeClr val="tx1">
                    <a:lumMod val="65000"/>
                    <a:lumOff val="35000"/>
                  </a:schemeClr>
                </a:solidFill>
                <a:latin typeface="Open Sans" panose="020b0606030504020204"/>
              </a:endParaRPr>
            </a:p>
            <a:p>
              <a:pPr marL="171450" indent="-171450" algn="just">
                <a:buClr>
                  <a:schemeClr val="accent2"/>
                </a:buClr>
                <a:buFont typeface="Arial" panose="020b0604020202020204" pitchFamily="34" charset="0"/>
                <a:buChar char="•"/>
              </a:pPr>
              <a:endParaRPr lang="en-US" sz="1200">
                <a:solidFill>
                  <a:schemeClr val="tx1">
                    <a:lumMod val="65000"/>
                    <a:lumOff val="35000"/>
                  </a:schemeClr>
                </a:solidFill>
                <a:latin typeface="Open Sans" panose="020b0606030504020204"/>
              </a:endParaRPr>
            </a:p>
            <a:p>
              <a:pPr marL="171450" indent="-171450" algn="just">
                <a:buClr>
                  <a:schemeClr val="accent2"/>
                </a:buClr>
                <a:buFont typeface="Arial" panose="020b0604020202020204" pitchFamily="34" charset="0"/>
                <a:buChar char="•"/>
              </a:pPr>
              <a:endParaRPr lang="en-US" sz="1200">
                <a:solidFill>
                  <a:schemeClr val="tx1">
                    <a:lumMod val="65000"/>
                    <a:lumOff val="35000"/>
                  </a:schemeClr>
                </a:solidFill>
                <a:latin typeface="Open Sans" panose="020b0606030504020204"/>
              </a:endParaRPr>
            </a:p>
          </p:txBody>
        </p:sp>
      </p:grpSp>
      <p:grpSp>
        <p:nvGrpSpPr>
          <p:cNvPr id="42" name="Group 41"/>
          <p:cNvGrpSpPr/>
          <p:nvPr/>
        </p:nvGrpSpPr>
        <p:grpSpPr>
          <a:xfrm>
            <a:off x="2182373" y="4953405"/>
            <a:ext cx="2937088" cy="1000809"/>
            <a:chOff x="332936" y="2704709"/>
            <a:chExt cx="2937088" cy="1000809"/>
          </a:xfrm>
        </p:grpSpPr>
        <p:sp>
          <p:nvSpPr>
            <p:cNvPr id="43" name="TextBox 42"/>
            <p:cNvSpPr txBox="1"/>
            <p:nvPr/>
          </p:nvSpPr>
          <p:spPr>
            <a:xfrm>
              <a:off x="332936" y="2704709"/>
              <a:ext cx="2937088" cy="307777"/>
            </a:xfrm>
            <a:prstGeom prst="rect"/>
            <a:noFill/>
          </p:spPr>
          <p:txBody>
            <a:bodyPr wrap="square" lIns="0" rIns="0" rtlCol="0" anchor="ctr">
              <a:spAutoFit/>
            </a:bodyPr>
            <a:lstStyle/>
            <a:p>
              <a:pPr algn="r"/>
              <a:r>
                <a:rPr lang="en-US" sz="1400" b="1" dirty="1">
                  <a:solidFill>
                    <a:schemeClr val="tx1">
                      <a:lumMod val="65000"/>
                      <a:lumOff val="35000"/>
                    </a:schemeClr>
                  </a:solidFill>
                  <a:latin typeface="Open Sans" panose="020b0606030504020204"/>
                </a:rPr>
                <a:t>Minimal Disruption</a:t>
              </a:r>
            </a:p>
          </p:txBody>
        </p:sp>
        <p:sp>
          <p:nvSpPr>
            <p:cNvPr id="44" name="TextBox 43"/>
            <p:cNvSpPr txBox="1"/>
            <p:nvPr/>
          </p:nvSpPr>
          <p:spPr>
            <a:xfrm>
              <a:off x="340731" y="3059187"/>
              <a:ext cx="2929293" cy="646331"/>
            </a:xfrm>
            <a:prstGeom prst="rect"/>
            <a:noFill/>
          </p:spPr>
          <p:txBody>
            <a:bodyPr wrap="square" lIns="0" rIns="0" rtlCol="0" anchor="ctr">
              <a:spAutoFit/>
            </a:bodyPr>
            <a:lstStyle/>
            <a:p>
              <a:pPr marL="171450" indent="-171450">
                <a:buClr>
                  <a:schemeClr val="accent2"/>
                </a:buClr>
                <a:buFont typeface="Arial" panose="020b0604020202020204" pitchFamily="34" charset="0"/>
                <a:buChar char="•"/>
              </a:pPr>
              <a:r>
                <a:rPr lang="en-US" sz="1200" dirty="1">
                  <a:solidFill>
                    <a:schemeClr val="tx1">
                      <a:lumMod val="65000"/>
                      <a:lumOff val="35000"/>
                    </a:schemeClr>
                  </a:solidFill>
                  <a:latin typeface="Open Sans" panose="020b0606030504020204"/>
                </a:rPr>
                <a:t>No/Minimal Interruptions to critical business processes </a:t>
              </a:r>
            </a:p>
            <a:p>
              <a:pPr marL="171450" indent="-171450">
                <a:buClr>
                  <a:schemeClr val="accent2"/>
                </a:buClr>
                <a:buFont typeface="Arial" panose="020b0604020202020204" pitchFamily="34" charset="0"/>
                <a:buChar char="•"/>
              </a:pPr>
              <a:r>
                <a:rPr lang="en-US" sz="1200" dirty="1">
                  <a:solidFill>
                    <a:schemeClr val="tx1">
                      <a:lumMod val="65000"/>
                      <a:lumOff val="35000"/>
                    </a:schemeClr>
                  </a:solidFill>
                  <a:latin typeface="Open Sans" panose="020b0606030504020204"/>
                </a:rPr>
                <a:t>Meets all goals on transitioning</a:t>
              </a:r>
            </a:p>
          </p:txBody>
        </p:sp>
      </p:grpSp>
      <p:grpSp>
        <p:nvGrpSpPr>
          <p:cNvPr id="45" name="Group 44"/>
          <p:cNvGrpSpPr/>
          <p:nvPr/>
        </p:nvGrpSpPr>
        <p:grpSpPr>
          <a:xfrm>
            <a:off x="336849" y="3441675"/>
            <a:ext cx="2937088" cy="1324014"/>
            <a:chOff x="332936" y="2704710"/>
            <a:chExt cx="2937088" cy="1324014"/>
          </a:xfrm>
        </p:grpSpPr>
        <p:sp>
          <p:nvSpPr>
            <p:cNvPr id="46" name="TextBox 45"/>
            <p:cNvSpPr txBox="1"/>
            <p:nvPr/>
          </p:nvSpPr>
          <p:spPr>
            <a:xfrm>
              <a:off x="332936" y="2704710"/>
              <a:ext cx="2937088" cy="307777"/>
            </a:xfrm>
            <a:prstGeom prst="rect"/>
            <a:noFill/>
          </p:spPr>
          <p:txBody>
            <a:bodyPr wrap="square" lIns="0" rIns="0" rtlCol="0" anchor="ctr">
              <a:spAutoFit/>
            </a:bodyPr>
            <a:lstStyle/>
            <a:p>
              <a:pPr algn="r"/>
              <a:r>
                <a:rPr lang="en-US" sz="1400" b="1" dirty="1">
                  <a:solidFill>
                    <a:schemeClr val="tx1">
                      <a:lumMod val="65000"/>
                      <a:lumOff val="35000"/>
                    </a:schemeClr>
                  </a:solidFill>
                  <a:latin typeface="Open Sans" panose="020b0606030504020204"/>
                </a:rPr>
                <a:t>Sequentially Automated Process</a:t>
              </a:r>
            </a:p>
          </p:txBody>
        </p:sp>
        <p:sp>
          <p:nvSpPr>
            <p:cNvPr id="47" name="TextBox 46"/>
            <p:cNvSpPr txBox="1"/>
            <p:nvPr/>
          </p:nvSpPr>
          <p:spPr>
            <a:xfrm>
              <a:off x="340731" y="3013061"/>
              <a:ext cx="2929293" cy="1015663"/>
            </a:xfrm>
            <a:prstGeom prst="rect"/>
            <a:noFill/>
          </p:spPr>
          <p:txBody>
            <a:bodyPr wrap="square" lIns="0" rIns="0" rtlCol="0" anchor="ctr">
              <a:spAutoFit/>
            </a:bodyPr>
            <a:lstStyle/>
            <a:p>
              <a:pPr marL="171450" indent="-171450">
                <a:buClr>
                  <a:schemeClr val="accent2"/>
                </a:buClr>
                <a:buFont typeface="Arial" panose="020b0604020202020204" pitchFamily="34" charset="0"/>
                <a:buChar char="•"/>
              </a:pPr>
              <a:r>
                <a:rPr lang="en-US" sz="1200" dirty="1">
                  <a:solidFill>
                    <a:schemeClr val="tx1">
                      <a:lumMod val="65000"/>
                      <a:lumOff val="35000"/>
                    </a:schemeClr>
                  </a:solidFill>
                  <a:latin typeface="Open Sans" panose="020b0606030504020204"/>
                </a:rPr>
                <a:t>A step-by-step foot walk guidance from assessment to go-live.</a:t>
              </a:r>
            </a:p>
            <a:p>
              <a:pPr marL="171450" indent="-171450">
                <a:buClr>
                  <a:schemeClr val="accent2"/>
                </a:buClr>
                <a:buFont typeface="Arial" panose="020b0604020202020204" pitchFamily="34" charset="0"/>
                <a:buChar char="•"/>
              </a:pPr>
              <a:r>
                <a:rPr lang="en-US" sz="1200" dirty="1">
                  <a:solidFill>
                    <a:schemeClr val="tx1">
                      <a:lumMod val="65000"/>
                      <a:lumOff val="35000"/>
                    </a:schemeClr>
                  </a:solidFill>
                  <a:latin typeface="Open Sans" panose="020b0606030504020204"/>
                </a:rPr>
                <a:t>Select block methodology approach</a:t>
              </a:r>
            </a:p>
            <a:p>
              <a:pPr marL="171450" indent="-171450">
                <a:buClr>
                  <a:schemeClr val="accent2"/>
                </a:buClr>
                <a:buFont typeface="Arial" panose="020b0604020202020204" pitchFamily="34" charset="0"/>
                <a:buChar char="•"/>
              </a:pPr>
              <a:r>
                <a:rPr lang="en-US" sz="1200" dirty="1">
                  <a:solidFill>
                    <a:schemeClr val="tx1">
                      <a:lumMod val="65000"/>
                      <a:lumOff val="35000"/>
                    </a:schemeClr>
                  </a:solidFill>
                  <a:latin typeface="Open Sans" panose="020b0606030504020204"/>
                </a:rPr>
                <a:t>Built-in ABAP tool to handle RICEF objects</a:t>
              </a:r>
            </a:p>
          </p:txBody>
        </p:sp>
      </p:grpSp>
      <p:grpSp>
        <p:nvGrpSpPr>
          <p:cNvPr id="48" name="Group 47"/>
          <p:cNvGrpSpPr/>
          <p:nvPr/>
        </p:nvGrpSpPr>
        <p:grpSpPr>
          <a:xfrm>
            <a:off x="6389575" y="2549356"/>
            <a:ext cx="3439950" cy="1157793"/>
            <a:chOff x="8921977" y="4150330"/>
            <a:chExt cx="3056988" cy="1157793"/>
          </a:xfrm>
        </p:grpSpPr>
        <p:sp>
          <p:nvSpPr>
            <p:cNvPr id="49" name="TextBox 48"/>
            <p:cNvSpPr txBox="1"/>
            <p:nvPr/>
          </p:nvSpPr>
          <p:spPr>
            <a:xfrm>
              <a:off x="8921977" y="4150330"/>
              <a:ext cx="2937088" cy="307777"/>
            </a:xfrm>
            <a:prstGeom prst="rect"/>
            <a:noFill/>
          </p:spPr>
          <p:txBody>
            <a:bodyPr wrap="square" lIns="0" rIns="0" rtlCol="0" anchor="ctr">
              <a:spAutoFit/>
            </a:bodyPr>
            <a:lstStyle/>
            <a:p>
              <a:r>
                <a:rPr lang="en-US" sz="1400" b="1" dirty="1">
                  <a:solidFill>
                    <a:schemeClr val="tx1">
                      <a:lumMod val="65000"/>
                      <a:lumOff val="35000"/>
                    </a:schemeClr>
                  </a:solidFill>
                  <a:latin typeface="Open Sans" panose="020b0606030504020204"/>
                </a:rPr>
                <a:t>Personalized Approach</a:t>
              </a:r>
            </a:p>
          </p:txBody>
        </p:sp>
        <p:sp>
          <p:nvSpPr>
            <p:cNvPr id="50" name="TextBox 49"/>
            <p:cNvSpPr txBox="1"/>
            <p:nvPr/>
          </p:nvSpPr>
          <p:spPr>
            <a:xfrm>
              <a:off x="8929772" y="4477126"/>
              <a:ext cx="3049193" cy="830997"/>
            </a:xfrm>
            <a:prstGeom prst="rect"/>
            <a:noFill/>
          </p:spPr>
          <p:txBody>
            <a:bodyPr wrap="square" lIns="0" rIns="0" rtlCol="0" anchor="ctr">
              <a:spAutoFit/>
            </a:bodyPr>
            <a:lstStyle/>
            <a:p>
              <a:pPr marL="171450" indent="-171450">
                <a:buClr>
                  <a:schemeClr val="accent2"/>
                </a:buClr>
                <a:buFont typeface="Arial" panose="020b0604020202020204" pitchFamily="34" charset="0"/>
                <a:buChar char="•"/>
              </a:pPr>
              <a:r>
                <a:rPr lang="en-US" sz="1200" dirty="1">
                  <a:solidFill>
                    <a:schemeClr val="tx1">
                      <a:lumMod val="65000"/>
                      <a:lumOff val="35000"/>
                    </a:schemeClr>
                  </a:solidFill>
                  <a:latin typeface="Open Sans" panose="020b0606030504020204"/>
                </a:rPr>
                <a:t>Tailor-made assessment and transformation approach for every unique requirement.</a:t>
              </a:r>
            </a:p>
            <a:p>
              <a:pPr marL="171450" indent="-171450">
                <a:buClr>
                  <a:schemeClr val="accent2"/>
                </a:buClr>
                <a:buFont typeface="Arial" panose="020b0604020202020204" pitchFamily="34" charset="0"/>
                <a:buChar char="•"/>
              </a:pPr>
              <a:r>
                <a:rPr lang="en-US" sz="1200" dirty="1">
                  <a:solidFill>
                    <a:schemeClr val="tx1">
                      <a:lumMod val="65000"/>
                      <a:lumOff val="35000"/>
                    </a:schemeClr>
                  </a:solidFill>
                  <a:latin typeface="Open Sans" panose="020b0606030504020204"/>
                </a:rPr>
                <a:t>Single tool from assessment to go-live, considering different scenarios and scale.</a:t>
              </a:r>
            </a:p>
          </p:txBody>
        </p:sp>
      </p:grpSp>
      <p:grpSp>
        <p:nvGrpSpPr>
          <p:cNvPr id="51" name="Group 50"/>
          <p:cNvGrpSpPr/>
          <p:nvPr/>
        </p:nvGrpSpPr>
        <p:grpSpPr>
          <a:xfrm>
            <a:off x="3898221" y="1106926"/>
            <a:ext cx="2937088" cy="1157793"/>
            <a:chOff x="8921977" y="4150330"/>
            <a:chExt cx="2937088" cy="1157793"/>
          </a:xfrm>
        </p:grpSpPr>
        <p:sp>
          <p:nvSpPr>
            <p:cNvPr id="52" name="TextBox 51"/>
            <p:cNvSpPr txBox="1"/>
            <p:nvPr/>
          </p:nvSpPr>
          <p:spPr>
            <a:xfrm>
              <a:off x="8921977" y="4150330"/>
              <a:ext cx="2937088" cy="307777"/>
            </a:xfrm>
            <a:prstGeom prst="rect"/>
            <a:noFill/>
          </p:spPr>
          <p:txBody>
            <a:bodyPr wrap="square" lIns="0" rIns="0" rtlCol="0" anchor="ctr">
              <a:spAutoFit/>
            </a:bodyPr>
            <a:lstStyle/>
            <a:p>
              <a:r>
                <a:rPr lang="en-US" sz="1400" b="1" dirty="1">
                  <a:solidFill>
                    <a:schemeClr val="tx1">
                      <a:lumMod val="65000"/>
                      <a:lumOff val="35000"/>
                    </a:schemeClr>
                  </a:solidFill>
                  <a:latin typeface="Open Sans" panose="020b0606030504020204"/>
                </a:rPr>
                <a:t>Comprehensive Support</a:t>
              </a:r>
            </a:p>
          </p:txBody>
        </p:sp>
        <p:sp>
          <p:nvSpPr>
            <p:cNvPr id="53" name="TextBox 52"/>
            <p:cNvSpPr txBox="1"/>
            <p:nvPr/>
          </p:nvSpPr>
          <p:spPr>
            <a:xfrm>
              <a:off x="8929772" y="4477126"/>
              <a:ext cx="2929293" cy="830997"/>
            </a:xfrm>
            <a:prstGeom prst="rect"/>
            <a:noFill/>
          </p:spPr>
          <p:txBody>
            <a:bodyPr wrap="square" lIns="0" rIns="0" rtlCol="0" anchor="ctr">
              <a:spAutoFit/>
            </a:bodyPr>
            <a:lstStyle/>
            <a:p>
              <a:pPr marL="171450" indent="-171450" algn="just">
                <a:buClr>
                  <a:schemeClr val="accent2"/>
                </a:buClr>
                <a:buFont typeface="Arial" panose="020b0604020202020204" pitchFamily="34" charset="0"/>
                <a:buChar char="•"/>
              </a:pPr>
              <a:r>
                <a:rPr lang="en-US" sz="1200" dirty="1">
                  <a:solidFill>
                    <a:schemeClr val="tx1">
                      <a:lumMod val="65000"/>
                      <a:lumOff val="35000"/>
                    </a:schemeClr>
                  </a:solidFill>
                  <a:latin typeface="Open Sans" panose="020b0606030504020204"/>
                </a:rPr>
                <a:t>Tool for the digital transformation with project monitor and cockpits.</a:t>
              </a:r>
            </a:p>
            <a:p>
              <a:pPr marL="171450" indent="-171450" algn="just">
                <a:buClr>
                  <a:schemeClr val="accent2"/>
                </a:buClr>
                <a:buFont typeface="Arial" panose="020b0604020202020204" pitchFamily="34" charset="0"/>
                <a:buChar char="•"/>
              </a:pPr>
              <a:r>
                <a:rPr lang="en-US" sz="1200" dirty="1">
                  <a:solidFill>
                    <a:schemeClr val="tx1">
                      <a:lumMod val="65000"/>
                      <a:lumOff val="35000"/>
                    </a:schemeClr>
                  </a:solidFill>
                  <a:latin typeface="Open Sans" panose="020b0606030504020204"/>
                </a:rPr>
                <a:t>Tested with compliance with multiple client systems</a:t>
              </a:r>
            </a:p>
          </p:txBody>
        </p:sp>
      </p:grpSp>
      <p:cxnSp>
        <p:nvCxnSpPr>
          <p:cNvPr id="54" name="Connector: Elbow 53"/>
          <p:cNvCxnSpPr>
            <a:endCxn id="55" idx="1"/>
          </p:cNvCxnSpPr>
          <p:nvPr/>
        </p:nvCxnSpPr>
        <p:spPr>
          <a:xfrm rot="5400000" flipH="1" flipV="1">
            <a:off x="7633942" y="4586729"/>
            <a:ext cx="1487877" cy="603260"/>
          </a:xfrm>
          <a:prstGeom prst="bentConnector2"/>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8679510" y="3914842"/>
            <a:ext cx="45719" cy="459156"/>
          </a:xfrm>
          <a:prstGeom prst="rect"/>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a:endParaRPr>
          </a:p>
        </p:txBody>
      </p:sp>
      <p:cxnSp>
        <p:nvCxnSpPr>
          <p:cNvPr id="56" name="Connector: Elbow 55"/>
          <p:cNvCxnSpPr>
            <a:endCxn id="57" idx="1"/>
          </p:cNvCxnSpPr>
          <p:nvPr/>
        </p:nvCxnSpPr>
        <p:spPr>
          <a:xfrm rot="5400000" flipH="1" flipV="1">
            <a:off x="5119512" y="3099307"/>
            <a:ext cx="1325591" cy="674536"/>
          </a:xfrm>
          <a:prstGeom prst="bentConnector2"/>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6119575" y="2544201"/>
            <a:ext cx="45719" cy="459156"/>
          </a:xfrm>
          <a:prstGeom prst="rect"/>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a:endParaRPr>
          </a:p>
        </p:txBody>
      </p:sp>
      <p:cxnSp>
        <p:nvCxnSpPr>
          <p:cNvPr id="58" name="Connector: Elbow 57"/>
          <p:cNvCxnSpPr>
            <a:endCxn id="59" idx="1"/>
          </p:cNvCxnSpPr>
          <p:nvPr/>
        </p:nvCxnSpPr>
        <p:spPr>
          <a:xfrm rot="5400000" flipH="1" flipV="1">
            <a:off x="2752386" y="1795033"/>
            <a:ext cx="1470377" cy="462557"/>
          </a:xfrm>
          <a:prstGeom prst="bentConnector2"/>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3718853" y="1061544"/>
            <a:ext cx="45719" cy="459156"/>
          </a:xfrm>
          <a:prstGeom prst="rect"/>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a:endParaRPr>
          </a:p>
        </p:txBody>
      </p:sp>
      <p:cxnSp>
        <p:nvCxnSpPr>
          <p:cNvPr id="60" name="Connector: Elbow 59"/>
          <p:cNvCxnSpPr>
            <a:endCxn id="61" idx="3"/>
          </p:cNvCxnSpPr>
          <p:nvPr/>
        </p:nvCxnSpPr>
        <p:spPr>
          <a:xfrm rot="5400000">
            <a:off x="5930696" y="4233350"/>
            <a:ext cx="285087" cy="1524140"/>
          </a:xfrm>
          <a:prstGeom prst="bentConnector2"/>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5265450" y="4908386"/>
            <a:ext cx="45719" cy="459156"/>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a:endParaRPr>
          </a:p>
        </p:txBody>
      </p:sp>
      <p:cxnSp>
        <p:nvCxnSpPr>
          <p:cNvPr id="62" name="Connector: Elbow 61"/>
          <p:cNvCxnSpPr>
            <a:endCxn id="63" idx="3"/>
          </p:cNvCxnSpPr>
          <p:nvPr/>
        </p:nvCxnSpPr>
        <p:spPr>
          <a:xfrm rot="5400000">
            <a:off x="3767074" y="3045041"/>
            <a:ext cx="232339" cy="902656"/>
          </a:xfrm>
          <a:prstGeom prst="bentConnector2"/>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3386196" y="3382961"/>
            <a:ext cx="45719" cy="459156"/>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a:endParaRPr>
          </a:p>
        </p:txBody>
      </p:sp>
      <p:pic>
        <p:nvPicPr>
          <p:cNvPr id="65" name="Picture 64"/>
          <p:cNvPicPr>
            <a:picLocks noChangeAspect="1"/>
          </p:cNvPicPr>
          <p:nvPr/>
        </p:nvPicPr>
        <p:blipFill>
          <a:blip r:embed="rId2"/>
          <a:srcRect/>
          <a:stretch>
            <a:fillRect/>
          </a:stretch>
        </p:blipFill>
        <p:spPr>
          <a:xfrm>
            <a:off x="1192508" y="892027"/>
            <a:ext cx="2017217" cy="1861467"/>
          </a:xfrm>
          <a:prstGeom prst="rect"/>
        </p:spPr>
      </p:pic>
      <p:sp>
        <p:nvSpPr>
          <p:cNvPr id="66" name="New shape"/>
          <p:cNvSpPr>
            <a:spLocks noSelect="1" noMove="1" noResize="1" noTextEdit="1"/>
          </p:cNvSpPr>
          <p:nvPr/>
        </p:nvSpPr>
        <p:spPr>
          <a:xfrm>
            <a:off x="127000" y="254000"/>
            <a:ext cx="6985000" cy="254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sz="1600" dirty="1">
                <a:solidFill>
                  <a:srgbClr val="FF0000"/>
                </a:solidFill>
              </a:rPr>
              <a:t>Evaluation Warning : The document was created with  Spire.Presentation for .NET</a:t>
            </a:r>
          </a:p>
        </p:txBody>
      </p:sp>
    </p:spTree>
    <p:extLst>
      <p:ext uri="{BB962C8B-B14F-4D97-AF65-F5344CB8AC3E}">
        <p14:creationId xmlns:p14="http://schemas.microsoft.com/office/powerpoint/2010/main" val="2389439178"/>
      </p:ext>
    </p:extLst>
  </p:cSld>
  <p:clrMapOvr>
    <a:masterClrMapping/>
  </p:clrMapOvr>
  <p:transition spd="fast"/>
  <p:timing>
    <p:tnLst>
      <p:par>
        <p:cTn id="1"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a:solidFill>
                  <a:srgbClr val="002060"/>
                </a:solidFill>
              </a:rPr>
              <a:t>Promantus Global Presence</a:t>
            </a:r>
            <a:endParaRPr lang="en-IN">
              <a:solidFill>
                <a:srgbClr val="002060"/>
              </a:solidFill>
            </a:endParaRPr>
          </a:p>
        </p:txBody>
      </p:sp>
      <p:grpSp>
        <p:nvGrpSpPr>
          <p:cNvPr id="4" name="Group 3"/>
          <p:cNvGrpSpPr/>
          <p:nvPr/>
        </p:nvGrpSpPr>
        <p:grpSpPr>
          <a:xfrm>
            <a:off x="669925" y="696685"/>
            <a:ext cx="10871200" cy="4780564"/>
            <a:chOff x="16356" y="28788"/>
            <a:chExt cx="12563952" cy="6568082"/>
          </a:xfrm>
        </p:grpSpPr>
        <p:pic>
          <p:nvPicPr>
            <p:cNvPr id="5" name="Picture 4" descr="Related image"/>
            <p:cNvPicPr>
              <a:picLocks noChangeAspect="1" noChangeArrowheads="1"/>
            </p:cNvPicPr>
            <p:nvPr/>
          </p:nvPicPr>
          <p:blipFill>
            <a:blip r:embed="rId2">
              <a:duotone>
                <a:schemeClr val="bg2">
                  <a:shade val="45000"/>
                  <a:satMod val="135000"/>
                </a:schemeClr>
                <a:prstClr val="white"/>
              </a:duotone>
            </a:blip>
            <a:srcRect/>
            <a:stretch>
              <a:fillRect/>
            </a:stretch>
          </p:blipFill>
          <p:spPr>
            <a:xfrm>
              <a:off x="914119" y="1034001"/>
              <a:ext cx="9399989" cy="5052495"/>
            </a:xfrm>
            <a:prstGeom prst="rect"/>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628630" y="2908535"/>
              <a:ext cx="1932487" cy="0"/>
            </a:xfrm>
            <a:prstGeom prst="line"/>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8" idx="0"/>
            </p:cNvCxnSpPr>
            <p:nvPr/>
          </p:nvCxnSpPr>
          <p:spPr>
            <a:xfrm flipH="1" flipV="1">
              <a:off x="639266" y="2898380"/>
              <a:ext cx="21200" cy="1345442"/>
            </a:xfrm>
            <a:prstGeom prst="line"/>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54601" y="4243821"/>
              <a:ext cx="611731" cy="412463"/>
            </a:xfrm>
            <a:prstGeom prst="rect"/>
            <a:noFill/>
          </p:spPr>
          <p:txBody>
            <a:bodyPr wrap="none" rtlCol="0">
              <a:spAutoFit/>
            </a:bodyPr>
            <a:lstStyle/>
            <a:p>
              <a:pPr marL="0" marR="0" lvl="0" indent="0" algn="l" defTabSz="914400" fontAlgn="auto" rtl="0" eaLnBrk="1" latinLnBrk="0" hangingPunct="1">
                <a:lnSpc>
                  <a:spcPct val="100000"/>
                </a:lnSpc>
                <a:spcBef>
                  <a:spcPct val="0"/>
                </a:spcBef>
                <a:spcAft>
                  <a:spcPct val="0"/>
                </a:spcAft>
                <a:buClrTx/>
                <a:buSzTx/>
                <a:buFontTx/>
                <a:buNone/>
                <a:defRPr/>
              </a:pPr>
              <a:r>
                <a:rPr kumimoji="0" lang="en-IN" sz="1351" b="1" i="0" u="none" strike="noStrike" kern="1200" cap="none" spc="0" normalizeH="0" baseline="0" noProof="0" dirty="1">
                  <a:ln>
                    <a:noFill/>
                  </a:ln>
                  <a:solidFill>
                    <a:prstClr val="black"/>
                  </a:solidFill>
                  <a:effectLst/>
                  <a:uLnTx/>
                  <a:uFillTx/>
                  <a:latin typeface="Open Sans" panose="020b0606030504020204"/>
                </a:rPr>
                <a:t>USA</a:t>
              </a:r>
            </a:p>
          </p:txBody>
        </p:sp>
        <p:sp>
          <p:nvSpPr>
            <p:cNvPr id="9" name="TextBox 8"/>
            <p:cNvSpPr txBox="1"/>
            <p:nvPr/>
          </p:nvSpPr>
          <p:spPr>
            <a:xfrm>
              <a:off x="83732" y="4606051"/>
              <a:ext cx="4234888" cy="1221269"/>
            </a:xfrm>
            <a:prstGeom prst="rect"/>
            <a:noFill/>
          </p:spPr>
          <p:txBody>
            <a:bodyPr wrap="square" rtlCol="0">
              <a:spAutoFit/>
            </a:bodyPr>
            <a:lstStyle/>
            <a:p>
              <a:pPr marL="285744" marR="0" lvl="0" indent="-285744" algn="l" defTabSz="914400" fontAlgn="auto" rtl="0" eaLnBrk="1" latinLnBrk="0" hangingPunct="1">
                <a:lnSpc>
                  <a:spcPct val="150000"/>
                </a:lnSpc>
                <a:spcBef>
                  <a:spcPct val="0"/>
                </a:spcBef>
                <a:spcAft>
                  <a:spcPct val="0"/>
                </a:spcAft>
                <a:buClr>
                  <a:prstClr val="white"/>
                </a:buClr>
                <a:buSzTx/>
                <a:buFont typeface="Arial" panose="020b0604020202020204" pitchFamily="34" charset="0"/>
                <a:buChar char="•"/>
                <a:defRPr/>
              </a:pPr>
              <a:r>
                <a:rPr kumimoji="0" lang="en-IN" sz="1200" b="1" i="0" u="none" strike="noStrike" kern="1200" cap="none" spc="0" normalizeH="0" baseline="0" noProof="0" dirty="1">
                  <a:ln>
                    <a:noFill/>
                  </a:ln>
                  <a:solidFill>
                    <a:srgbClr val="0070C0"/>
                  </a:solidFill>
                  <a:effectLst/>
                  <a:uLnTx/>
                  <a:uFillTx/>
                  <a:latin typeface="Open Sans" panose="020b0606030504020204"/>
                </a:rPr>
                <a:t>Global HQ – Raleigh, North Carolina</a:t>
              </a:r>
            </a:p>
            <a:p>
              <a:pPr marL="285744" marR="0" lvl="0" indent="-285744" algn="l" defTabSz="914400" fontAlgn="auto" rtl="0" eaLnBrk="1" latinLnBrk="0" hangingPunct="1">
                <a:lnSpc>
                  <a:spcPct val="150000"/>
                </a:lnSpc>
                <a:spcBef>
                  <a:spcPct val="0"/>
                </a:spcBef>
                <a:spcAft>
                  <a:spcPct val="0"/>
                </a:spcAft>
                <a:buClr>
                  <a:prstClr val="white"/>
                </a:buClr>
                <a:buSzTx/>
                <a:buFont typeface="Arial" panose="020b0604020202020204" pitchFamily="34" charset="0"/>
                <a:buChar char="•"/>
                <a:defRPr/>
              </a:pPr>
              <a:r>
                <a:rPr kumimoji="0" lang="en-IN" sz="1200" b="0" i="0" u="none" strike="noStrike" kern="1200" cap="none" spc="0" normalizeH="0" baseline="0" noProof="0" dirty="1">
                  <a:ln>
                    <a:noFill/>
                  </a:ln>
                  <a:solidFill>
                    <a:schemeClr val="tx1">
                      <a:lumMod val="65000"/>
                      <a:lumOff val="35000"/>
                    </a:schemeClr>
                  </a:solidFill>
                  <a:effectLst/>
                  <a:uLnTx/>
                  <a:uFillTx/>
                  <a:latin typeface="Open Sans" panose="020b0606030504020204"/>
                </a:rPr>
                <a:t>Innovation Centre – Raleigh, North Carolina</a:t>
              </a:r>
            </a:p>
            <a:p>
              <a:pPr marL="285744" marR="0" lvl="0" indent="-285744" algn="l" defTabSz="914400" fontAlgn="auto" rtl="0" eaLnBrk="1" latinLnBrk="0" hangingPunct="1">
                <a:lnSpc>
                  <a:spcPct val="150000"/>
                </a:lnSpc>
                <a:spcBef>
                  <a:spcPct val="0"/>
                </a:spcBef>
                <a:spcAft>
                  <a:spcPct val="0"/>
                </a:spcAft>
                <a:buClr>
                  <a:prstClr val="white"/>
                </a:buClr>
                <a:buSzTx/>
                <a:buFont typeface="Arial" panose="020b0604020202020204" pitchFamily="34" charset="0"/>
                <a:buChar char="•"/>
                <a:defRPr/>
              </a:pPr>
              <a:r>
                <a:rPr kumimoji="0" lang="en-IN" sz="1200" b="0" i="0" u="none" strike="noStrike" kern="1200" cap="none" spc="0" normalizeH="0" baseline="0" noProof="0" dirty="1">
                  <a:ln>
                    <a:noFill/>
                  </a:ln>
                  <a:solidFill>
                    <a:schemeClr val="tx1">
                      <a:lumMod val="65000"/>
                      <a:lumOff val="35000"/>
                    </a:schemeClr>
                  </a:solidFill>
                  <a:effectLst/>
                  <a:uLnTx/>
                  <a:uFillTx/>
                  <a:latin typeface="Open Sans" panose="020b0606030504020204"/>
                </a:rPr>
                <a:t>Delivery Centre – Washington DC</a:t>
              </a:r>
            </a:p>
          </p:txBody>
        </p:sp>
        <p:cxnSp>
          <p:nvCxnSpPr>
            <p:cNvPr id="10" name="Straight Connector 9"/>
            <p:cNvCxnSpPr/>
            <p:nvPr/>
          </p:nvCxnSpPr>
          <p:spPr>
            <a:xfrm flipV="1">
              <a:off x="180751" y="4575296"/>
              <a:ext cx="2318608" cy="26903"/>
            </a:xfrm>
            <a:prstGeom prst="line"/>
            <a:ln w="28575"/>
          </p:spPr>
          <p:style>
            <a:lnRef idx="1">
              <a:schemeClr val="accent1"/>
            </a:lnRef>
            <a:fillRef idx="0">
              <a:schemeClr val="accent1"/>
            </a:fillRef>
            <a:effectRef idx="0">
              <a:schemeClr val="accent1"/>
            </a:effectRef>
            <a:fontRef idx="minor">
              <a:schemeClr val="tx1"/>
            </a:fontRef>
          </p:style>
        </p:cxnSp>
        <p:sp>
          <p:nvSpPr>
            <p:cNvPr id="11" name="AutoShape 9" descr="Image result for location icon"/>
            <p:cNvSpPr>
              <a:spLocks noChangeAspect="1" noChangeArrowheads="1"/>
            </p:cNvSpPr>
            <p:nvPr/>
          </p:nvSpPr>
          <p:spPr>
            <a:xfrm>
              <a:off x="155575" y="28788"/>
              <a:ext cx="304800" cy="304801"/>
            </a:xfrm>
            <a:prstGeom prst="rect"/>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bodyPr>
            <a:lstStyle/>
            <a:p>
              <a:pPr marL="0" marR="0" lvl="0" indent="0" algn="l" defTabSz="914400" fontAlgn="auto" rtl="0" eaLnBrk="1" latinLnBrk="0" hangingPunct="1">
                <a:lnSpc>
                  <a:spcPct val="100000"/>
                </a:lnSpc>
                <a:spcBef>
                  <a:spcPct val="0"/>
                </a:spcBef>
                <a:spcAft>
                  <a:spcPct val="0"/>
                </a:spcAft>
                <a:buClrTx/>
                <a:buSzTx/>
                <a:buFontTx/>
                <a:buNone/>
                <a:defRPr/>
              </a:pPr>
              <a:endParaRPr kumimoji="0" lang="en-IN" sz="1351" b="0" i="0" u="none" strike="noStrike" kern="1200" cap="none" spc="0" normalizeH="0" baseline="0" noProof="0">
                <a:ln>
                  <a:noFill/>
                </a:ln>
                <a:solidFill>
                  <a:prstClr val="black"/>
                </a:solidFill>
                <a:effectLst/>
                <a:uLnTx/>
                <a:uFillTx/>
                <a:latin typeface="Open Sans" panose="020b0606030504020204"/>
              </a:endParaRPr>
            </a:p>
          </p:txBody>
        </p:sp>
        <p:pic>
          <p:nvPicPr>
            <p:cNvPr id="12" name="Picture 11" descr="Image result for location icon png"/>
            <p:cNvPicPr>
              <a:picLocks noChangeAspect="1" noChangeArrowheads="1"/>
            </p:cNvPicPr>
            <p:nvPr/>
          </p:nvPicPr>
          <p:blipFill>
            <a:blip r:embed="rId4">
              <a:duotone>
                <a:schemeClr val="accent6">
                  <a:shade val="45000"/>
                  <a:satMod val="135000"/>
                </a:schemeClr>
                <a:prstClr val="white"/>
              </a:duotone>
            </a:blip>
            <a:srcRect/>
            <a:stretch>
              <a:fillRect/>
            </a:stretch>
          </p:blipFill>
          <p:spPr>
            <a:xfrm>
              <a:off x="2894715" y="2693381"/>
              <a:ext cx="168791" cy="210989"/>
            </a:xfrm>
            <a:prstGeom prst="rect"/>
            <a:noFill/>
            <a:extLst>
              <a:ext uri="{909E8E84-426E-40DD-AFC4-6F175D3DCCD1}">
                <a14:hiddenFill xmlns:a14="http://schemas.microsoft.com/office/drawing/2010/main">
                  <a:solidFill>
                    <a:srgbClr val="FFFFFF"/>
                  </a:solidFill>
                </a14:hiddenFill>
              </a:ext>
            </a:extLst>
          </p:spPr>
        </p:pic>
        <p:pic>
          <p:nvPicPr>
            <p:cNvPr id="13" name="Picture 11" descr="Image result for location icon png"/>
            <p:cNvPicPr>
              <a:picLocks noChangeAspect="1" noChangeArrowheads="1"/>
            </p:cNvPicPr>
            <p:nvPr/>
          </p:nvPicPr>
          <p:blipFill>
            <a:blip r:embed="rId5">
              <a:duotone>
                <a:schemeClr val="accent1">
                  <a:shade val="45000"/>
                  <a:satMod val="135000"/>
                </a:schemeClr>
                <a:prstClr val="white"/>
              </a:duotone>
            </a:blip>
            <a:srcRect/>
            <a:stretch>
              <a:fillRect/>
            </a:stretch>
          </p:blipFill>
          <p:spPr>
            <a:xfrm>
              <a:off x="3147902" y="2947422"/>
              <a:ext cx="168791" cy="210989"/>
            </a:xfrm>
            <a:prstGeom prst="rect"/>
            <a:noFill/>
            <a:extLst>
              <a:ext uri="{909E8E84-426E-40DD-AFC4-6F175D3DCCD1}">
                <a14:hiddenFill xmlns:a14="http://schemas.microsoft.com/office/drawing/2010/main">
                  <a:solidFill>
                    <a:srgbClr val="FFFFFF"/>
                  </a:solidFill>
                </a14:hiddenFill>
              </a:ext>
            </a:extLst>
          </p:spPr>
        </p:pic>
        <p:pic>
          <p:nvPicPr>
            <p:cNvPr id="14" name="Picture 11" descr="Image result for location icon png"/>
            <p:cNvPicPr>
              <a:picLocks noChangeAspect="1" noChangeArrowheads="1"/>
            </p:cNvPicPr>
            <p:nvPr/>
          </p:nvPicPr>
          <p:blipFill>
            <a:blip r:embed="rId5">
              <a:duotone>
                <a:schemeClr val="accent1">
                  <a:shade val="45000"/>
                  <a:satMod val="135000"/>
                </a:schemeClr>
                <a:prstClr val="white"/>
              </a:duotone>
            </a:blip>
            <a:srcRect/>
            <a:stretch>
              <a:fillRect/>
            </a:stretch>
          </p:blipFill>
          <p:spPr>
            <a:xfrm>
              <a:off x="185811" y="4775508"/>
              <a:ext cx="168791" cy="210989"/>
            </a:xfrm>
            <a:prstGeom prst="rect"/>
            <a:noFill/>
            <a:extLst>
              <a:ext uri="{909E8E84-426E-40DD-AFC4-6F175D3DCCD1}">
                <a14:hiddenFill xmlns:a14="http://schemas.microsoft.com/office/drawing/2010/main">
                  <a:solidFill>
                    <a:srgbClr val="FFFFFF"/>
                  </a:solidFill>
                </a14:hiddenFill>
              </a:ext>
            </a:extLst>
          </p:spPr>
        </p:pic>
        <p:pic>
          <p:nvPicPr>
            <p:cNvPr id="15" name="Picture 11" descr="Image result for location icon png"/>
            <p:cNvPicPr>
              <a:picLocks noChangeAspect="1" noChangeArrowheads="1"/>
            </p:cNvPicPr>
            <p:nvPr/>
          </p:nvPicPr>
          <p:blipFill>
            <a:blip r:embed="rId4">
              <a:duotone>
                <a:schemeClr val="accent6">
                  <a:shade val="45000"/>
                  <a:satMod val="135000"/>
                </a:schemeClr>
                <a:prstClr val="white"/>
              </a:duotone>
            </a:blip>
            <a:srcRect/>
            <a:stretch>
              <a:fillRect/>
            </a:stretch>
          </p:blipFill>
          <p:spPr>
            <a:xfrm>
              <a:off x="185811" y="5121456"/>
              <a:ext cx="168791" cy="210989"/>
            </a:xfrm>
            <a:prstGeom prst="rect"/>
            <a:noFill/>
            <a:extLst>
              <a:ext uri="{909E8E84-426E-40DD-AFC4-6F175D3DCCD1}">
                <a14:hiddenFill xmlns:a14="http://schemas.microsoft.com/office/drawing/2010/main">
                  <a:solidFill>
                    <a:srgbClr val="FFFFFF"/>
                  </a:solidFill>
                </a14:hiddenFill>
              </a:ext>
            </a:extLst>
          </p:spPr>
        </p:pic>
        <p:pic>
          <p:nvPicPr>
            <p:cNvPr id="16" name="Picture 11" descr="Image result for location icon png"/>
            <p:cNvPicPr>
              <a:picLocks noChangeAspect="1" noChangeArrowheads="1"/>
            </p:cNvPicPr>
            <p:nvPr/>
          </p:nvPicPr>
          <p:blipFill>
            <a:blip r:embed="rId4">
              <a:duotone>
                <a:schemeClr val="accent6">
                  <a:shade val="45000"/>
                  <a:satMod val="135000"/>
                </a:schemeClr>
                <a:prstClr val="white"/>
              </a:duotone>
            </a:blip>
            <a:srcRect/>
            <a:stretch>
              <a:fillRect/>
            </a:stretch>
          </p:blipFill>
          <p:spPr>
            <a:xfrm>
              <a:off x="5545167" y="2466530"/>
              <a:ext cx="168791" cy="210989"/>
            </a:xfrm>
            <a:prstGeom prst="rect"/>
            <a:noFill/>
            <a:extLst>
              <a:ext uri="{909E8E84-426E-40DD-AFC4-6F175D3DCCD1}">
                <a14:hiddenFill xmlns:a14="http://schemas.microsoft.com/office/drawing/2010/main">
                  <a:solidFill>
                    <a:srgbClr val="FFFFFF"/>
                  </a:solidFill>
                </a14:hiddenFill>
              </a:ext>
            </a:extLst>
          </p:spPr>
        </p:pic>
        <p:cxnSp>
          <p:nvCxnSpPr>
            <p:cNvPr id="17" name="Straight Connector 16"/>
            <p:cNvCxnSpPr/>
            <p:nvPr/>
          </p:nvCxnSpPr>
          <p:spPr>
            <a:xfrm flipV="1">
              <a:off x="5529417" y="2774537"/>
              <a:ext cx="0" cy="2194560"/>
            </a:xfrm>
            <a:prstGeom prst="line"/>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157216" y="4982498"/>
              <a:ext cx="873986" cy="412463"/>
            </a:xfrm>
            <a:prstGeom prst="rect"/>
            <a:noFill/>
          </p:spPr>
          <p:txBody>
            <a:bodyPr wrap="none" rtlCol="0">
              <a:spAutoFit/>
            </a:bodyPr>
            <a:lstStyle/>
            <a:p>
              <a:pPr marL="0" marR="0" lvl="0" indent="0" algn="l" defTabSz="914400" fontAlgn="auto" rtl="0" eaLnBrk="1" latinLnBrk="0" hangingPunct="1">
                <a:lnSpc>
                  <a:spcPct val="100000"/>
                </a:lnSpc>
                <a:spcBef>
                  <a:spcPct val="0"/>
                </a:spcBef>
                <a:spcAft>
                  <a:spcPct val="0"/>
                </a:spcAft>
                <a:buClrTx/>
                <a:buSzTx/>
                <a:buFontTx/>
                <a:buNone/>
                <a:defRPr/>
              </a:pPr>
              <a:r>
                <a:rPr kumimoji="0" lang="en-IN" sz="1351" b="1" i="0" u="none" strike="noStrike" kern="1200" cap="none" spc="0" normalizeH="0" baseline="0" noProof="0" dirty="1">
                  <a:ln>
                    <a:noFill/>
                  </a:ln>
                  <a:solidFill>
                    <a:prstClr val="black"/>
                  </a:solidFill>
                  <a:effectLst/>
                  <a:uLnTx/>
                  <a:uFillTx/>
                  <a:latin typeface="Open Sans" panose="020b0606030504020204"/>
                </a:rPr>
                <a:t>Europe</a:t>
              </a:r>
            </a:p>
          </p:txBody>
        </p:sp>
        <p:sp>
          <p:nvSpPr>
            <p:cNvPr id="19" name="TextBox 18"/>
            <p:cNvSpPr txBox="1"/>
            <p:nvPr/>
          </p:nvSpPr>
          <p:spPr>
            <a:xfrm>
              <a:off x="4894050" y="5375601"/>
              <a:ext cx="3817452" cy="1221269"/>
            </a:xfrm>
            <a:prstGeom prst="rect"/>
            <a:noFill/>
          </p:spPr>
          <p:txBody>
            <a:bodyPr wrap="square" rtlCol="0">
              <a:spAutoFit/>
            </a:bodyPr>
            <a:lstStyle/>
            <a:p>
              <a:pPr marL="285744" marR="0" lvl="0" indent="-285744" algn="l" defTabSz="914400" fontAlgn="auto" rtl="0" eaLnBrk="1" latinLnBrk="0" hangingPunct="1">
                <a:lnSpc>
                  <a:spcPct val="150000"/>
                </a:lnSpc>
                <a:spcBef>
                  <a:spcPct val="0"/>
                </a:spcBef>
                <a:spcAft>
                  <a:spcPct val="0"/>
                </a:spcAft>
                <a:buClr>
                  <a:prstClr val="white"/>
                </a:buClr>
                <a:buSzTx/>
                <a:buFont typeface="Arial" panose="020b0604020202020204" pitchFamily="34" charset="0"/>
                <a:buChar char="•"/>
                <a:defRPr/>
              </a:pPr>
              <a:r>
                <a:rPr kumimoji="0" lang="en-IN" sz="1200" b="1" i="0" u="none" strike="noStrike" kern="1200" cap="none" spc="0" normalizeH="0" baseline="0" noProof="0" dirty="1">
                  <a:ln>
                    <a:noFill/>
                  </a:ln>
                  <a:solidFill>
                    <a:srgbClr val="0070C0"/>
                  </a:solidFill>
                  <a:effectLst/>
                  <a:uLnTx/>
                  <a:uFillTx/>
                  <a:latin typeface="Open Sans" panose="020b0606030504020204"/>
                </a:rPr>
                <a:t>Europe HQ – Copenhagen, Denmark</a:t>
              </a:r>
            </a:p>
            <a:p>
              <a:pPr marL="285744" marR="0" lvl="0" indent="-285744" algn="l" defTabSz="914400" fontAlgn="auto" rtl="0" eaLnBrk="1" latinLnBrk="0" hangingPunct="1">
                <a:lnSpc>
                  <a:spcPct val="150000"/>
                </a:lnSpc>
                <a:spcBef>
                  <a:spcPct val="0"/>
                </a:spcBef>
                <a:spcAft>
                  <a:spcPct val="0"/>
                </a:spcAft>
                <a:buClr>
                  <a:prstClr val="white"/>
                </a:buClr>
                <a:buSzTx/>
                <a:buFont typeface="Arial" panose="020b0604020202020204" pitchFamily="34" charset="0"/>
                <a:buChar char="•"/>
                <a:defRPr/>
              </a:pPr>
              <a:r>
                <a:rPr kumimoji="0" lang="en-IN" sz="1200" b="0" i="0" u="none" strike="noStrike" kern="1200" cap="none" spc="0" normalizeH="0" baseline="0" noProof="0" dirty="1">
                  <a:ln>
                    <a:noFill/>
                  </a:ln>
                  <a:solidFill>
                    <a:schemeClr val="tx1">
                      <a:lumMod val="65000"/>
                      <a:lumOff val="35000"/>
                    </a:schemeClr>
                  </a:solidFill>
                  <a:effectLst/>
                  <a:uLnTx/>
                  <a:uFillTx/>
                  <a:latin typeface="Open Sans" panose="020b0606030504020204"/>
                </a:rPr>
                <a:t>Delivery Centre – Copenhagen, DK</a:t>
              </a:r>
            </a:p>
            <a:p>
              <a:pPr marL="285744" marR="0" lvl="0" indent="-285744" algn="l" defTabSz="914400" fontAlgn="auto" rtl="0" eaLnBrk="1" latinLnBrk="0" hangingPunct="1">
                <a:lnSpc>
                  <a:spcPct val="150000"/>
                </a:lnSpc>
                <a:spcBef>
                  <a:spcPct val="0"/>
                </a:spcBef>
                <a:spcAft>
                  <a:spcPct val="0"/>
                </a:spcAft>
                <a:buClr>
                  <a:prstClr val="white"/>
                </a:buClr>
                <a:buSzTx/>
                <a:buFont typeface="Arial" panose="020b0604020202020204" pitchFamily="34" charset="0"/>
                <a:buChar char="•"/>
                <a:defRPr/>
              </a:pPr>
              <a:r>
                <a:rPr kumimoji="0" lang="en-IN" sz="1200" b="0" i="0" u="none" strike="noStrike" kern="1200" cap="none" spc="0" normalizeH="0" baseline="0" noProof="0" dirty="1">
                  <a:ln>
                    <a:noFill/>
                  </a:ln>
                  <a:solidFill>
                    <a:schemeClr val="tx1">
                      <a:lumMod val="65000"/>
                      <a:lumOff val="35000"/>
                    </a:schemeClr>
                  </a:solidFill>
                  <a:effectLst/>
                  <a:uLnTx/>
                  <a:uFillTx/>
                  <a:latin typeface="Open Sans" panose="020b0606030504020204"/>
                </a:rPr>
                <a:t>Delivery Centre – Frankfurt, Germany</a:t>
              </a:r>
            </a:p>
          </p:txBody>
        </p:sp>
        <p:cxnSp>
          <p:nvCxnSpPr>
            <p:cNvPr id="20" name="Straight Connector 19"/>
            <p:cNvCxnSpPr/>
            <p:nvPr/>
          </p:nvCxnSpPr>
          <p:spPr>
            <a:xfrm>
              <a:off x="4991068" y="5340874"/>
              <a:ext cx="2750853" cy="0"/>
            </a:xfrm>
            <a:prstGeom prst="line"/>
            <a:ln w="28575"/>
          </p:spPr>
          <p:style>
            <a:lnRef idx="1">
              <a:schemeClr val="accent1"/>
            </a:lnRef>
            <a:fillRef idx="0">
              <a:schemeClr val="accent1"/>
            </a:fillRef>
            <a:effectRef idx="0">
              <a:schemeClr val="accent1"/>
            </a:effectRef>
            <a:fontRef idx="minor">
              <a:schemeClr val="tx1"/>
            </a:fontRef>
          </p:style>
        </p:cxnSp>
        <p:pic>
          <p:nvPicPr>
            <p:cNvPr id="21" name="Picture 11" descr="Image result for location icon png"/>
            <p:cNvPicPr>
              <a:picLocks noChangeAspect="1" noChangeArrowheads="1"/>
            </p:cNvPicPr>
            <p:nvPr/>
          </p:nvPicPr>
          <p:blipFill>
            <a:blip r:embed="rId4">
              <a:duotone>
                <a:schemeClr val="accent6">
                  <a:shade val="45000"/>
                  <a:satMod val="135000"/>
                </a:schemeClr>
                <a:prstClr val="white"/>
              </a:duotone>
            </a:blip>
            <a:srcRect/>
            <a:stretch>
              <a:fillRect/>
            </a:stretch>
          </p:blipFill>
          <p:spPr>
            <a:xfrm>
              <a:off x="4996127" y="5519249"/>
              <a:ext cx="168791" cy="210989"/>
            </a:xfrm>
            <a:prstGeom prst="rect"/>
            <a:noFill/>
            <a:extLst>
              <a:ext uri="{909E8E84-426E-40DD-AFC4-6F175D3DCCD1}">
                <a14:hiddenFill xmlns:a14="http://schemas.microsoft.com/office/drawing/2010/main">
                  <a:solidFill>
                    <a:srgbClr val="FFFFFF"/>
                  </a:solidFill>
                </a14:hiddenFill>
              </a:ext>
            </a:extLst>
          </p:spPr>
        </p:pic>
        <p:cxnSp>
          <p:nvCxnSpPr>
            <p:cNvPr id="22" name="Straight Connector 21"/>
            <p:cNvCxnSpPr/>
            <p:nvPr/>
          </p:nvCxnSpPr>
          <p:spPr>
            <a:xfrm>
              <a:off x="7434547" y="3535747"/>
              <a:ext cx="2440597" cy="0"/>
            </a:xfrm>
            <a:prstGeom prst="line"/>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9861076" y="3542830"/>
              <a:ext cx="0" cy="365760"/>
            </a:xfrm>
            <a:prstGeom prst="line"/>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644061" y="3914916"/>
              <a:ext cx="685835" cy="412463"/>
            </a:xfrm>
            <a:prstGeom prst="rect"/>
            <a:noFill/>
          </p:spPr>
          <p:txBody>
            <a:bodyPr wrap="none" rtlCol="0">
              <a:spAutoFit/>
            </a:bodyPr>
            <a:lstStyle/>
            <a:p>
              <a:pPr marL="0" marR="0" lvl="0" indent="0" algn="l" defTabSz="914400" fontAlgn="auto" rtl="0" eaLnBrk="1" latinLnBrk="0" hangingPunct="1">
                <a:lnSpc>
                  <a:spcPct val="100000"/>
                </a:lnSpc>
                <a:spcBef>
                  <a:spcPct val="0"/>
                </a:spcBef>
                <a:spcAft>
                  <a:spcPct val="0"/>
                </a:spcAft>
                <a:buClrTx/>
                <a:buSzTx/>
                <a:buFontTx/>
                <a:buNone/>
                <a:defRPr/>
              </a:pPr>
              <a:r>
                <a:rPr kumimoji="0" lang="en-IN" sz="1351" b="1" i="0" u="none" strike="noStrike" kern="1200" cap="none" spc="0" normalizeH="0" baseline="0" noProof="0" dirty="1">
                  <a:ln>
                    <a:noFill/>
                  </a:ln>
                  <a:solidFill>
                    <a:prstClr val="black"/>
                  </a:solidFill>
                  <a:effectLst/>
                  <a:uLnTx/>
                  <a:uFillTx/>
                  <a:latin typeface="Open Sans" panose="020b0606030504020204"/>
                </a:rPr>
                <a:t>India</a:t>
              </a:r>
            </a:p>
          </p:txBody>
        </p:sp>
        <p:sp>
          <p:nvSpPr>
            <p:cNvPr id="25" name="TextBox 24"/>
            <p:cNvSpPr txBox="1"/>
            <p:nvPr/>
          </p:nvSpPr>
          <p:spPr>
            <a:xfrm>
              <a:off x="9286931" y="4319004"/>
              <a:ext cx="3293377" cy="1221269"/>
            </a:xfrm>
            <a:prstGeom prst="rect"/>
            <a:noFill/>
          </p:spPr>
          <p:txBody>
            <a:bodyPr wrap="square" rtlCol="0">
              <a:spAutoFit/>
            </a:bodyPr>
            <a:lstStyle/>
            <a:p>
              <a:pPr marL="285744" marR="0" lvl="0" indent="-285744" algn="l" defTabSz="914400" fontAlgn="auto" rtl="0" eaLnBrk="1" latinLnBrk="0" hangingPunct="1">
                <a:lnSpc>
                  <a:spcPct val="150000"/>
                </a:lnSpc>
                <a:spcBef>
                  <a:spcPct val="0"/>
                </a:spcBef>
                <a:spcAft>
                  <a:spcPct val="0"/>
                </a:spcAft>
                <a:buClr>
                  <a:prstClr val="white"/>
                </a:buClr>
                <a:buSzTx/>
                <a:buFont typeface="Arial" panose="020b0604020202020204" pitchFamily="34" charset="0"/>
                <a:buChar char="•"/>
                <a:defRPr/>
              </a:pPr>
              <a:r>
                <a:rPr kumimoji="0" lang="en-IN" sz="1200" b="0" i="0" u="none" strike="noStrike" kern="1200" cap="none" spc="0" normalizeH="0" baseline="0" noProof="0" dirty="1">
                  <a:ln>
                    <a:noFill/>
                  </a:ln>
                  <a:solidFill>
                    <a:schemeClr val="tx1">
                      <a:lumMod val="65000"/>
                      <a:lumOff val="35000"/>
                    </a:schemeClr>
                  </a:solidFill>
                  <a:effectLst/>
                  <a:uLnTx/>
                  <a:uFillTx/>
                  <a:latin typeface="Open Sans" panose="020b0606030504020204"/>
                </a:rPr>
                <a:t>Innovation Centre – Chennai</a:t>
              </a:r>
            </a:p>
            <a:p>
              <a:pPr marL="285744" marR="0" lvl="0" indent="-285744" algn="l" defTabSz="914400" fontAlgn="auto" rtl="0" eaLnBrk="1" latinLnBrk="0" hangingPunct="1">
                <a:lnSpc>
                  <a:spcPct val="150000"/>
                </a:lnSpc>
                <a:spcBef>
                  <a:spcPct val="0"/>
                </a:spcBef>
                <a:spcAft>
                  <a:spcPct val="0"/>
                </a:spcAft>
                <a:buClr>
                  <a:prstClr val="white"/>
                </a:buClr>
                <a:buSzTx/>
                <a:buFont typeface="Arial" panose="020b0604020202020204" pitchFamily="34" charset="0"/>
                <a:buChar char="•"/>
                <a:defRPr/>
              </a:pPr>
              <a:r>
                <a:rPr kumimoji="0" lang="en-IN" sz="1200" b="0" i="0" u="none" strike="noStrike" kern="1200" cap="none" spc="0" normalizeH="0" baseline="0" noProof="0" dirty="1">
                  <a:ln>
                    <a:noFill/>
                  </a:ln>
                  <a:solidFill>
                    <a:schemeClr val="tx1">
                      <a:lumMod val="65000"/>
                      <a:lumOff val="35000"/>
                    </a:schemeClr>
                  </a:solidFill>
                  <a:effectLst/>
                  <a:uLnTx/>
                  <a:uFillTx/>
                  <a:latin typeface="Open Sans" panose="020b0606030504020204"/>
                </a:rPr>
                <a:t>Delivery Centres – Bangalore, Chennai and Gurgaon</a:t>
              </a:r>
            </a:p>
          </p:txBody>
        </p:sp>
        <p:cxnSp>
          <p:nvCxnSpPr>
            <p:cNvPr id="26" name="Straight Connector 25"/>
            <p:cNvCxnSpPr/>
            <p:nvPr/>
          </p:nvCxnSpPr>
          <p:spPr>
            <a:xfrm>
              <a:off x="9384903" y="4259225"/>
              <a:ext cx="2203981" cy="0"/>
            </a:xfrm>
            <a:prstGeom prst="line"/>
            <a:ln w="28575"/>
          </p:spPr>
          <p:style>
            <a:lnRef idx="1">
              <a:schemeClr val="accent1"/>
            </a:lnRef>
            <a:fillRef idx="0">
              <a:schemeClr val="accent1"/>
            </a:fillRef>
            <a:effectRef idx="0">
              <a:schemeClr val="accent1"/>
            </a:effectRef>
            <a:fontRef idx="minor">
              <a:schemeClr val="tx1"/>
            </a:fontRef>
          </p:style>
        </p:cxnSp>
        <p:pic>
          <p:nvPicPr>
            <p:cNvPr id="27" name="Picture 11" descr="Image result for location icon png"/>
            <p:cNvPicPr>
              <a:picLocks noChangeAspect="1" noChangeArrowheads="1"/>
            </p:cNvPicPr>
            <p:nvPr/>
          </p:nvPicPr>
          <p:blipFill>
            <a:blip r:embed="rId4">
              <a:duotone>
                <a:schemeClr val="accent6">
                  <a:shade val="45000"/>
                  <a:satMod val="135000"/>
                </a:schemeClr>
                <a:prstClr val="white"/>
              </a:duotone>
            </a:blip>
            <a:srcRect/>
            <a:stretch>
              <a:fillRect/>
            </a:stretch>
          </p:blipFill>
          <p:spPr>
            <a:xfrm>
              <a:off x="7350094" y="3717780"/>
              <a:ext cx="168791" cy="210989"/>
            </a:xfrm>
            <a:prstGeom prst="rect"/>
            <a:noFill/>
            <a:extLst>
              <a:ext uri="{909E8E84-426E-40DD-AFC4-6F175D3DCCD1}">
                <a14:hiddenFill xmlns:a14="http://schemas.microsoft.com/office/drawing/2010/main">
                  <a:solidFill>
                    <a:srgbClr val="FFFFFF"/>
                  </a:solidFill>
                </a14:hiddenFill>
              </a:ext>
            </a:extLst>
          </p:spPr>
        </p:pic>
        <p:pic>
          <p:nvPicPr>
            <p:cNvPr id="28" name="Picture 11" descr="Image result for location icon png"/>
            <p:cNvPicPr>
              <a:picLocks noChangeAspect="1" noChangeArrowheads="1"/>
            </p:cNvPicPr>
            <p:nvPr/>
          </p:nvPicPr>
          <p:blipFill>
            <a:blip r:embed="rId5">
              <a:duotone>
                <a:schemeClr val="accent1">
                  <a:shade val="45000"/>
                  <a:satMod val="135000"/>
                </a:schemeClr>
                <a:prstClr val="white"/>
              </a:duotone>
            </a:blip>
            <a:srcRect/>
            <a:stretch>
              <a:fillRect/>
            </a:stretch>
          </p:blipFill>
          <p:spPr>
            <a:xfrm>
              <a:off x="7211613" y="3669470"/>
              <a:ext cx="168791" cy="210989"/>
            </a:xfrm>
            <a:prstGeom prst="rect"/>
            <a:noFill/>
            <a:extLst>
              <a:ext uri="{909E8E84-426E-40DD-AFC4-6F175D3DCCD1}">
                <a14:hiddenFill xmlns:a14="http://schemas.microsoft.com/office/drawing/2010/main">
                  <a:solidFill>
                    <a:srgbClr val="FFFFFF"/>
                  </a:solidFill>
                </a14:hiddenFill>
              </a:ext>
            </a:extLst>
          </p:spPr>
        </p:pic>
        <p:pic>
          <p:nvPicPr>
            <p:cNvPr id="29" name="Picture 11" descr="Image result for location icon png"/>
            <p:cNvPicPr>
              <a:picLocks noChangeAspect="1" noChangeArrowheads="1"/>
            </p:cNvPicPr>
            <p:nvPr/>
          </p:nvPicPr>
          <p:blipFill>
            <a:blip r:embed="rId5">
              <a:duotone>
                <a:schemeClr val="accent1">
                  <a:shade val="45000"/>
                  <a:satMod val="135000"/>
                </a:schemeClr>
                <a:prstClr val="white"/>
              </a:duotone>
            </a:blip>
            <a:srcRect/>
            <a:stretch>
              <a:fillRect/>
            </a:stretch>
          </p:blipFill>
          <p:spPr>
            <a:xfrm>
              <a:off x="9384903" y="4452854"/>
              <a:ext cx="168791" cy="210989"/>
            </a:xfrm>
            <a:prstGeom prst="rect"/>
            <a:noFill/>
            <a:extLst>
              <a:ext uri="{909E8E84-426E-40DD-AFC4-6F175D3DCCD1}">
                <a14:hiddenFill xmlns:a14="http://schemas.microsoft.com/office/drawing/2010/main">
                  <a:solidFill>
                    <a:srgbClr val="FFFFFF"/>
                  </a:solidFill>
                </a14:hiddenFill>
              </a:ext>
            </a:extLst>
          </p:spPr>
        </p:pic>
        <p:pic>
          <p:nvPicPr>
            <p:cNvPr id="30" name="Picture 11" descr="Image result for location icon png"/>
            <p:cNvPicPr>
              <a:picLocks noChangeAspect="1" noChangeArrowheads="1"/>
            </p:cNvPicPr>
            <p:nvPr/>
          </p:nvPicPr>
          <p:blipFill>
            <a:blip r:embed="rId4">
              <a:duotone>
                <a:schemeClr val="accent6">
                  <a:shade val="45000"/>
                  <a:satMod val="135000"/>
                </a:schemeClr>
                <a:prstClr val="white"/>
              </a:duotone>
            </a:blip>
            <a:srcRect/>
            <a:stretch>
              <a:fillRect/>
            </a:stretch>
          </p:blipFill>
          <p:spPr>
            <a:xfrm>
              <a:off x="9395063" y="4808962"/>
              <a:ext cx="168791" cy="210989"/>
            </a:xfrm>
            <a:prstGeom prst="rect"/>
            <a:noFill/>
            <a:extLst>
              <a:ext uri="{909E8E84-426E-40DD-AFC4-6F175D3DCCD1}">
                <a14:hiddenFill xmlns:a14="http://schemas.microsoft.com/office/drawing/2010/main">
                  <a:solidFill>
                    <a:srgbClr val="FFFFFF"/>
                  </a:solidFill>
                </a14:hiddenFill>
              </a:ext>
            </a:extLst>
          </p:spPr>
        </p:pic>
        <p:pic>
          <p:nvPicPr>
            <p:cNvPr id="31" name="Picture 11" descr="Image result for location icon png"/>
            <p:cNvPicPr>
              <a:picLocks noChangeAspect="1" noChangeArrowheads="1"/>
            </p:cNvPicPr>
            <p:nvPr/>
          </p:nvPicPr>
          <p:blipFill>
            <a:blip r:embed="rId4">
              <a:duotone>
                <a:schemeClr val="accent6">
                  <a:shade val="45000"/>
                  <a:satMod val="135000"/>
                </a:schemeClr>
                <a:prstClr val="white"/>
              </a:duotone>
            </a:blip>
            <a:srcRect/>
            <a:stretch>
              <a:fillRect/>
            </a:stretch>
          </p:blipFill>
          <p:spPr>
            <a:xfrm>
              <a:off x="7311595" y="3264774"/>
              <a:ext cx="168791" cy="210989"/>
            </a:xfrm>
            <a:prstGeom prst="rect"/>
            <a:noFill/>
            <a:extLst>
              <a:ext uri="{909E8E84-426E-40DD-AFC4-6F175D3DCCD1}">
                <a14:hiddenFill xmlns:a14="http://schemas.microsoft.com/office/drawing/2010/main">
                  <a:solidFill>
                    <a:srgbClr val="FFFFFF"/>
                  </a:solidFill>
                </a14:hiddenFill>
              </a:ext>
            </a:extLst>
          </p:spPr>
        </p:pic>
        <p:pic>
          <p:nvPicPr>
            <p:cNvPr id="32" name="Picture 11" descr="Image result for location icon png"/>
            <p:cNvPicPr>
              <a:picLocks noChangeAspect="1" noChangeArrowheads="1"/>
            </p:cNvPicPr>
            <p:nvPr/>
          </p:nvPicPr>
          <p:blipFill>
            <a:blip r:embed="rId4">
              <a:duotone>
                <a:schemeClr val="accent6">
                  <a:shade val="45000"/>
                  <a:satMod val="135000"/>
                </a:schemeClr>
                <a:prstClr val="white"/>
              </a:duotone>
            </a:blip>
            <a:srcRect/>
            <a:stretch>
              <a:fillRect/>
            </a:stretch>
          </p:blipFill>
          <p:spPr>
            <a:xfrm>
              <a:off x="5731334" y="2052581"/>
              <a:ext cx="168791" cy="210989"/>
            </a:xfrm>
            <a:prstGeom prst="rect"/>
            <a:noFill/>
            <a:extLst>
              <a:ext uri="{909E8E84-426E-40DD-AFC4-6F175D3DCCD1}">
                <a14:hiddenFill xmlns:a14="http://schemas.microsoft.com/office/drawing/2010/main">
                  <a:solidFill>
                    <a:srgbClr val="FFFFFF"/>
                  </a:solidFill>
                </a14:hiddenFill>
              </a:ext>
            </a:extLst>
          </p:spPr>
        </p:pic>
        <p:pic>
          <p:nvPicPr>
            <p:cNvPr id="33" name="Picture 11" descr="Image result for location icon png"/>
            <p:cNvPicPr>
              <a:picLocks noChangeAspect="1" noChangeArrowheads="1"/>
            </p:cNvPicPr>
            <p:nvPr/>
          </p:nvPicPr>
          <p:blipFill>
            <a:blip r:embed="rId4">
              <a:duotone>
                <a:schemeClr val="accent6">
                  <a:shade val="45000"/>
                  <a:satMod val="135000"/>
                </a:schemeClr>
                <a:prstClr val="white"/>
              </a:duotone>
            </a:blip>
            <a:srcRect/>
            <a:stretch>
              <a:fillRect/>
            </a:stretch>
          </p:blipFill>
          <p:spPr>
            <a:xfrm>
              <a:off x="5002254" y="5877242"/>
              <a:ext cx="168791" cy="210989"/>
            </a:xfrm>
            <a:prstGeom prst="rect"/>
            <a:noFill/>
            <a:extLst>
              <a:ext uri="{909E8E84-426E-40DD-AFC4-6F175D3DCCD1}">
                <a14:hiddenFill xmlns:a14="http://schemas.microsoft.com/office/drawing/2010/main">
                  <a:solidFill>
                    <a:srgbClr val="FFFFFF"/>
                  </a:solidFill>
                </a14:hiddenFill>
              </a:ext>
            </a:extLst>
          </p:spPr>
        </p:pic>
        <p:pic>
          <p:nvPicPr>
            <p:cNvPr id="34" name="Picture 11" descr="Image result for location icon png"/>
            <p:cNvPicPr>
              <a:picLocks noChangeAspect="1" noChangeArrowheads="1"/>
            </p:cNvPicPr>
            <p:nvPr/>
          </p:nvPicPr>
          <p:blipFill>
            <a:blip r:embed="rId4">
              <a:duotone>
                <a:schemeClr val="accent6">
                  <a:shade val="45000"/>
                  <a:satMod val="135000"/>
                </a:schemeClr>
                <a:prstClr val="white"/>
              </a:duotone>
            </a:blip>
            <a:srcRect/>
            <a:stretch>
              <a:fillRect/>
            </a:stretch>
          </p:blipFill>
          <p:spPr>
            <a:xfrm>
              <a:off x="4997991" y="6248160"/>
              <a:ext cx="168791" cy="210989"/>
            </a:xfrm>
            <a:prstGeom prst="rect"/>
            <a:noFill/>
            <a:extLst>
              <a:ext uri="{909E8E84-426E-40DD-AFC4-6F175D3DCCD1}">
                <a14:hiddenFill xmlns:a14="http://schemas.microsoft.com/office/drawing/2010/main">
                  <a:solidFill>
                    <a:srgbClr val="FFFFFF"/>
                  </a:solidFill>
                </a14:hiddenFill>
              </a:ext>
            </a:extLst>
          </p:spPr>
        </p:pic>
        <p:pic>
          <p:nvPicPr>
            <p:cNvPr id="35" name="Picture 11" descr="Image result for location icon png"/>
            <p:cNvPicPr>
              <a:picLocks noChangeAspect="1" noChangeArrowheads="1"/>
            </p:cNvPicPr>
            <p:nvPr/>
          </p:nvPicPr>
          <p:blipFill>
            <a:blip r:embed="rId4">
              <a:duotone>
                <a:schemeClr val="accent6">
                  <a:shade val="45000"/>
                  <a:satMod val="135000"/>
                </a:schemeClr>
                <a:prstClr val="white"/>
              </a:duotone>
            </a:blip>
            <a:srcRect/>
            <a:stretch>
              <a:fillRect/>
            </a:stretch>
          </p:blipFill>
          <p:spPr>
            <a:xfrm>
              <a:off x="5602958" y="2255873"/>
              <a:ext cx="168791" cy="210989"/>
            </a:xfrm>
            <a:prstGeom prst="rect"/>
            <a:noFill/>
            <a:extLst>
              <a:ext uri="{909E8E84-426E-40DD-AFC4-6F175D3DCCD1}">
                <a14:hiddenFill xmlns:a14="http://schemas.microsoft.com/office/drawing/2010/main">
                  <a:solidFill>
                    <a:srgbClr val="FFFFFF"/>
                  </a:solidFill>
                </a14:hiddenFill>
              </a:ext>
            </a:extLst>
          </p:spPr>
        </p:pic>
        <p:pic>
          <p:nvPicPr>
            <p:cNvPr id="36" name="Picture 11" descr="Image result for location icon png"/>
            <p:cNvPicPr>
              <a:picLocks noChangeAspect="1" noChangeArrowheads="1"/>
            </p:cNvPicPr>
            <p:nvPr/>
          </p:nvPicPr>
          <p:blipFill>
            <a:blip r:embed="rId4">
              <a:duotone>
                <a:schemeClr val="accent6">
                  <a:shade val="45000"/>
                  <a:satMod val="135000"/>
                </a:schemeClr>
                <a:prstClr val="white"/>
              </a:duotone>
            </a:blip>
            <a:srcRect/>
            <a:stretch>
              <a:fillRect/>
            </a:stretch>
          </p:blipFill>
          <p:spPr>
            <a:xfrm>
              <a:off x="187675" y="5492436"/>
              <a:ext cx="168791" cy="210989"/>
            </a:xfrm>
            <a:prstGeom prst="rect"/>
            <a:noFill/>
            <a:extLst>
              <a:ext uri="{909E8E84-426E-40DD-AFC4-6F175D3DCCD1}">
                <a14:hiddenFill xmlns:a14="http://schemas.microsoft.com/office/drawing/2010/main">
                  <a:solidFill>
                    <a:srgbClr val="FFFFFF"/>
                  </a:solidFill>
                </a14:hiddenFill>
              </a:ext>
            </a:extLst>
          </p:spPr>
        </p:pic>
        <p:sp>
          <p:nvSpPr>
            <p:cNvPr id="37" name="Rounded Rectangle 42"/>
            <p:cNvSpPr/>
            <p:nvPr/>
          </p:nvSpPr>
          <p:spPr>
            <a:xfrm>
              <a:off x="16356" y="627199"/>
              <a:ext cx="3261167" cy="341761"/>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l" defTabSz="609493" fontAlgn="auto" rtl="0" eaLnBrk="1" latinLnBrk="0" hangingPunct="1">
                <a:lnSpc>
                  <a:spcPct val="100000"/>
                </a:lnSpc>
                <a:spcBef>
                  <a:spcPts val="1200"/>
                </a:spcBef>
                <a:spcAft>
                  <a:spcPct val="0"/>
                </a:spcAft>
                <a:buClr>
                  <a:srgbClr val="EA901D"/>
                </a:buClr>
                <a:buSzTx/>
                <a:buFont typeface="Wingdings" panose="05000000000000000000" pitchFamily="2" charset="2"/>
                <a:buChar char="§"/>
                <a:defRPr/>
              </a:pPr>
              <a:r>
                <a:rPr kumimoji="0" lang="en-IN" sz="1400" b="0" i="0" u="none" strike="noStrike" kern="1200" cap="none" spc="0" normalizeH="0" baseline="0" noProof="0" dirty="1">
                  <a:ln>
                    <a:noFill/>
                  </a:ln>
                  <a:solidFill>
                    <a:srgbClr val="002060"/>
                  </a:solidFill>
                  <a:effectLst/>
                  <a:uLnTx/>
                  <a:uFillTx/>
                  <a:latin typeface="Open Sans" panose="020b0606030504020204"/>
                </a:rPr>
                <a:t>US Based Global IT firm since 2011</a:t>
              </a:r>
            </a:p>
          </p:txBody>
        </p:sp>
        <p:sp>
          <p:nvSpPr>
            <p:cNvPr id="38" name="Rounded Rectangle 42"/>
            <p:cNvSpPr/>
            <p:nvPr/>
          </p:nvSpPr>
          <p:spPr>
            <a:xfrm>
              <a:off x="3166953" y="581290"/>
              <a:ext cx="2139317" cy="37747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l" defTabSz="609493" fontAlgn="auto" rtl="0" eaLnBrk="1" latinLnBrk="0" hangingPunct="1">
                <a:lnSpc>
                  <a:spcPct val="100000"/>
                </a:lnSpc>
                <a:spcBef>
                  <a:spcPts val="1200"/>
                </a:spcBef>
                <a:spcAft>
                  <a:spcPct val="0"/>
                </a:spcAft>
                <a:buClr>
                  <a:srgbClr val="EA901D"/>
                </a:buClr>
                <a:buSzTx/>
                <a:buFont typeface="Wingdings" panose="05000000000000000000" pitchFamily="2" charset="2"/>
                <a:buChar char="§"/>
                <a:defRPr/>
              </a:pPr>
              <a:r>
                <a:rPr kumimoji="0" lang="en-IN" sz="1400" b="0" i="0" u="none" strike="noStrike" kern="1200" cap="none" spc="0" normalizeH="0" baseline="0" noProof="0" dirty="1">
                  <a:ln>
                    <a:noFill/>
                  </a:ln>
                  <a:solidFill>
                    <a:srgbClr val="002060"/>
                  </a:solidFill>
                  <a:effectLst/>
                  <a:uLnTx/>
                  <a:uFillTx/>
                  <a:latin typeface="Open Sans" panose="020b0606030504020204"/>
                </a:rPr>
                <a:t>Revenue  ~15m USD</a:t>
              </a:r>
            </a:p>
          </p:txBody>
        </p:sp>
        <p:sp>
          <p:nvSpPr>
            <p:cNvPr id="39" name="Rounded Rectangle 42"/>
            <p:cNvSpPr/>
            <p:nvPr/>
          </p:nvSpPr>
          <p:spPr>
            <a:xfrm>
              <a:off x="5552294" y="607949"/>
              <a:ext cx="3013250" cy="31824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l" defTabSz="609493" fontAlgn="auto" rtl="0" eaLnBrk="1" latinLnBrk="0" hangingPunct="1">
                <a:lnSpc>
                  <a:spcPct val="100000"/>
                </a:lnSpc>
                <a:spcBef>
                  <a:spcPts val="1200"/>
                </a:spcBef>
                <a:spcAft>
                  <a:spcPct val="0"/>
                </a:spcAft>
                <a:buClr>
                  <a:srgbClr val="EA901D"/>
                </a:buClr>
                <a:buSzTx/>
                <a:buFont typeface="Wingdings" panose="05000000000000000000" pitchFamily="2" charset="2"/>
                <a:buChar char="§"/>
                <a:defRPr/>
              </a:pPr>
              <a:r>
                <a:rPr lang="en-IN" sz="1400" dirty="1">
                  <a:solidFill>
                    <a:srgbClr val="002060"/>
                  </a:solidFill>
                  <a:latin typeface="Open Sans" panose="020b0606030504020204"/>
                </a:rPr>
                <a:t>200</a:t>
              </a:r>
              <a:r>
                <a:rPr kumimoji="0" lang="en-IN" sz="1400" b="0" i="0" u="none" strike="noStrike" kern="1200" cap="none" spc="0" normalizeH="0" baseline="0" noProof="0" dirty="1">
                  <a:ln>
                    <a:noFill/>
                  </a:ln>
                  <a:solidFill>
                    <a:srgbClr val="002060"/>
                  </a:solidFill>
                  <a:effectLst/>
                  <a:uLnTx/>
                  <a:uFillTx/>
                  <a:latin typeface="Open Sans" panose="020b0606030504020204"/>
                </a:rPr>
                <a:t>+ Associates across the Globe</a:t>
              </a:r>
            </a:p>
          </p:txBody>
        </p:sp>
        <p:sp>
          <p:nvSpPr>
            <p:cNvPr id="40" name="Rounded Rectangle 42"/>
            <p:cNvSpPr/>
            <p:nvPr/>
          </p:nvSpPr>
          <p:spPr>
            <a:xfrm>
              <a:off x="8655072" y="617574"/>
              <a:ext cx="3568330" cy="291011"/>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l" defTabSz="609493" fontAlgn="auto" rtl="0" eaLnBrk="1" latinLnBrk="0" hangingPunct="1">
                <a:lnSpc>
                  <a:spcPct val="100000"/>
                </a:lnSpc>
                <a:spcBef>
                  <a:spcPts val="1200"/>
                </a:spcBef>
                <a:spcAft>
                  <a:spcPct val="0"/>
                </a:spcAft>
                <a:buClr>
                  <a:srgbClr val="EA901D"/>
                </a:buClr>
                <a:buSzTx/>
                <a:buFont typeface="Wingdings" panose="05000000000000000000" pitchFamily="2" charset="2"/>
                <a:buChar char="§"/>
                <a:defRPr/>
              </a:pPr>
              <a:r>
                <a:rPr kumimoji="0" lang="en-IN" sz="1400" b="0" i="0" u="none" strike="noStrike" kern="1200" cap="none" spc="0" normalizeH="0" baseline="0" noProof="0" dirty="1">
                  <a:ln>
                    <a:noFill/>
                  </a:ln>
                  <a:solidFill>
                    <a:srgbClr val="002060"/>
                  </a:solidFill>
                  <a:effectLst/>
                  <a:uLnTx/>
                  <a:uFillTx/>
                  <a:latin typeface="Open Sans" panose="020b0606030504020204"/>
                </a:rPr>
                <a:t>IT Consulting and Advisory Services</a:t>
              </a:r>
            </a:p>
          </p:txBody>
        </p:sp>
      </p:grpSp>
      <p:sp>
        <p:nvSpPr>
          <p:cNvPr id="41" name="Rectangle 11"/>
          <p:cNvSpPr>
            <a:spLocks noChangeArrowheads="1"/>
          </p:cNvSpPr>
          <p:nvPr/>
        </p:nvSpPr>
        <p:spPr>
          <a:xfrm>
            <a:off x="0" y="5848076"/>
            <a:ext cx="12192000" cy="584775"/>
          </a:xfrm>
          <a:prstGeom prst="rect"/>
          <a:solidFill>
            <a:srgbClr val="002060"/>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fontAlgn="base" eaLnBrk="0"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eaLnBrk="0"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eaLnBrk="0"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eaLnBrk="0"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n-IN" sz="1600" i="1" dirty="1">
                <a:solidFill>
                  <a:schemeClr val="bg1"/>
                </a:solidFill>
                <a:latin typeface="Open Sans" panose="020b0606030504020204"/>
              </a:rPr>
              <a:t>Promantus Inc, a US based consultancy </a:t>
            </a:r>
            <a:r>
              <a:rPr lang="en-DK" sz="1600" i="1" dirty="1">
                <a:solidFill>
                  <a:schemeClr val="bg1"/>
                </a:solidFill>
                <a:latin typeface="Open Sans" panose="020b0606030504020204"/>
              </a:rPr>
              <a:t>I</a:t>
            </a:r>
            <a:r>
              <a:rPr lang="en-IN" sz="1600" i="1" dirty="1">
                <a:solidFill>
                  <a:schemeClr val="bg1"/>
                </a:solidFill>
                <a:latin typeface="Open Sans" panose="020b0606030504020204"/>
              </a:rPr>
              <a:t>T</a:t>
            </a:r>
            <a:r>
              <a:rPr lang="en-DK" sz="1600" i="1" dirty="1">
                <a:solidFill>
                  <a:schemeClr val="bg1"/>
                </a:solidFill>
                <a:latin typeface="Open Sans" panose="020b0606030504020204"/>
              </a:rPr>
              <a:t> </a:t>
            </a:r>
            <a:r>
              <a:rPr lang="en-IN" sz="1600" i="1" dirty="1">
                <a:solidFill>
                  <a:schemeClr val="bg1"/>
                </a:solidFill>
                <a:latin typeface="Open Sans" panose="020b0606030504020204"/>
              </a:rPr>
              <a:t>Service</a:t>
            </a:r>
            <a:r>
              <a:rPr lang="en-DK" sz="1600" i="1" dirty="1">
                <a:solidFill>
                  <a:schemeClr val="bg1"/>
                </a:solidFill>
                <a:latin typeface="Open Sans" panose="020b0606030504020204"/>
              </a:rPr>
              <a:t> </a:t>
            </a:r>
            <a:r>
              <a:rPr lang="en-IN" sz="1600" i="1" dirty="1">
                <a:solidFill>
                  <a:schemeClr val="bg1"/>
                </a:solidFill>
                <a:latin typeface="Open Sans" panose="020b0606030504020204"/>
              </a:rPr>
              <a:t>provider</a:t>
            </a:r>
            <a:r>
              <a:rPr lang="en-DK" sz="1600" i="1" dirty="1">
                <a:solidFill>
                  <a:schemeClr val="bg1"/>
                </a:solidFill>
                <a:latin typeface="Open Sans" panose="020b0606030504020204"/>
              </a:rPr>
              <a:t>, </a:t>
            </a:r>
            <a:r>
              <a:rPr lang="en-IN" sz="1600" i="1" dirty="1">
                <a:solidFill>
                  <a:schemeClr val="bg1"/>
                </a:solidFill>
                <a:latin typeface="Open Sans" panose="020b0606030504020204"/>
              </a:rPr>
              <a:t>h</a:t>
            </a:r>
            <a:r>
              <a:rPr lang="en-DK" sz="1600" i="1" dirty="1">
                <a:solidFill>
                  <a:schemeClr val="bg1"/>
                </a:solidFill>
                <a:latin typeface="Open Sans" panose="020b0606030504020204"/>
              </a:rPr>
              <a:t>a</a:t>
            </a:r>
            <a:r>
              <a:rPr lang="en-IN" sz="1600" i="1" dirty="1">
                <a:solidFill>
                  <a:schemeClr val="bg1"/>
                </a:solidFill>
                <a:latin typeface="Open Sans" panose="020b0606030504020204"/>
              </a:rPr>
              <a:t>v</a:t>
            </a:r>
            <a:r>
              <a:rPr lang="en-DK" sz="1600" i="1" dirty="1">
                <a:solidFill>
                  <a:schemeClr val="bg1"/>
                </a:solidFill>
                <a:latin typeface="Open Sans" panose="020b0606030504020204"/>
              </a:rPr>
              <a:t>i</a:t>
            </a:r>
            <a:r>
              <a:rPr lang="en-IN" sz="1600" i="1" dirty="1">
                <a:solidFill>
                  <a:schemeClr val="bg1"/>
                </a:solidFill>
                <a:latin typeface="Open Sans" panose="020b0606030504020204"/>
              </a:rPr>
              <a:t>n</a:t>
            </a:r>
            <a:r>
              <a:rPr lang="en-DK" sz="1600" i="1" dirty="1">
                <a:solidFill>
                  <a:schemeClr val="bg1"/>
                </a:solidFill>
                <a:latin typeface="Open Sans" panose="020b0606030504020204"/>
              </a:rPr>
              <a:t>g </a:t>
            </a:r>
            <a:r>
              <a:rPr lang="en-IN" sz="1600" i="1" dirty="1">
                <a:solidFill>
                  <a:schemeClr val="bg1"/>
                </a:solidFill>
                <a:latin typeface="Open Sans" panose="020b0606030504020204"/>
              </a:rPr>
              <a:t>g</a:t>
            </a:r>
            <a:r>
              <a:rPr lang="en-DK" sz="1600" i="1" dirty="1">
                <a:solidFill>
                  <a:schemeClr val="bg1"/>
                </a:solidFill>
                <a:latin typeface="Open Sans" panose="020b0606030504020204"/>
              </a:rPr>
              <a:t>l</a:t>
            </a:r>
            <a:r>
              <a:rPr lang="en-IN" sz="1600" i="1" dirty="1">
                <a:solidFill>
                  <a:schemeClr val="bg1"/>
                </a:solidFill>
                <a:latin typeface="Open Sans" panose="020b0606030504020204"/>
              </a:rPr>
              <a:t>o</a:t>
            </a:r>
            <a:r>
              <a:rPr lang="en-DK" sz="1600" i="1" dirty="1">
                <a:solidFill>
                  <a:schemeClr val="bg1"/>
                </a:solidFill>
                <a:latin typeface="Open Sans" panose="020b0606030504020204"/>
              </a:rPr>
              <a:t>b</a:t>
            </a:r>
            <a:r>
              <a:rPr lang="en-IN" sz="1600" i="1" dirty="1">
                <a:solidFill>
                  <a:schemeClr val="bg1"/>
                </a:solidFill>
                <a:latin typeface="Open Sans" panose="020b0606030504020204"/>
              </a:rPr>
              <a:t>a</a:t>
            </a:r>
            <a:r>
              <a:rPr lang="en-DK" sz="1600" i="1" dirty="1">
                <a:solidFill>
                  <a:schemeClr val="bg1"/>
                </a:solidFill>
                <a:latin typeface="Open Sans" panose="020b0606030504020204"/>
              </a:rPr>
              <a:t>l </a:t>
            </a:r>
            <a:r>
              <a:rPr lang="en-IN" sz="1600" i="1" dirty="1">
                <a:solidFill>
                  <a:schemeClr val="bg1"/>
                </a:solidFill>
                <a:latin typeface="Open Sans" panose="020b0606030504020204"/>
              </a:rPr>
              <a:t>h</a:t>
            </a:r>
            <a:r>
              <a:rPr lang="en-DK" sz="1600" i="1" dirty="1">
                <a:solidFill>
                  <a:schemeClr val="bg1"/>
                </a:solidFill>
                <a:latin typeface="Open Sans" panose="020b0606030504020204"/>
              </a:rPr>
              <a:t>e</a:t>
            </a:r>
            <a:r>
              <a:rPr lang="en-IN" sz="1600" i="1" dirty="1">
                <a:solidFill>
                  <a:schemeClr val="bg1"/>
                </a:solidFill>
                <a:latin typeface="Open Sans" panose="020b0606030504020204"/>
              </a:rPr>
              <a:t>a</a:t>
            </a:r>
            <a:r>
              <a:rPr lang="en-DK" sz="1600" i="1" dirty="1">
                <a:solidFill>
                  <a:schemeClr val="bg1"/>
                </a:solidFill>
                <a:latin typeface="Open Sans" panose="020b0606030504020204"/>
              </a:rPr>
              <a:t>d </a:t>
            </a:r>
            <a:r>
              <a:rPr lang="en-IN" sz="1600" i="1" dirty="1">
                <a:solidFill>
                  <a:schemeClr val="bg1"/>
                </a:solidFill>
                <a:latin typeface="Open Sans" panose="020b0606030504020204"/>
              </a:rPr>
              <a:t>q</a:t>
            </a:r>
            <a:r>
              <a:rPr lang="en-DK" sz="1600" i="1" dirty="1">
                <a:solidFill>
                  <a:schemeClr val="bg1"/>
                </a:solidFill>
                <a:latin typeface="Open Sans" panose="020b0606030504020204"/>
              </a:rPr>
              <a:t>u</a:t>
            </a:r>
            <a:r>
              <a:rPr lang="en-IN" sz="1600" i="1" dirty="1">
                <a:solidFill>
                  <a:schemeClr val="bg1"/>
                </a:solidFill>
                <a:latin typeface="Open Sans" panose="020b0606030504020204"/>
              </a:rPr>
              <a:t>a</a:t>
            </a:r>
            <a:r>
              <a:rPr lang="en-DK" sz="1600" i="1" dirty="1">
                <a:solidFill>
                  <a:schemeClr val="bg1"/>
                </a:solidFill>
                <a:latin typeface="Open Sans" panose="020b0606030504020204"/>
              </a:rPr>
              <a:t>r</a:t>
            </a:r>
            <a:r>
              <a:rPr lang="en-IN" sz="1600" i="1" dirty="1">
                <a:solidFill>
                  <a:schemeClr val="bg1"/>
                </a:solidFill>
                <a:latin typeface="Open Sans" panose="020b0606030504020204"/>
              </a:rPr>
              <a:t>t</a:t>
            </a:r>
            <a:r>
              <a:rPr lang="en-DK" sz="1600" i="1" dirty="1">
                <a:solidFill>
                  <a:schemeClr val="bg1"/>
                </a:solidFill>
                <a:latin typeface="Open Sans" panose="020b0606030504020204"/>
              </a:rPr>
              <a:t>e</a:t>
            </a:r>
            <a:r>
              <a:rPr lang="en-IN" sz="1600" i="1" dirty="1">
                <a:solidFill>
                  <a:schemeClr val="bg1"/>
                </a:solidFill>
                <a:latin typeface="Open Sans" panose="020b0606030504020204"/>
              </a:rPr>
              <a:t>r</a:t>
            </a:r>
            <a:r>
              <a:rPr lang="en-DK" sz="1600" i="1" dirty="1">
                <a:solidFill>
                  <a:schemeClr val="bg1"/>
                </a:solidFill>
                <a:latin typeface="Open Sans" panose="020b0606030504020204"/>
              </a:rPr>
              <a:t> </a:t>
            </a:r>
            <a:r>
              <a:rPr lang="en-IN" sz="1600" i="1" dirty="1">
                <a:solidFill>
                  <a:schemeClr val="bg1"/>
                </a:solidFill>
                <a:latin typeface="Open Sans" panose="020b0606030504020204"/>
              </a:rPr>
              <a:t>in</a:t>
            </a:r>
            <a:r>
              <a:rPr lang="en-DK" sz="1600" i="1" dirty="1">
                <a:solidFill>
                  <a:schemeClr val="bg1"/>
                </a:solidFill>
                <a:latin typeface="Open Sans" panose="020b0606030504020204"/>
              </a:rPr>
              <a:t> </a:t>
            </a:r>
            <a:r>
              <a:rPr lang="en-IN" sz="1600" i="1" dirty="1">
                <a:solidFill>
                  <a:schemeClr val="bg1"/>
                </a:solidFill>
                <a:latin typeface="Open Sans" panose="020b0606030504020204"/>
              </a:rPr>
              <a:t>R</a:t>
            </a:r>
            <a:r>
              <a:rPr lang="en-DK" sz="1600" i="1" dirty="1">
                <a:solidFill>
                  <a:schemeClr val="bg1"/>
                </a:solidFill>
                <a:latin typeface="Open Sans" panose="020b0606030504020204"/>
              </a:rPr>
              <a:t>a</a:t>
            </a:r>
            <a:r>
              <a:rPr lang="en-IN" sz="1600" i="1" dirty="1">
                <a:solidFill>
                  <a:schemeClr val="bg1"/>
                </a:solidFill>
                <a:latin typeface="Open Sans" panose="020b0606030504020204"/>
              </a:rPr>
              <a:t>l</a:t>
            </a:r>
            <a:r>
              <a:rPr lang="en-DK" sz="1600" i="1" dirty="1">
                <a:solidFill>
                  <a:schemeClr val="bg1"/>
                </a:solidFill>
                <a:latin typeface="Open Sans" panose="020b0606030504020204"/>
              </a:rPr>
              <a:t>e</a:t>
            </a:r>
            <a:r>
              <a:rPr lang="en-IN" sz="1600" i="1" dirty="1">
                <a:solidFill>
                  <a:schemeClr val="bg1"/>
                </a:solidFill>
                <a:latin typeface="Open Sans" panose="020b0606030504020204"/>
              </a:rPr>
              <a:t>i</a:t>
            </a:r>
            <a:r>
              <a:rPr lang="en-DK" sz="1600" i="1" dirty="1">
                <a:solidFill>
                  <a:schemeClr val="bg1"/>
                </a:solidFill>
                <a:latin typeface="Open Sans" panose="020b0606030504020204"/>
              </a:rPr>
              <a:t>g</a:t>
            </a:r>
            <a:r>
              <a:rPr lang="en-IN" sz="1600" i="1" dirty="1">
                <a:solidFill>
                  <a:schemeClr val="bg1"/>
                </a:solidFill>
                <a:latin typeface="Open Sans" panose="020b0606030504020204"/>
              </a:rPr>
              <a:t>h</a:t>
            </a:r>
            <a:r>
              <a:rPr lang="en-DK" sz="1600" i="1" dirty="1">
                <a:solidFill>
                  <a:schemeClr val="bg1"/>
                </a:solidFill>
                <a:latin typeface="Open Sans" panose="020b0606030504020204"/>
              </a:rPr>
              <a:t>, </a:t>
            </a:r>
            <a:r>
              <a:rPr lang="en-IN" sz="1600" i="1" dirty="1">
                <a:solidFill>
                  <a:schemeClr val="bg1"/>
                </a:solidFill>
                <a:latin typeface="Open Sans" panose="020b0606030504020204"/>
              </a:rPr>
              <a:t>N</a:t>
            </a:r>
            <a:r>
              <a:rPr lang="en-DK" sz="1600" i="1" dirty="1">
                <a:solidFill>
                  <a:schemeClr val="bg1"/>
                </a:solidFill>
                <a:latin typeface="Open Sans" panose="020b0606030504020204"/>
              </a:rPr>
              <a:t>o</a:t>
            </a:r>
            <a:r>
              <a:rPr lang="en-IN" sz="1600" i="1" dirty="1">
                <a:solidFill>
                  <a:schemeClr val="bg1"/>
                </a:solidFill>
                <a:latin typeface="Open Sans" panose="020b0606030504020204"/>
              </a:rPr>
              <a:t>r</a:t>
            </a:r>
            <a:r>
              <a:rPr lang="en-DK" sz="1600" i="1" dirty="1">
                <a:solidFill>
                  <a:schemeClr val="bg1"/>
                </a:solidFill>
                <a:latin typeface="Open Sans" panose="020b0606030504020204"/>
              </a:rPr>
              <a:t>t</a:t>
            </a:r>
            <a:r>
              <a:rPr lang="en-IN" sz="1600" i="1" dirty="1">
                <a:solidFill>
                  <a:schemeClr val="bg1"/>
                </a:solidFill>
                <a:latin typeface="Open Sans" panose="020b0606030504020204"/>
              </a:rPr>
              <a:t>h</a:t>
            </a:r>
            <a:r>
              <a:rPr lang="en-DK" sz="1600" i="1" dirty="1">
                <a:solidFill>
                  <a:schemeClr val="bg1"/>
                </a:solidFill>
                <a:latin typeface="Open Sans" panose="020b0606030504020204"/>
              </a:rPr>
              <a:t> </a:t>
            </a:r>
            <a:r>
              <a:rPr lang="en-IN" sz="1600" i="1" dirty="1">
                <a:solidFill>
                  <a:schemeClr val="bg1"/>
                </a:solidFill>
                <a:latin typeface="Open Sans" panose="020b0606030504020204"/>
              </a:rPr>
              <a:t>C</a:t>
            </a:r>
            <a:r>
              <a:rPr lang="en-DK" sz="1600" i="1" dirty="1">
                <a:solidFill>
                  <a:schemeClr val="bg1"/>
                </a:solidFill>
                <a:latin typeface="Open Sans" panose="020b0606030504020204"/>
              </a:rPr>
              <a:t>a</a:t>
            </a:r>
            <a:r>
              <a:rPr lang="en-IN" sz="1600" i="1" dirty="1">
                <a:solidFill>
                  <a:schemeClr val="bg1"/>
                </a:solidFill>
                <a:latin typeface="Open Sans" panose="020b0606030504020204"/>
              </a:rPr>
              <a:t>r</a:t>
            </a:r>
            <a:r>
              <a:rPr lang="en-DK" sz="1600" i="1" dirty="1">
                <a:solidFill>
                  <a:schemeClr val="bg1"/>
                </a:solidFill>
                <a:latin typeface="Open Sans" panose="020b0606030504020204"/>
              </a:rPr>
              <a:t>olina, </a:t>
            </a:r>
            <a:r>
              <a:rPr lang="en-IN" sz="1600" i="1" dirty="1">
                <a:solidFill>
                  <a:schemeClr val="bg1"/>
                </a:solidFill>
                <a:latin typeface="Open Sans" panose="020b0606030504020204"/>
              </a:rPr>
              <a:t>e</a:t>
            </a:r>
            <a:r>
              <a:rPr lang="en-DK" sz="1600" i="1" dirty="1">
                <a:solidFill>
                  <a:schemeClr val="bg1"/>
                </a:solidFill>
                <a:latin typeface="Open Sans" panose="020b0606030504020204"/>
              </a:rPr>
              <a:t>s</a:t>
            </a:r>
            <a:r>
              <a:rPr lang="en-IN" sz="1600" i="1" dirty="1">
                <a:solidFill>
                  <a:schemeClr val="bg1"/>
                </a:solidFill>
                <a:latin typeface="Open Sans" panose="020b0606030504020204"/>
              </a:rPr>
              <a:t>t</a:t>
            </a:r>
            <a:r>
              <a:rPr lang="en-DK" sz="1600" i="1" dirty="1">
                <a:solidFill>
                  <a:schemeClr val="bg1"/>
                </a:solidFill>
                <a:latin typeface="Open Sans" panose="020b0606030504020204"/>
              </a:rPr>
              <a:t>a</a:t>
            </a:r>
            <a:r>
              <a:rPr lang="en-IN" sz="1600" i="1" dirty="1">
                <a:solidFill>
                  <a:schemeClr val="bg1"/>
                </a:solidFill>
                <a:latin typeface="Open Sans" panose="020b0606030504020204"/>
              </a:rPr>
              <a:t>b</a:t>
            </a:r>
            <a:r>
              <a:rPr lang="en-DK" sz="1600" i="1" dirty="1">
                <a:solidFill>
                  <a:schemeClr val="bg1"/>
                </a:solidFill>
                <a:latin typeface="Open Sans" panose="020b0606030504020204"/>
              </a:rPr>
              <a:t>l</a:t>
            </a:r>
            <a:r>
              <a:rPr lang="en-IN" sz="1600" i="1" dirty="1">
                <a:solidFill>
                  <a:schemeClr val="bg1"/>
                </a:solidFill>
                <a:latin typeface="Open Sans" panose="020b0606030504020204"/>
              </a:rPr>
              <a:t>i</a:t>
            </a:r>
            <a:r>
              <a:rPr lang="en-DK" sz="1600" i="1" dirty="1">
                <a:solidFill>
                  <a:schemeClr val="bg1"/>
                </a:solidFill>
                <a:latin typeface="Open Sans" panose="020b0606030504020204"/>
              </a:rPr>
              <a:t>s</a:t>
            </a:r>
            <a:r>
              <a:rPr lang="en-IN" sz="1600" i="1" dirty="1">
                <a:solidFill>
                  <a:schemeClr val="bg1"/>
                </a:solidFill>
                <a:latin typeface="Open Sans" panose="020b0606030504020204"/>
              </a:rPr>
              <a:t>h</a:t>
            </a:r>
            <a:r>
              <a:rPr lang="en-DK" sz="1600" i="1" dirty="1">
                <a:solidFill>
                  <a:schemeClr val="bg1"/>
                </a:solidFill>
                <a:latin typeface="Open Sans" panose="020b0606030504020204"/>
              </a:rPr>
              <a:t>e</a:t>
            </a:r>
            <a:r>
              <a:rPr lang="en-IN" sz="1600" i="1" dirty="1">
                <a:solidFill>
                  <a:schemeClr val="bg1"/>
                </a:solidFill>
                <a:latin typeface="Open Sans" panose="020b0606030504020204"/>
              </a:rPr>
              <a:t>d</a:t>
            </a:r>
            <a:r>
              <a:rPr lang="en-DK" sz="1600" i="1" dirty="1">
                <a:solidFill>
                  <a:schemeClr val="bg1"/>
                </a:solidFill>
                <a:latin typeface="Open Sans" panose="020b0606030504020204"/>
              </a:rPr>
              <a:t> in 2011. I</a:t>
            </a:r>
            <a:r>
              <a:rPr lang="en-IN" sz="1600" i="1" dirty="1">
                <a:solidFill>
                  <a:schemeClr val="bg1"/>
                </a:solidFill>
                <a:latin typeface="Open Sans" panose="020b0606030504020204"/>
              </a:rPr>
              <a:t>t</a:t>
            </a:r>
            <a:r>
              <a:rPr lang="en-DK" sz="1600" i="1" dirty="1">
                <a:solidFill>
                  <a:schemeClr val="bg1"/>
                </a:solidFill>
                <a:latin typeface="Open Sans" panose="020b0606030504020204"/>
              </a:rPr>
              <a:t> </a:t>
            </a:r>
            <a:r>
              <a:rPr lang="en-IN" sz="1600" i="1" dirty="1">
                <a:solidFill>
                  <a:schemeClr val="bg1"/>
                </a:solidFill>
                <a:latin typeface="Open Sans" panose="020b0606030504020204"/>
              </a:rPr>
              <a:t>h</a:t>
            </a:r>
            <a:r>
              <a:rPr lang="en-DK" sz="1600" i="1" dirty="1">
                <a:solidFill>
                  <a:schemeClr val="bg1"/>
                </a:solidFill>
                <a:latin typeface="Open Sans" panose="020b0606030504020204"/>
              </a:rPr>
              <a:t>as European operation based out of Copenhagen and Global Delivery centre</a:t>
            </a:r>
            <a:r>
              <a:rPr lang="en-IN" sz="1600" i="1" dirty="1">
                <a:solidFill>
                  <a:schemeClr val="bg1"/>
                </a:solidFill>
                <a:latin typeface="Open Sans" panose="020b0606030504020204"/>
              </a:rPr>
              <a:t>s</a:t>
            </a:r>
            <a:r>
              <a:rPr lang="en-DK" sz="1600" i="1" dirty="1">
                <a:solidFill>
                  <a:schemeClr val="bg1"/>
                </a:solidFill>
                <a:latin typeface="Open Sans" panose="020b0606030504020204"/>
              </a:rPr>
              <a:t> based out of India (Gurgaon, Bangalore and Che</a:t>
            </a:r>
            <a:r>
              <a:rPr lang="en-IN" sz="1600" i="1" dirty="1">
                <a:solidFill>
                  <a:schemeClr val="bg1"/>
                </a:solidFill>
                <a:latin typeface="Open Sans" panose="020b0606030504020204"/>
              </a:rPr>
              <a:t>n</a:t>
            </a:r>
            <a:r>
              <a:rPr lang="en-DK" sz="1600" i="1" dirty="1">
                <a:solidFill>
                  <a:schemeClr val="bg1"/>
                </a:solidFill>
                <a:latin typeface="Open Sans" panose="020b0606030504020204"/>
              </a:rPr>
              <a:t>n</a:t>
            </a:r>
            <a:r>
              <a:rPr lang="en-IN" sz="1600" i="1" dirty="1">
                <a:solidFill>
                  <a:schemeClr val="bg1"/>
                </a:solidFill>
                <a:latin typeface="Open Sans" panose="020b0606030504020204"/>
              </a:rPr>
              <a:t>a</a:t>
            </a:r>
            <a:r>
              <a:rPr lang="en-DK" sz="1600" i="1" dirty="1">
                <a:solidFill>
                  <a:schemeClr val="bg1"/>
                </a:solidFill>
                <a:latin typeface="Open Sans" panose="020b0606030504020204"/>
              </a:rPr>
              <a:t>i</a:t>
            </a:r>
            <a:r>
              <a:rPr lang="en-US" sz="1600" i="1" dirty="1">
                <a:solidFill>
                  <a:schemeClr val="bg1"/>
                </a:solidFill>
                <a:latin typeface="Open Sans" panose="020b0606030504020204"/>
              </a:rPr>
              <a:t>)</a:t>
            </a:r>
            <a:r>
              <a:rPr lang="en-DK" sz="1600" i="1" dirty="1">
                <a:solidFill>
                  <a:schemeClr val="bg1"/>
                </a:solidFill>
                <a:latin typeface="Open Sans" panose="020b0606030504020204"/>
              </a:rPr>
              <a:t>.</a:t>
            </a:r>
            <a:r>
              <a:rPr lang="en-IN" sz="1600" i="1" dirty="1">
                <a:solidFill>
                  <a:schemeClr val="bg1"/>
                </a:solidFill>
                <a:latin typeface="Open Sans" panose="020b0606030504020204"/>
              </a:rPr>
              <a:t> </a:t>
            </a:r>
          </a:p>
        </p:txBody>
      </p:sp>
      <p:sp>
        <p:nvSpPr>
          <p:cNvPr id="42" name="New shape"/>
          <p:cNvSpPr>
            <a:spLocks noSelect="1" noMove="1" noResize="1" noTextEdit="1"/>
          </p:cNvSpPr>
          <p:nvPr/>
        </p:nvSpPr>
        <p:spPr>
          <a:xfrm>
            <a:off x="127000" y="254000"/>
            <a:ext cx="6985000" cy="254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sz="1600" dirty="1">
                <a:solidFill>
                  <a:srgbClr val="FF0000"/>
                </a:solidFill>
              </a:rPr>
              <a:t>Evaluation Warning : The document was created with  Spire.Presentation for .NET</a:t>
            </a:r>
          </a:p>
        </p:txBody>
      </p:sp>
    </p:spTree>
    <p:extLst>
      <p:ext uri="{BB962C8B-B14F-4D97-AF65-F5344CB8AC3E}">
        <p14:creationId xmlns:p14="http://schemas.microsoft.com/office/powerpoint/2010/main" val="2148344239"/>
      </p:ext>
    </p:extLst>
  </p:cSld>
  <p:clrMapOvr>
    <a:masterClrMapping/>
  </p:clrMapOvr>
  <p:transition spd="fast"/>
  <p:timing>
    <p:tnLst>
      <p:par>
        <p:cTn id="1"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bodyPr>
          <a:lstStyle/>
          <a:p>
            <a:r>
              <a:rPr lang="en-US" altLang="en-US" dirty="1">
                <a:solidFill>
                  <a:srgbClr val="002060"/>
                </a:solidFill>
              </a:rPr>
              <a:t>Global Delivery Proposition</a:t>
            </a:r>
            <a:endParaRPr lang="en-IN">
              <a:solidFill>
                <a:srgbClr val="002060"/>
              </a:solidFill>
            </a:endParaRPr>
          </a:p>
        </p:txBody>
      </p:sp>
      <p:sp>
        <p:nvSpPr>
          <p:cNvPr id="26" name="TextBox 15"/>
          <p:cNvSpPr txBox="1">
            <a:spLocks noChangeArrowheads="1"/>
          </p:cNvSpPr>
          <p:nvPr/>
        </p:nvSpPr>
        <p:spPr>
          <a:xfrm>
            <a:off x="8197679" y="6025227"/>
            <a:ext cx="3251200" cy="369332"/>
          </a:xfrm>
          <a:prstGeom prst="rect"/>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fontAlgn="base" eaLnBrk="0"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eaLnBrk="0"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eaLnBrk="0"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eaLnBrk="0"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fontAlgn="auto" rtl="0" eaLnBrk="1" latinLnBrk="0" hangingPunct="1">
              <a:lnSpc>
                <a:spcPct val="100000"/>
              </a:lnSpc>
              <a:spcBef>
                <a:spcPct val="0"/>
              </a:spcBef>
              <a:spcAft>
                <a:spcPct val="0"/>
              </a:spcAft>
              <a:buClrTx/>
              <a:buSzTx/>
              <a:buFontTx/>
              <a:buNone/>
              <a:defRPr/>
            </a:pPr>
            <a:r>
              <a:rPr kumimoji="0" lang="en-IN" altLang="en-US" sz="1800" b="0" i="0" u="none" strike="noStrike" kern="1200" cap="none" spc="0" normalizeH="0" baseline="0" noProof="0" dirty="1">
                <a:ln>
                  <a:noFill/>
                </a:ln>
                <a:solidFill>
                  <a:srgbClr val="FFFFFF"/>
                </a:solidFill>
                <a:effectLst/>
                <a:uLnTx/>
                <a:uFillTx/>
                <a:latin typeface="Open Sans" panose="020b0606030504020204"/>
                <a:cs typeface="Calibri" panose="020f0502020204030204" pitchFamily="34" charset="0"/>
              </a:rPr>
              <a:t>Source: IDC</a:t>
            </a:r>
          </a:p>
        </p:txBody>
      </p:sp>
      <p:sp>
        <p:nvSpPr>
          <p:cNvPr id="29" name="Rectangle 28"/>
          <p:cNvSpPr/>
          <p:nvPr/>
        </p:nvSpPr>
        <p:spPr>
          <a:xfrm>
            <a:off x="9749797" y="1076013"/>
            <a:ext cx="2271387" cy="4900713"/>
          </a:xfrm>
          <a:prstGeom prst="rect"/>
          <a:solidFill>
            <a:schemeClr val="bg1"/>
          </a:solidFill>
          <a:ln w="12700" cap="flat" cmpd="sng" algn="ctr">
            <a:solidFill>
              <a:srgbClr val="002060"/>
            </a:solidFill>
            <a:prstDash val="solid"/>
            <a:miter lim="800000"/>
          </a:ln>
          <a:effectLst/>
        </p:spPr>
        <p:txBody>
          <a:bodyPr rtlCol="0" anchor="ctr"/>
          <a:lstStyle/>
          <a:p>
            <a:pPr marL="0" marR="0" lvl="0" indent="0" algn="ctr" defTabSz="914400" fontAlgn="auto" rtl="0" eaLnBrk="1" latinLnBrk="0" hangingPunct="1">
              <a:lnSpc>
                <a:spcPct val="100000"/>
              </a:lnSpc>
              <a:spcBef>
                <a:spcPct val="0"/>
              </a:spcBef>
              <a:spcAft>
                <a:spcPct val="0"/>
              </a:spcAft>
              <a:buClrTx/>
              <a:buSzTx/>
              <a:buFontTx/>
              <a:buNone/>
              <a:defRPr/>
            </a:pPr>
            <a:endParaRPr kumimoji="0" lang="en-US" sz="12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p:cNvSpPr/>
          <p:nvPr/>
        </p:nvSpPr>
        <p:spPr>
          <a:xfrm>
            <a:off x="7349567" y="1079517"/>
            <a:ext cx="2271387" cy="4897535"/>
          </a:xfrm>
          <a:prstGeom prst="rect"/>
          <a:solidFill>
            <a:schemeClr val="bg1"/>
          </a:solidFill>
          <a:ln w="12700" cap="flat" cmpd="sng" algn="ctr">
            <a:solidFill>
              <a:srgbClr val="002060"/>
            </a:solidFill>
            <a:prstDash val="solid"/>
            <a:miter lim="800000"/>
          </a:ln>
          <a:effectLst/>
        </p:spPr>
        <p:txBody>
          <a:bodyPr rtlCol="0" anchor="ctr"/>
          <a:lstStyle/>
          <a:p>
            <a:pPr marL="0" marR="0" lvl="0" indent="0" algn="ctr" defTabSz="914400" fontAlgn="auto" rtl="0" eaLnBrk="1" latinLnBrk="0" hangingPunct="1">
              <a:lnSpc>
                <a:spcPct val="100000"/>
              </a:lnSpc>
              <a:spcBef>
                <a:spcPct val="0"/>
              </a:spcBef>
              <a:spcAft>
                <a:spcPct val="0"/>
              </a:spcAft>
              <a:buClrTx/>
              <a:buSzTx/>
              <a:buFontTx/>
              <a:buNone/>
              <a:defRPr/>
            </a:pPr>
            <a:endParaRPr kumimoji="0" lang="en-US" sz="12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p:cNvSpPr/>
          <p:nvPr/>
        </p:nvSpPr>
        <p:spPr>
          <a:xfrm>
            <a:off x="4991220" y="1076013"/>
            <a:ext cx="2271387" cy="4897535"/>
          </a:xfrm>
          <a:prstGeom prst="rect"/>
          <a:solidFill>
            <a:schemeClr val="bg1"/>
          </a:solidFill>
          <a:ln w="12700" cap="flat" cmpd="sng" algn="ctr">
            <a:solidFill>
              <a:srgbClr val="002060"/>
            </a:solidFill>
            <a:prstDash val="solid"/>
            <a:miter lim="800000"/>
          </a:ln>
          <a:effectLst/>
        </p:spPr>
        <p:txBody>
          <a:bodyPr rtlCol="0" anchor="ctr"/>
          <a:lstStyle/>
          <a:p>
            <a:pPr marL="0" marR="0" lvl="0" indent="0" algn="ctr" defTabSz="914400" fontAlgn="auto" rtl="0" eaLnBrk="1" latinLnBrk="0" hangingPunct="1">
              <a:lnSpc>
                <a:spcPct val="100000"/>
              </a:lnSpc>
              <a:spcBef>
                <a:spcPct val="0"/>
              </a:spcBef>
              <a:spcAft>
                <a:spcPct val="0"/>
              </a:spcAft>
              <a:buClrTx/>
              <a:buSzTx/>
              <a:buFontTx/>
              <a:buNone/>
              <a:defRPr/>
            </a:pPr>
            <a:endParaRPr kumimoji="0" lang="en-US" sz="12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p:cNvSpPr/>
          <p:nvPr/>
        </p:nvSpPr>
        <p:spPr>
          <a:xfrm>
            <a:off x="2625426" y="1076013"/>
            <a:ext cx="2271387" cy="4900713"/>
          </a:xfrm>
          <a:prstGeom prst="rect"/>
          <a:solidFill>
            <a:schemeClr val="bg1"/>
          </a:solidFill>
          <a:ln w="12700" cap="flat" cmpd="sng" algn="ctr">
            <a:solidFill>
              <a:srgbClr val="002060"/>
            </a:solidFill>
            <a:prstDash val="solid"/>
            <a:miter lim="800000"/>
          </a:ln>
          <a:effectLst/>
        </p:spPr>
        <p:txBody>
          <a:bodyPr rtlCol="0" anchor="ctr"/>
          <a:lstStyle/>
          <a:p>
            <a:pPr marL="0" marR="0" lvl="0" indent="0" algn="ctr" defTabSz="914400" fontAlgn="auto" rtl="0" eaLnBrk="1" latinLnBrk="0" hangingPunct="1">
              <a:lnSpc>
                <a:spcPct val="100000"/>
              </a:lnSpc>
              <a:spcBef>
                <a:spcPct val="0"/>
              </a:spcBef>
              <a:spcAft>
                <a:spcPct val="0"/>
              </a:spcAft>
              <a:buClrTx/>
              <a:buSzTx/>
              <a:buFontTx/>
              <a:buNone/>
              <a:defRPr/>
            </a:pPr>
            <a:endParaRPr kumimoji="0" lang="en-US" sz="12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p:cNvSpPr/>
          <p:nvPr/>
        </p:nvSpPr>
        <p:spPr>
          <a:xfrm>
            <a:off x="258954" y="1076013"/>
            <a:ext cx="2271387" cy="4900713"/>
          </a:xfrm>
          <a:prstGeom prst="rect"/>
          <a:solidFill>
            <a:schemeClr val="bg1"/>
          </a:solidFill>
          <a:ln w="12700" cap="flat" cmpd="sng" algn="ctr">
            <a:solidFill>
              <a:srgbClr val="002060"/>
            </a:solidFill>
            <a:prstDash val="solid"/>
            <a:miter lim="800000"/>
          </a:ln>
          <a:effectLst/>
        </p:spPr>
        <p:txBody>
          <a:bodyPr rtlCol="0" anchor="ctr"/>
          <a:lstStyle/>
          <a:p>
            <a:pPr marL="0" marR="0" lvl="0" indent="0" algn="ctr" defTabSz="914400" fontAlgn="auto" rtl="0" eaLnBrk="1" latinLnBrk="0" hangingPunct="1">
              <a:lnSpc>
                <a:spcPct val="100000"/>
              </a:lnSpc>
              <a:spcBef>
                <a:spcPct val="0"/>
              </a:spcBef>
              <a:spcAft>
                <a:spcPct val="0"/>
              </a:spcAft>
              <a:buClrTx/>
              <a:buSzTx/>
              <a:buFontTx/>
              <a:buNone/>
              <a:defRPr/>
            </a:pPr>
            <a:endParaRPr kumimoji="0" lang="en-US" sz="12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p:cNvSpPr/>
          <p:nvPr/>
        </p:nvSpPr>
        <p:spPr>
          <a:xfrm>
            <a:off x="267080" y="2406518"/>
            <a:ext cx="2160593" cy="3062377"/>
          </a:xfrm>
          <a:prstGeom prst="rect"/>
        </p:spPr>
        <p:txBody>
          <a:bodyPr wrap="square">
            <a:spAutoFit/>
          </a:bodyPr>
          <a:lstStyle/>
          <a:p>
            <a:pPr lvl="0" algn="ctr" defTabSz="1087389">
              <a:spcAft>
                <a:spcPts val="600"/>
              </a:spcAft>
              <a:tabLst>
                <a:tab pos="179326" algn="l"/>
              </a:tabLst>
              <a:defRPr/>
            </a:pPr>
            <a:r>
              <a:rPr lang="en-US" sz="1400" b="1" dirty="1">
                <a:solidFill>
                  <a:schemeClr val="tx1">
                    <a:lumMod val="75000"/>
                    <a:lumOff val="25000"/>
                  </a:schemeClr>
                </a:solidFill>
                <a:latin typeface="Open Sans" panose="020b0606030504020204"/>
              </a:rPr>
              <a:t>Project Scope</a:t>
            </a:r>
          </a:p>
          <a:p>
            <a:pPr marL="285750" marR="0" lvl="0" indent="-285750" algn="ctr" defTabSz="1087389" fontAlgn="auto" rtl="0" eaLnBrk="1" latinLnBrk="0" hangingPunct="1">
              <a:lnSpc>
                <a:spcPct val="100000"/>
              </a:lnSpc>
              <a:spcBef>
                <a:spcPct val="0"/>
              </a:spcBef>
              <a:spcAft>
                <a:spcPts val="600"/>
              </a:spcAft>
              <a:buClrTx/>
              <a:buSzTx/>
              <a:buFont typeface="Wingdings" panose="05000000000000000000" pitchFamily="2" charset="2"/>
              <a:buChar char="§"/>
              <a:tabLst>
                <a:tab pos="179326" algn="l"/>
              </a:tabLst>
              <a:defRPr/>
            </a:pPr>
            <a:br>
              <a:rPr kumimoji="0" lang="en-US" sz="1400" b="1" i="0" u="none" strike="noStrike" kern="0" cap="none" spc="0" normalizeH="0" baseline="0" noProof="0" dirty="1">
                <a:ln>
                  <a:noFill/>
                </a:ln>
                <a:solidFill>
                  <a:schemeClr val="tx1">
                    <a:lumMod val="75000"/>
                    <a:lumOff val="25000"/>
                  </a:schemeClr>
                </a:solidFill>
                <a:effectLst/>
                <a:uLnTx/>
                <a:uFillTx/>
                <a:latin typeface="Open Sans" panose="020b0606030504020204"/>
              </a:rPr>
            </a:br>
            <a:endParaRPr kumimoji="0" lang="en-US" sz="1400" b="1" i="0" u="none" strike="noStrike" kern="0" cap="none" spc="0" normalizeH="0" baseline="0" noProof="0">
              <a:ln>
                <a:noFill/>
              </a:ln>
              <a:solidFill>
                <a:schemeClr val="tx1">
                  <a:lumMod val="75000"/>
                  <a:lumOff val="25000"/>
                </a:schemeClr>
              </a:solidFill>
              <a:effectLst/>
              <a:uLnTx/>
              <a:uFillTx/>
              <a:latin typeface="Open Sans" panose="020b0606030504020204"/>
            </a:endParaRPr>
          </a:p>
          <a:p>
            <a:pPr marL="342900" lvl="0" indent="-342900" defTabSz="1087389">
              <a:spcAft>
                <a:spcPts val="600"/>
              </a:spcAft>
              <a:buClr>
                <a:srgbClr val="EA901D"/>
              </a:buClr>
              <a:buFont typeface="Wingdings" panose="05000000000000000000" pitchFamily="2" charset="2"/>
              <a:buChar char="§"/>
              <a:tabLst>
                <a:tab pos="540196" algn="l"/>
              </a:tabLst>
              <a:defRPr/>
            </a:pPr>
            <a:r>
              <a:rPr lang="en-IN" sz="1400" dirty="1">
                <a:solidFill>
                  <a:schemeClr val="tx1">
                    <a:lumMod val="75000"/>
                    <a:lumOff val="25000"/>
                  </a:schemeClr>
                </a:solidFill>
                <a:latin typeface="Open Sans" panose="020b0606030504020204"/>
              </a:rPr>
              <a:t>O</a:t>
            </a:r>
            <a:r>
              <a:rPr lang="en-US" sz="1400" dirty="1">
                <a:solidFill>
                  <a:schemeClr val="tx1">
                    <a:lumMod val="75000"/>
                    <a:lumOff val="25000"/>
                  </a:schemeClr>
                </a:solidFill>
                <a:latin typeface="Open Sans" panose="020b0606030504020204"/>
              </a:rPr>
              <a:t>S and DB upgrade to meet the pre-requisite</a:t>
            </a:r>
            <a:endParaRPr lang="en-IN" sz="1400">
              <a:solidFill>
                <a:schemeClr val="tx1">
                  <a:lumMod val="75000"/>
                  <a:lumOff val="25000"/>
                </a:schemeClr>
              </a:solidFill>
              <a:latin typeface="Open Sans" panose="020b0606030504020204"/>
            </a:endParaRPr>
          </a:p>
          <a:p>
            <a:pPr marL="342900" lvl="0" indent="-342900" defTabSz="1087389">
              <a:spcAft>
                <a:spcPts val="600"/>
              </a:spcAft>
              <a:buClr>
                <a:srgbClr val="EA901D"/>
              </a:buClr>
              <a:buFont typeface="Wingdings" panose="05000000000000000000" pitchFamily="2" charset="2"/>
              <a:buChar char="§"/>
              <a:tabLst>
                <a:tab pos="540196" algn="l"/>
              </a:tabLst>
              <a:defRPr/>
            </a:pPr>
            <a:r>
              <a:rPr lang="en-US" sz="1400" dirty="1">
                <a:solidFill>
                  <a:schemeClr val="tx1">
                    <a:lumMod val="75000"/>
                    <a:lumOff val="25000"/>
                  </a:schemeClr>
                </a:solidFill>
                <a:latin typeface="Open Sans" panose="020b0606030504020204"/>
              </a:rPr>
              <a:t>Conversion from SAP ECC to S/4 HAN</a:t>
            </a:r>
            <a:endParaRPr lang="en-IN" sz="1400">
              <a:solidFill>
                <a:schemeClr val="tx1">
                  <a:lumMod val="75000"/>
                  <a:lumOff val="25000"/>
                </a:schemeClr>
              </a:solidFill>
              <a:latin typeface="Open Sans" panose="020b0606030504020204"/>
            </a:endParaRPr>
          </a:p>
          <a:p>
            <a:pPr marL="342900" marR="0" lvl="0" indent="-342900" algn="l" defTabSz="1087389" fontAlgn="auto" rtl="0" eaLnBrk="1" latinLnBrk="0" hangingPunct="1">
              <a:lnSpc>
                <a:spcPct val="100000"/>
              </a:lnSpc>
              <a:spcBef>
                <a:spcPct val="0"/>
              </a:spcBef>
              <a:spcAft>
                <a:spcPts val="600"/>
              </a:spcAft>
              <a:buClr>
                <a:srgbClr val="EA901D"/>
              </a:buClr>
              <a:buSzTx/>
              <a:buFont typeface="Wingdings" panose="05000000000000000000" pitchFamily="2" charset="2"/>
              <a:buChar char="§"/>
              <a:tabLst>
                <a:tab pos="540196" algn="l"/>
              </a:tabLst>
              <a:defRPr/>
            </a:pPr>
            <a:r>
              <a:rPr lang="en-IN" sz="1400" dirty="1">
                <a:solidFill>
                  <a:schemeClr val="tx1">
                    <a:lumMod val="75000"/>
                    <a:lumOff val="25000"/>
                  </a:schemeClr>
                </a:solidFill>
                <a:latin typeface="Open Sans" panose="020b0606030504020204"/>
              </a:rPr>
              <a:t>Support and consulting</a:t>
            </a:r>
          </a:p>
          <a:p>
            <a:pPr marL="342900" lvl="0" indent="-342900" defTabSz="1087389">
              <a:spcAft>
                <a:spcPts val="600"/>
              </a:spcAft>
              <a:buClr>
                <a:srgbClr val="EA901D"/>
              </a:buClr>
              <a:buFont typeface="Wingdings" panose="05000000000000000000" pitchFamily="2" charset="2"/>
              <a:buChar char="§"/>
              <a:tabLst>
                <a:tab pos="540196" algn="l"/>
              </a:tabLst>
              <a:defRPr/>
            </a:pPr>
            <a:r>
              <a:rPr lang="en-IN" sz="1400" dirty="1">
                <a:solidFill>
                  <a:schemeClr val="tx1">
                    <a:lumMod val="75000"/>
                    <a:lumOff val="25000"/>
                  </a:schemeClr>
                </a:solidFill>
                <a:latin typeface="Open Sans" panose="020b0606030504020204"/>
              </a:rPr>
              <a:t>Solman 7.2 Implementation</a:t>
            </a:r>
          </a:p>
        </p:txBody>
      </p:sp>
      <p:sp>
        <p:nvSpPr>
          <p:cNvPr id="35" name="Rectangle 34"/>
          <p:cNvSpPr/>
          <p:nvPr/>
        </p:nvSpPr>
        <p:spPr>
          <a:xfrm>
            <a:off x="2617301" y="2406518"/>
            <a:ext cx="2286959" cy="3570208"/>
          </a:xfrm>
          <a:prstGeom prst="rect"/>
        </p:spPr>
        <p:txBody>
          <a:bodyPr wrap="square">
            <a:spAutoFit/>
          </a:bodyPr>
          <a:lstStyle/>
          <a:p>
            <a:pPr marL="0" marR="0" lvl="0" indent="0" algn="ctr" defTabSz="1087389" fontAlgn="auto" rtl="0" eaLnBrk="1" latinLnBrk="0" hangingPunct="1">
              <a:lnSpc>
                <a:spcPct val="100000"/>
              </a:lnSpc>
              <a:spcBef>
                <a:spcPct val="0"/>
              </a:spcBef>
              <a:spcAft>
                <a:spcPts val="600"/>
              </a:spcAft>
              <a:buClrTx/>
              <a:buSzTx/>
              <a:buFontTx/>
              <a:buNone/>
              <a:tabLst>
                <a:tab pos="179326" algn="l"/>
              </a:tabLst>
              <a:defRPr/>
            </a:pPr>
            <a:r>
              <a:rPr lang="en-US" sz="1400" b="1" dirty="1">
                <a:solidFill>
                  <a:schemeClr val="tx1">
                    <a:lumMod val="75000"/>
                    <a:lumOff val="25000"/>
                  </a:schemeClr>
                </a:solidFill>
                <a:latin typeface="Open Sans" panose="020b0606030504020204"/>
              </a:rPr>
              <a:t>Delivery Capability</a:t>
            </a:r>
          </a:p>
          <a:p>
            <a:pPr marL="172978" marR="0" lvl="0" indent="-172978" algn="l" defTabSz="1087389" fontAlgn="auto" rtl="0" eaLnBrk="1" latinLnBrk="0" hangingPunct="1">
              <a:lnSpc>
                <a:spcPct val="100000"/>
              </a:lnSpc>
              <a:spcBef>
                <a:spcPct val="0"/>
              </a:spcBef>
              <a:spcAft>
                <a:spcPts val="600"/>
              </a:spcAft>
              <a:buClr>
                <a:srgbClr val="F3901D"/>
              </a:buClr>
              <a:buSzTx/>
              <a:buFont typeface="Arial" panose="020b0604020202020204" pitchFamily="34" charset="0"/>
              <a:buChar char="•"/>
              <a:defRPr/>
            </a:pPr>
            <a:r>
              <a:rPr lang="en-GB" sz="1400" dirty="1">
                <a:solidFill>
                  <a:schemeClr val="tx1">
                    <a:lumMod val="75000"/>
                    <a:lumOff val="25000"/>
                  </a:schemeClr>
                </a:solidFill>
                <a:latin typeface="Open Sans" panose="020b0606030504020204"/>
              </a:rPr>
              <a:t>Leveraging Promantus’ global delivery network model with follow the sun 24x7 coverage  </a:t>
            </a:r>
          </a:p>
          <a:p>
            <a:pPr marL="172978" marR="0" lvl="0" indent="-172978" algn="l" defTabSz="1087389" fontAlgn="auto" rtl="0" eaLnBrk="1" latinLnBrk="0" hangingPunct="1">
              <a:lnSpc>
                <a:spcPct val="100000"/>
              </a:lnSpc>
              <a:spcBef>
                <a:spcPct val="0"/>
              </a:spcBef>
              <a:spcAft>
                <a:spcPts val="600"/>
              </a:spcAft>
              <a:buClr>
                <a:srgbClr val="F3901D"/>
              </a:buClr>
              <a:buSzTx/>
              <a:buFont typeface="Arial" panose="020b0604020202020204" pitchFamily="34" charset="0"/>
              <a:buChar char="•"/>
              <a:defRPr/>
            </a:pPr>
            <a:r>
              <a:rPr lang="en-US" sz="1400" dirty="1">
                <a:solidFill>
                  <a:schemeClr val="tx1">
                    <a:lumMod val="75000"/>
                    <a:lumOff val="25000"/>
                  </a:schemeClr>
                </a:solidFill>
                <a:latin typeface="Open Sans" panose="020b0606030504020204"/>
              </a:rPr>
              <a:t>Onsite, offshore &amp; nearshore</a:t>
            </a:r>
          </a:p>
          <a:p>
            <a:pPr marL="172978" marR="0" lvl="0" indent="-172978" algn="l" defTabSz="1087389" fontAlgn="auto" rtl="0" eaLnBrk="1" latinLnBrk="0" hangingPunct="1">
              <a:lnSpc>
                <a:spcPct val="100000"/>
              </a:lnSpc>
              <a:spcBef>
                <a:spcPct val="0"/>
              </a:spcBef>
              <a:spcAft>
                <a:spcPts val="600"/>
              </a:spcAft>
              <a:buClr>
                <a:srgbClr val="F3901D"/>
              </a:buClr>
              <a:buSzTx/>
              <a:buFont typeface="Arial" panose="020b0604020202020204" pitchFamily="34" charset="0"/>
              <a:buChar char="•"/>
              <a:defRPr/>
            </a:pPr>
            <a:r>
              <a:rPr lang="en-US" sz="1400" dirty="1">
                <a:solidFill>
                  <a:schemeClr val="tx1">
                    <a:lumMod val="75000"/>
                    <a:lumOff val="25000"/>
                  </a:schemeClr>
                </a:solidFill>
                <a:latin typeface="Open Sans" panose="020b0606030504020204"/>
              </a:rPr>
              <a:t>24x7 on-call support</a:t>
            </a:r>
          </a:p>
          <a:p>
            <a:pPr marL="172978" marR="0" lvl="0" indent="-172978" algn="l" defTabSz="1087389" fontAlgn="auto" rtl="0" eaLnBrk="1" latinLnBrk="0" hangingPunct="1">
              <a:lnSpc>
                <a:spcPct val="100000"/>
              </a:lnSpc>
              <a:spcBef>
                <a:spcPct val="0"/>
              </a:spcBef>
              <a:spcAft>
                <a:spcPts val="600"/>
              </a:spcAft>
              <a:buClr>
                <a:srgbClr val="F3901D"/>
              </a:buClr>
              <a:buSzTx/>
              <a:buFont typeface="Arial" panose="020b0604020202020204" pitchFamily="34" charset="0"/>
              <a:buChar char="•"/>
              <a:defRPr/>
            </a:pPr>
            <a:r>
              <a:rPr lang="en-US" sz="1400" dirty="1">
                <a:solidFill>
                  <a:schemeClr val="tx1">
                    <a:lumMod val="75000"/>
                    <a:lumOff val="25000"/>
                  </a:schemeClr>
                </a:solidFill>
                <a:latin typeface="Open Sans" panose="020b0606030504020204"/>
              </a:rPr>
              <a:t>Multi-vendor model</a:t>
            </a:r>
          </a:p>
          <a:p>
            <a:pPr marL="172978" marR="0" lvl="0" indent="-172978" algn="l" defTabSz="1087389" fontAlgn="auto" rtl="0" eaLnBrk="1" latinLnBrk="0" hangingPunct="1">
              <a:lnSpc>
                <a:spcPct val="100000"/>
              </a:lnSpc>
              <a:spcBef>
                <a:spcPct val="0"/>
              </a:spcBef>
              <a:spcAft>
                <a:spcPts val="600"/>
              </a:spcAft>
              <a:buClr>
                <a:srgbClr val="F3901D"/>
              </a:buClr>
              <a:buSzTx/>
              <a:buFont typeface="Arial" panose="020b0604020202020204" pitchFamily="34" charset="0"/>
              <a:buChar char="•"/>
              <a:defRPr/>
            </a:pPr>
            <a:r>
              <a:rPr lang="en-US" sz="1400" dirty="1">
                <a:solidFill>
                  <a:schemeClr val="tx1">
                    <a:lumMod val="75000"/>
                    <a:lumOff val="25000"/>
                  </a:schemeClr>
                </a:solidFill>
                <a:latin typeface="Open Sans" panose="020b0606030504020204"/>
              </a:rPr>
              <a:t>On demand staffing</a:t>
            </a:r>
          </a:p>
          <a:p>
            <a:pPr marL="172978" marR="0" lvl="0" indent="-172978" algn="l" defTabSz="1087389" fontAlgn="auto" rtl="0" eaLnBrk="1" latinLnBrk="0" hangingPunct="1">
              <a:lnSpc>
                <a:spcPct val="100000"/>
              </a:lnSpc>
              <a:spcBef>
                <a:spcPct val="0"/>
              </a:spcBef>
              <a:spcAft>
                <a:spcPts val="600"/>
              </a:spcAft>
              <a:buClr>
                <a:srgbClr val="F3901D"/>
              </a:buClr>
              <a:buSzTx/>
              <a:buFont typeface="Arial" panose="020b0604020202020204" pitchFamily="34" charset="0"/>
              <a:buChar char="•"/>
              <a:defRPr/>
            </a:pPr>
            <a:r>
              <a:rPr lang="en-US" sz="1400" dirty="1">
                <a:solidFill>
                  <a:schemeClr val="tx1">
                    <a:lumMod val="75000"/>
                    <a:lumOff val="25000"/>
                  </a:schemeClr>
                </a:solidFill>
                <a:latin typeface="Open Sans" panose="020b0606030504020204"/>
              </a:rPr>
              <a:t>Offshore delivery centers in North America, India, Europe, Singapore, Hong Kong</a:t>
            </a:r>
          </a:p>
        </p:txBody>
      </p:sp>
      <p:sp>
        <p:nvSpPr>
          <p:cNvPr id="36" name="Rectangle 35"/>
          <p:cNvSpPr/>
          <p:nvPr/>
        </p:nvSpPr>
        <p:spPr>
          <a:xfrm>
            <a:off x="4991221" y="2417885"/>
            <a:ext cx="2271386" cy="3277820"/>
          </a:xfrm>
          <a:prstGeom prst="rect"/>
        </p:spPr>
        <p:txBody>
          <a:bodyPr wrap="square">
            <a:spAutoFit/>
          </a:bodyPr>
          <a:lstStyle/>
          <a:p>
            <a:pPr algn="ctr" defTabSz="1087389">
              <a:spcAft>
                <a:spcPts val="600"/>
              </a:spcAft>
              <a:tabLst>
                <a:tab pos="179326" algn="l"/>
              </a:tabLst>
              <a:defRPr/>
            </a:pPr>
            <a:r>
              <a:rPr lang="en-US" sz="1400" b="1" dirty="1">
                <a:solidFill>
                  <a:schemeClr val="tx1">
                    <a:lumMod val="75000"/>
                    <a:lumOff val="25000"/>
                  </a:schemeClr>
                </a:solidFill>
                <a:latin typeface="Open Sans" panose="020b0606030504020204"/>
              </a:rPr>
              <a:t>Client Success - Methodology</a:t>
            </a:r>
          </a:p>
          <a:p>
            <a:pPr marL="172978" marR="0" lvl="0" indent="-172978" algn="l" defTabSz="1087389" fontAlgn="auto" rtl="0" eaLnBrk="1" latinLnBrk="0" hangingPunct="1">
              <a:lnSpc>
                <a:spcPct val="100000"/>
              </a:lnSpc>
              <a:spcBef>
                <a:spcPct val="0"/>
              </a:spcBef>
              <a:spcAft>
                <a:spcPts val="600"/>
              </a:spcAft>
              <a:buClr>
                <a:srgbClr val="F3901D"/>
              </a:buClr>
              <a:buSzTx/>
              <a:buFont typeface="Arial" panose="020b0604020202020204" pitchFamily="34" charset="0"/>
              <a:buChar char="•"/>
              <a:defRPr/>
            </a:pPr>
            <a:r>
              <a:rPr lang="en-GB" sz="1400" dirty="1">
                <a:solidFill>
                  <a:schemeClr val="tx1">
                    <a:lumMod val="75000"/>
                    <a:lumOff val="25000"/>
                  </a:schemeClr>
                </a:solidFill>
                <a:latin typeface="Open Sans" panose="020b0606030504020204"/>
              </a:rPr>
              <a:t>PMO to drive through efficient governance</a:t>
            </a:r>
          </a:p>
          <a:p>
            <a:pPr marL="172978" marR="0" lvl="0" indent="-172978" algn="l" defTabSz="1087389" fontAlgn="auto" rtl="0" eaLnBrk="1" latinLnBrk="0" hangingPunct="1">
              <a:lnSpc>
                <a:spcPct val="100000"/>
              </a:lnSpc>
              <a:spcBef>
                <a:spcPct val="0"/>
              </a:spcBef>
              <a:spcAft>
                <a:spcPts val="600"/>
              </a:spcAft>
              <a:buClr>
                <a:srgbClr val="F3901D"/>
              </a:buClr>
              <a:buSzTx/>
              <a:buFont typeface="Arial" panose="020b0604020202020204" pitchFamily="34" charset="0"/>
              <a:buChar char="•"/>
              <a:defRPr/>
            </a:pPr>
            <a:r>
              <a:rPr lang="en-GB" sz="1400" dirty="1">
                <a:solidFill>
                  <a:schemeClr val="tx1">
                    <a:lumMod val="75000"/>
                    <a:lumOff val="25000"/>
                  </a:schemeClr>
                </a:solidFill>
                <a:latin typeface="Open Sans" panose="020b0606030504020204"/>
              </a:rPr>
              <a:t>Productivity &amp; quality focus</a:t>
            </a:r>
          </a:p>
          <a:p>
            <a:pPr marL="172978" lvl="0" indent="-172978" defTabSz="1087389">
              <a:spcAft>
                <a:spcPts val="600"/>
              </a:spcAft>
              <a:buClr>
                <a:srgbClr val="F3901D"/>
              </a:buClr>
              <a:buFont typeface="Arial" panose="020b0604020202020204" pitchFamily="34" charset="0"/>
              <a:buChar char="•"/>
              <a:defRPr/>
            </a:pPr>
            <a:r>
              <a:rPr lang="en-GB" sz="1400" dirty="1">
                <a:solidFill>
                  <a:schemeClr val="tx1">
                    <a:lumMod val="75000"/>
                    <a:lumOff val="25000"/>
                  </a:schemeClr>
                </a:solidFill>
                <a:latin typeface="Open Sans" panose="020b0606030504020204"/>
              </a:rPr>
              <a:t>Onsite – Offshore Model</a:t>
            </a:r>
          </a:p>
          <a:p>
            <a:pPr marL="172978" lvl="0" indent="-172978" defTabSz="1087389">
              <a:spcAft>
                <a:spcPts val="600"/>
              </a:spcAft>
              <a:buClr>
                <a:srgbClr val="F3901D"/>
              </a:buClr>
              <a:buFont typeface="Arial" panose="020b0604020202020204" pitchFamily="34" charset="0"/>
              <a:buChar char="•"/>
              <a:defRPr/>
            </a:pPr>
            <a:r>
              <a:rPr lang="en-GB" sz="1400" dirty="1">
                <a:solidFill>
                  <a:schemeClr val="tx1">
                    <a:lumMod val="75000"/>
                    <a:lumOff val="25000"/>
                  </a:schemeClr>
                </a:solidFill>
                <a:latin typeface="Open Sans" panose="020b0606030504020204"/>
              </a:rPr>
              <a:t>Database Migration Option (DMO) Methodology</a:t>
            </a:r>
          </a:p>
          <a:p>
            <a:pPr marL="172978" marR="0" lvl="0" indent="-172978" algn="l" defTabSz="1087389" fontAlgn="auto" rtl="0" eaLnBrk="1" latinLnBrk="0" hangingPunct="1">
              <a:lnSpc>
                <a:spcPct val="100000"/>
              </a:lnSpc>
              <a:spcBef>
                <a:spcPct val="0"/>
              </a:spcBef>
              <a:spcAft>
                <a:spcPts val="600"/>
              </a:spcAft>
              <a:buClr>
                <a:srgbClr val="F3901D"/>
              </a:buClr>
              <a:buSzTx/>
              <a:buFont typeface="Arial" panose="020b0604020202020204" pitchFamily="34" charset="0"/>
              <a:buChar char="•"/>
              <a:defRPr/>
            </a:pPr>
            <a:r>
              <a:rPr lang="en-GB" sz="1400" dirty="1">
                <a:solidFill>
                  <a:schemeClr val="tx1">
                    <a:lumMod val="75000"/>
                    <a:lumOff val="25000"/>
                  </a:schemeClr>
                </a:solidFill>
                <a:latin typeface="Open Sans" panose="020b0606030504020204"/>
              </a:rPr>
              <a:t>Institutionalize knowledge</a:t>
            </a:r>
          </a:p>
        </p:txBody>
      </p:sp>
      <p:sp>
        <p:nvSpPr>
          <p:cNvPr id="37" name="Rectangle 36"/>
          <p:cNvSpPr/>
          <p:nvPr/>
        </p:nvSpPr>
        <p:spPr>
          <a:xfrm>
            <a:off x="7357014" y="2406518"/>
            <a:ext cx="2263940" cy="3216265"/>
          </a:xfrm>
          <a:prstGeom prst="rect"/>
        </p:spPr>
        <p:txBody>
          <a:bodyPr wrap="square">
            <a:spAutoFit/>
          </a:bodyPr>
          <a:lstStyle/>
          <a:p>
            <a:pPr marR="0" lvl="0" indent="0" algn="ctr" defTabSz="1087389" fontAlgn="auto">
              <a:lnSpc>
                <a:spcPct val="100000"/>
              </a:lnSpc>
              <a:spcBef>
                <a:spcPct val="0"/>
              </a:spcBef>
              <a:spcAft>
                <a:spcPts val="600"/>
              </a:spcAft>
              <a:buClrTx/>
              <a:buSzTx/>
              <a:buFontTx/>
              <a:buNone/>
              <a:tabLst>
                <a:tab pos="179326" algn="l"/>
              </a:tabLst>
              <a:defRPr/>
            </a:pPr>
            <a:r>
              <a:rPr lang="en-US" sz="1400" b="1" dirty="1">
                <a:solidFill>
                  <a:schemeClr val="tx1">
                    <a:lumMod val="75000"/>
                    <a:lumOff val="25000"/>
                  </a:schemeClr>
                </a:solidFill>
                <a:latin typeface="Open Sans" panose="020b0606030504020204"/>
              </a:rPr>
              <a:t>Resource Capability</a:t>
            </a:r>
          </a:p>
          <a:p>
            <a:pPr marL="172978" indent="-172978" defTabSz="1087389">
              <a:spcAft>
                <a:spcPts val="600"/>
              </a:spcAft>
              <a:buClr>
                <a:srgbClr val="F3901D"/>
              </a:buClr>
              <a:buFont typeface="Arial" panose="020b0604020202020204" pitchFamily="34" charset="0"/>
              <a:buChar char="•"/>
              <a:defRPr/>
            </a:pPr>
            <a:r>
              <a:rPr lang="en-US" sz="1400" dirty="1">
                <a:solidFill>
                  <a:schemeClr val="tx1">
                    <a:lumMod val="75000"/>
                    <a:lumOff val="25000"/>
                  </a:schemeClr>
                </a:solidFill>
                <a:latin typeface="Open Sans" panose="020b0606030504020204"/>
              </a:rPr>
              <a:t>Project Manager</a:t>
            </a:r>
          </a:p>
          <a:p>
            <a:pPr marL="172978" indent="-172978" defTabSz="1087389">
              <a:spcAft>
                <a:spcPts val="600"/>
              </a:spcAft>
              <a:buClr>
                <a:srgbClr val="F3901D"/>
              </a:buClr>
              <a:buFont typeface="Arial" panose="020b0604020202020204" pitchFamily="34" charset="0"/>
              <a:buChar char="•"/>
              <a:defRPr/>
            </a:pPr>
            <a:r>
              <a:rPr lang="en-US" sz="1400" dirty="1">
                <a:solidFill>
                  <a:schemeClr val="tx1">
                    <a:lumMod val="75000"/>
                    <a:lumOff val="25000"/>
                  </a:schemeClr>
                </a:solidFill>
                <a:latin typeface="Open Sans" panose="020b0606030504020204"/>
              </a:rPr>
              <a:t>Cross Functional SMEs</a:t>
            </a:r>
          </a:p>
          <a:p>
            <a:pPr marL="172978" indent="-172978" defTabSz="1087389">
              <a:spcAft>
                <a:spcPts val="600"/>
              </a:spcAft>
              <a:buClr>
                <a:srgbClr val="F3901D"/>
              </a:buClr>
              <a:buFont typeface="Arial" panose="020b0604020202020204" pitchFamily="34" charset="0"/>
              <a:buChar char="•"/>
              <a:defRPr/>
            </a:pPr>
            <a:r>
              <a:rPr lang="en-US" sz="1400" dirty="1">
                <a:solidFill>
                  <a:schemeClr val="tx1">
                    <a:lumMod val="75000"/>
                    <a:lumOff val="25000"/>
                  </a:schemeClr>
                </a:solidFill>
                <a:latin typeface="Open Sans" panose="020b0606030504020204"/>
              </a:rPr>
              <a:t>Technical SME</a:t>
            </a:r>
          </a:p>
          <a:p>
            <a:pPr marL="172978" indent="-172978" defTabSz="1087389">
              <a:spcAft>
                <a:spcPts val="600"/>
              </a:spcAft>
              <a:buClr>
                <a:srgbClr val="F3901D"/>
              </a:buClr>
              <a:buFont typeface="Arial" panose="020b0604020202020204" pitchFamily="34" charset="0"/>
              <a:buChar char="•"/>
              <a:defRPr/>
            </a:pPr>
            <a:r>
              <a:rPr lang="en-US" sz="1400" dirty="1">
                <a:solidFill>
                  <a:schemeClr val="tx1">
                    <a:lumMod val="75000"/>
                    <a:lumOff val="25000"/>
                  </a:schemeClr>
                </a:solidFill>
                <a:latin typeface="Open Sans" panose="020b0606030504020204"/>
              </a:rPr>
              <a:t>Data conversion &amp; </a:t>
            </a:r>
            <a:br>
              <a:rPr lang="en-US" sz="1400" dirty="1">
                <a:solidFill>
                  <a:schemeClr val="tx1">
                    <a:lumMod val="75000"/>
                    <a:lumOff val="25000"/>
                  </a:schemeClr>
                </a:solidFill>
                <a:latin typeface="Open Sans" panose="020b0606030504020204"/>
              </a:rPr>
            </a:br>
            <a:r>
              <a:rPr lang="en-US" sz="1400" dirty="1">
                <a:solidFill>
                  <a:schemeClr val="tx1">
                    <a:lumMod val="75000"/>
                    <a:lumOff val="25000"/>
                  </a:schemeClr>
                </a:solidFill>
                <a:latin typeface="Open Sans" panose="020b0606030504020204"/>
              </a:rPr>
              <a:t>testing </a:t>
            </a:r>
            <a:r>
              <a:rPr lang="en-US" sz="1400" dirty="1">
                <a:solidFill>
                  <a:schemeClr val="tx1">
                    <a:lumMod val="75000"/>
                    <a:lumOff val="25000"/>
                  </a:schemeClr>
                </a:solidFill>
                <a:latin typeface="Open Sans" panose="020b0606030504020204"/>
              </a:rPr>
              <a:t>CoE</a:t>
            </a:r>
            <a:endParaRPr lang="en-US" sz="1400">
              <a:solidFill>
                <a:schemeClr val="tx1">
                  <a:lumMod val="75000"/>
                  <a:lumOff val="25000"/>
                </a:schemeClr>
              </a:solidFill>
              <a:latin typeface="Open Sans" panose="020b0606030504020204"/>
            </a:endParaRPr>
          </a:p>
          <a:p>
            <a:pPr marL="172978" indent="-172978" defTabSz="1087389">
              <a:spcAft>
                <a:spcPts val="600"/>
              </a:spcAft>
              <a:buClr>
                <a:srgbClr val="F3901D"/>
              </a:buClr>
              <a:buFont typeface="Arial" panose="020b0604020202020204" pitchFamily="34" charset="0"/>
              <a:buChar char="•"/>
              <a:defRPr/>
            </a:pPr>
            <a:r>
              <a:rPr lang="en-US" sz="1400" dirty="1">
                <a:solidFill>
                  <a:schemeClr val="tx1">
                    <a:lumMod val="75000"/>
                    <a:lumOff val="25000"/>
                  </a:schemeClr>
                </a:solidFill>
                <a:latin typeface="Open Sans" panose="020b0606030504020204"/>
              </a:rPr>
              <a:t>SWAT team to support </a:t>
            </a:r>
            <a:br>
              <a:rPr lang="en-US" sz="1400" dirty="1">
                <a:solidFill>
                  <a:schemeClr val="tx1">
                    <a:lumMod val="75000"/>
                    <a:lumOff val="25000"/>
                  </a:schemeClr>
                </a:solidFill>
                <a:latin typeface="Open Sans" panose="020b0606030504020204"/>
              </a:rPr>
            </a:br>
            <a:r>
              <a:rPr lang="en-US" sz="1400" dirty="1">
                <a:solidFill>
                  <a:schemeClr val="tx1">
                    <a:lumMod val="75000"/>
                    <a:lumOff val="25000"/>
                  </a:schemeClr>
                </a:solidFill>
                <a:latin typeface="Open Sans" panose="020b0606030504020204"/>
              </a:rPr>
              <a:t>e-Down</a:t>
            </a:r>
          </a:p>
          <a:p>
            <a:pPr marL="172978" indent="-172978" defTabSz="1087389">
              <a:spcAft>
                <a:spcPts val="600"/>
              </a:spcAft>
              <a:buClr>
                <a:srgbClr val="F3901D"/>
              </a:buClr>
              <a:buFont typeface="Arial" panose="020b0604020202020204" pitchFamily="34" charset="0"/>
              <a:buChar char="•"/>
              <a:defRPr/>
            </a:pPr>
            <a:r>
              <a:rPr lang="en-US" sz="1400" dirty="1">
                <a:solidFill>
                  <a:schemeClr val="tx1">
                    <a:lumMod val="75000"/>
                    <a:lumOff val="25000"/>
                  </a:schemeClr>
                </a:solidFill>
                <a:latin typeface="Open Sans" panose="020b0606030504020204"/>
              </a:rPr>
              <a:t>Management team for Governance.</a:t>
            </a:r>
          </a:p>
          <a:p>
            <a:pPr marL="172978" indent="-172978" defTabSz="1087389">
              <a:spcAft>
                <a:spcPts val="600"/>
              </a:spcAft>
              <a:buClr>
                <a:srgbClr val="F3901D"/>
              </a:buClr>
              <a:buFont typeface="Arial" panose="020b0604020202020204" pitchFamily="34" charset="0"/>
              <a:buChar char="•"/>
              <a:defRPr/>
            </a:pPr>
            <a:r>
              <a:rPr lang="en-US" sz="1400" dirty="1">
                <a:solidFill>
                  <a:schemeClr val="tx1">
                    <a:lumMod val="75000"/>
                    <a:lumOff val="25000"/>
                  </a:schemeClr>
                </a:solidFill>
                <a:latin typeface="Open Sans" panose="020b0606030504020204"/>
              </a:rPr>
              <a:t>End user functional support and training</a:t>
            </a:r>
          </a:p>
        </p:txBody>
      </p:sp>
      <p:sp>
        <p:nvSpPr>
          <p:cNvPr id="38" name="Rectangle 37"/>
          <p:cNvSpPr/>
          <p:nvPr/>
        </p:nvSpPr>
        <p:spPr>
          <a:xfrm>
            <a:off x="9749797" y="2373817"/>
            <a:ext cx="2176302" cy="3277820"/>
          </a:xfrm>
          <a:prstGeom prst="rect"/>
        </p:spPr>
        <p:txBody>
          <a:bodyPr wrap="square">
            <a:spAutoFit/>
          </a:bodyPr>
          <a:lstStyle/>
          <a:p>
            <a:pPr algn="ctr" defTabSz="1087389">
              <a:spcAft>
                <a:spcPts val="600"/>
              </a:spcAft>
              <a:tabLst>
                <a:tab pos="179326" algn="l"/>
              </a:tabLst>
              <a:defRPr/>
            </a:pPr>
            <a:r>
              <a:rPr lang="en-US" sz="1400" b="1" dirty="1">
                <a:solidFill>
                  <a:schemeClr val="tx1">
                    <a:lumMod val="75000"/>
                    <a:lumOff val="25000"/>
                  </a:schemeClr>
                </a:solidFill>
                <a:latin typeface="Open Sans" panose="020b0606030504020204"/>
              </a:rPr>
              <a:t>Availability</a:t>
            </a:r>
          </a:p>
          <a:p>
            <a:pPr marL="172978" marR="0" lvl="0" indent="-172978" defTabSz="1087389" fontAlgn="auto">
              <a:lnSpc>
                <a:spcPct val="100000"/>
              </a:lnSpc>
              <a:spcBef>
                <a:spcPct val="0"/>
              </a:spcBef>
              <a:spcAft>
                <a:spcPts val="600"/>
              </a:spcAft>
              <a:buClr>
                <a:srgbClr val="F3901D"/>
              </a:buClr>
              <a:buSzTx/>
              <a:buFont typeface="Arial" panose="020b0604020202020204" pitchFamily="34" charset="0"/>
              <a:buChar char="•"/>
              <a:defRPr/>
            </a:pPr>
            <a:r>
              <a:rPr lang="en-US" sz="1400" dirty="1">
                <a:solidFill>
                  <a:schemeClr val="tx1">
                    <a:lumMod val="75000"/>
                    <a:lumOff val="25000"/>
                  </a:schemeClr>
                </a:solidFill>
                <a:latin typeface="Open Sans" panose="020b0606030504020204"/>
              </a:rPr>
              <a:t>Fixed budget/timeline implementation and testing</a:t>
            </a:r>
          </a:p>
          <a:p>
            <a:pPr marL="172978" marR="0" lvl="0" indent="-172978" defTabSz="1087389" fontAlgn="auto">
              <a:lnSpc>
                <a:spcPct val="100000"/>
              </a:lnSpc>
              <a:spcBef>
                <a:spcPct val="0"/>
              </a:spcBef>
              <a:spcAft>
                <a:spcPts val="600"/>
              </a:spcAft>
              <a:buClr>
                <a:srgbClr val="F3901D"/>
              </a:buClr>
              <a:buSzTx/>
              <a:buFont typeface="Arial" panose="020b0604020202020204" pitchFamily="34" charset="0"/>
              <a:buChar char="•"/>
              <a:defRPr/>
            </a:pPr>
            <a:r>
              <a:rPr lang="en-US" sz="1400" dirty="1">
                <a:solidFill>
                  <a:schemeClr val="tx1">
                    <a:lumMod val="75000"/>
                    <a:lumOff val="25000"/>
                  </a:schemeClr>
                </a:solidFill>
                <a:latin typeface="Open Sans" panose="020b0606030504020204"/>
              </a:rPr>
              <a:t>Total duration is</a:t>
            </a:r>
            <a:r>
              <a:rPr lang="en-US" sz="1400" dirty="1">
                <a:solidFill>
                  <a:schemeClr val="tx1">
                    <a:lumMod val="75000"/>
                    <a:lumOff val="25000"/>
                  </a:schemeClr>
                </a:solidFill>
                <a:highlight>
                  <a:srgbClr val="FFFF00"/>
                </a:highlight>
                <a:latin typeface="Open Sans" panose="020b0606030504020204"/>
              </a:rPr>
              <a:t> 8 </a:t>
            </a:r>
            <a:r>
              <a:rPr lang="en-US" sz="1400" dirty="1">
                <a:solidFill>
                  <a:schemeClr val="tx1">
                    <a:lumMod val="75000"/>
                    <a:lumOff val="25000"/>
                  </a:schemeClr>
                </a:solidFill>
                <a:latin typeface="Open Sans" panose="020b0606030504020204"/>
              </a:rPr>
              <a:t>months</a:t>
            </a:r>
          </a:p>
          <a:p>
            <a:pPr marL="172978" marR="0" lvl="0" indent="-172978" defTabSz="1087389" fontAlgn="auto">
              <a:lnSpc>
                <a:spcPct val="100000"/>
              </a:lnSpc>
              <a:spcBef>
                <a:spcPct val="0"/>
              </a:spcBef>
              <a:spcAft>
                <a:spcPts val="600"/>
              </a:spcAft>
              <a:buClr>
                <a:srgbClr val="F3901D"/>
              </a:buClr>
              <a:buSzTx/>
              <a:buFont typeface="Arial" panose="020b0604020202020204" pitchFamily="34" charset="0"/>
              <a:buChar char="•"/>
              <a:defRPr/>
            </a:pPr>
            <a:r>
              <a:rPr lang="en-US" sz="1400" dirty="1">
                <a:solidFill>
                  <a:schemeClr val="tx1">
                    <a:lumMod val="75000"/>
                    <a:lumOff val="25000"/>
                  </a:schemeClr>
                </a:solidFill>
                <a:highlight>
                  <a:srgbClr val="FFFF00"/>
                </a:highlight>
                <a:latin typeface="Open Sans" panose="020b0606030504020204"/>
              </a:rPr>
              <a:t>12</a:t>
            </a:r>
            <a:r>
              <a:rPr lang="en-US" sz="1400" dirty="1">
                <a:solidFill>
                  <a:schemeClr val="tx1">
                    <a:lumMod val="75000"/>
                    <a:lumOff val="25000"/>
                  </a:schemeClr>
                </a:solidFill>
                <a:latin typeface="Open Sans" panose="020b0606030504020204"/>
              </a:rPr>
              <a:t> weeks for Sandbox conversion</a:t>
            </a:r>
          </a:p>
          <a:p>
            <a:pPr marL="172978" marR="0" lvl="0" indent="-172978" defTabSz="1087389" fontAlgn="auto">
              <a:lnSpc>
                <a:spcPct val="100000"/>
              </a:lnSpc>
              <a:spcBef>
                <a:spcPct val="0"/>
              </a:spcBef>
              <a:spcAft>
                <a:spcPts val="600"/>
              </a:spcAft>
              <a:buClr>
                <a:srgbClr val="F3901D"/>
              </a:buClr>
              <a:buSzTx/>
              <a:buFont typeface="Arial" panose="020b0604020202020204" pitchFamily="34" charset="0"/>
              <a:buChar char="•"/>
              <a:defRPr/>
            </a:pPr>
            <a:r>
              <a:rPr lang="en-US" sz="1400" dirty="1">
                <a:solidFill>
                  <a:schemeClr val="tx1">
                    <a:lumMod val="75000"/>
                    <a:lumOff val="25000"/>
                  </a:schemeClr>
                </a:solidFill>
                <a:latin typeface="Open Sans" panose="020b0606030504020204"/>
              </a:rPr>
              <a:t>T&amp;M SoW</a:t>
            </a:r>
          </a:p>
          <a:p>
            <a:pPr marL="172978" marR="0" lvl="1" indent="-172978" defTabSz="1087389" fontAlgn="auto">
              <a:lnSpc>
                <a:spcPct val="100000"/>
              </a:lnSpc>
              <a:spcBef>
                <a:spcPct val="0"/>
              </a:spcBef>
              <a:spcAft>
                <a:spcPts val="600"/>
              </a:spcAft>
              <a:buClr>
                <a:srgbClr val="F3901D"/>
              </a:buClr>
              <a:buSzTx/>
              <a:buFont typeface="Arial" panose="020b0604020202020204" pitchFamily="34" charset="0"/>
              <a:buChar char="•"/>
              <a:defRPr/>
            </a:pPr>
            <a:r>
              <a:rPr lang="en-US" sz="1400" dirty="1">
                <a:solidFill>
                  <a:schemeClr val="tx1">
                    <a:lumMod val="75000"/>
                    <a:lumOff val="25000"/>
                  </a:schemeClr>
                </a:solidFill>
                <a:highlight>
                  <a:srgbClr val="FFFF00"/>
                </a:highlight>
                <a:latin typeface="Open Sans" panose="020b0606030504020204"/>
              </a:rPr>
              <a:t>20 </a:t>
            </a:r>
            <a:r>
              <a:rPr lang="en-US" sz="1400" dirty="1">
                <a:solidFill>
                  <a:schemeClr val="tx1">
                    <a:lumMod val="75000"/>
                    <a:lumOff val="25000"/>
                  </a:schemeClr>
                </a:solidFill>
                <a:latin typeface="Open Sans" panose="020b0606030504020204"/>
              </a:rPr>
              <a:t>weeks for SAP S/4 HANA conversion </a:t>
            </a:r>
            <a:r>
              <a:rPr lang="en-IN" sz="1400" dirty="1">
                <a:solidFill>
                  <a:schemeClr val="tx1">
                    <a:lumMod val="75000"/>
                    <a:lumOff val="25000"/>
                  </a:schemeClr>
                </a:solidFill>
                <a:latin typeface="Open Sans" panose="020b0606030504020204"/>
              </a:rPr>
              <a:t>	</a:t>
            </a:r>
            <a:br>
              <a:rPr kumimoji="0" lang="en-IN" sz="1400" b="0" i="0" u="none" strike="noStrike" kern="0" cap="none" spc="0" normalizeH="0" baseline="0" noProof="0" dirty="1">
                <a:ln>
                  <a:noFill/>
                </a:ln>
                <a:solidFill>
                  <a:schemeClr val="tx1">
                    <a:lumMod val="75000"/>
                    <a:lumOff val="25000"/>
                  </a:schemeClr>
                </a:solidFill>
                <a:effectLst/>
                <a:uLnTx/>
                <a:uFillTx/>
                <a:latin typeface="Open Sans" panose="020b0606030504020204"/>
              </a:rPr>
            </a:br>
            <a:endParaRPr kumimoji="0" lang="en-US" sz="1400" b="0" i="0" u="none" strike="noStrike" kern="0" cap="none" spc="0" normalizeH="0" baseline="0" noProof="0">
              <a:ln>
                <a:noFill/>
              </a:ln>
              <a:solidFill>
                <a:schemeClr val="tx1">
                  <a:lumMod val="75000"/>
                  <a:lumOff val="25000"/>
                </a:schemeClr>
              </a:solidFill>
              <a:effectLst/>
              <a:uLnTx/>
              <a:uFillTx/>
              <a:latin typeface="Open Sans" panose="020b0606030504020204"/>
            </a:endParaRPr>
          </a:p>
        </p:txBody>
      </p:sp>
      <p:sp>
        <p:nvSpPr>
          <p:cNvPr id="39" name="Oval 38"/>
          <p:cNvSpPr/>
          <p:nvPr/>
        </p:nvSpPr>
        <p:spPr>
          <a:xfrm>
            <a:off x="546238" y="1301557"/>
            <a:ext cx="1590525" cy="876086"/>
          </a:xfrm>
          <a:prstGeom prst="ellipse"/>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93" fontAlgn="auto" rtl="0" eaLnBrk="1" latinLnBrk="0" hangingPunct="1">
              <a:lnSpc>
                <a:spcPct val="100000"/>
              </a:lnSpc>
              <a:spcBef>
                <a:spcPct val="0"/>
              </a:spcBef>
              <a:spcAft>
                <a:spcPct val="0"/>
              </a:spcAft>
              <a:buClrTx/>
              <a:buSzTx/>
              <a:buFontTx/>
              <a:buNone/>
              <a:defRPr/>
            </a:pPr>
            <a:r>
              <a:rPr lang="en-IN" sz="1200" b="1" dirty="1">
                <a:solidFill>
                  <a:schemeClr val="bg1"/>
                </a:solidFill>
                <a:latin typeface="Open Sans" panose="020b0606030504020204"/>
              </a:rPr>
              <a:t>WHAT?</a:t>
            </a:r>
          </a:p>
        </p:txBody>
      </p:sp>
      <p:sp>
        <p:nvSpPr>
          <p:cNvPr id="40" name="Oval 39"/>
          <p:cNvSpPr/>
          <p:nvPr/>
        </p:nvSpPr>
        <p:spPr>
          <a:xfrm>
            <a:off x="10048344" y="1257490"/>
            <a:ext cx="1590525" cy="876086"/>
          </a:xfrm>
          <a:prstGeom prst="ellipse"/>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93">
              <a:defRPr/>
            </a:pPr>
            <a:r>
              <a:rPr lang="en-IN" sz="1200" b="1" dirty="1">
                <a:solidFill>
                  <a:schemeClr val="bg1"/>
                </a:solidFill>
                <a:latin typeface="Open Sans" panose="020b0606030504020204"/>
              </a:rPr>
              <a:t>WHEN?</a:t>
            </a:r>
          </a:p>
        </p:txBody>
      </p:sp>
      <p:sp>
        <p:nvSpPr>
          <p:cNvPr id="41" name="Oval 40"/>
          <p:cNvSpPr/>
          <p:nvPr/>
        </p:nvSpPr>
        <p:spPr>
          <a:xfrm>
            <a:off x="5344806" y="1301558"/>
            <a:ext cx="1590525" cy="876086"/>
          </a:xfrm>
          <a:prstGeom prst="ellipse"/>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93">
              <a:defRPr/>
            </a:pPr>
            <a:r>
              <a:rPr lang="en-IN" sz="1200" b="1" dirty="1">
                <a:solidFill>
                  <a:schemeClr val="bg1"/>
                </a:solidFill>
                <a:latin typeface="Open Sans" panose="020b0606030504020204"/>
              </a:rPr>
              <a:t>HOW?</a:t>
            </a:r>
          </a:p>
        </p:txBody>
      </p:sp>
      <p:sp>
        <p:nvSpPr>
          <p:cNvPr id="42" name="Oval 41"/>
          <p:cNvSpPr/>
          <p:nvPr/>
        </p:nvSpPr>
        <p:spPr>
          <a:xfrm>
            <a:off x="7661756" y="1301558"/>
            <a:ext cx="1590525" cy="876086"/>
          </a:xfrm>
          <a:prstGeom prst="ellipse"/>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R="0" lvl="0" indent="0" algn="ctr" defTabSz="609493" fontAlgn="auto">
              <a:lnSpc>
                <a:spcPct val="100000"/>
              </a:lnSpc>
              <a:spcBef>
                <a:spcPct val="0"/>
              </a:spcBef>
              <a:spcAft>
                <a:spcPct val="0"/>
              </a:spcAft>
              <a:buClrTx/>
              <a:buSzTx/>
              <a:buFontTx/>
              <a:buNone/>
              <a:defRPr/>
            </a:pPr>
            <a:r>
              <a:rPr lang="en-IN" sz="1200" b="1" dirty="1">
                <a:solidFill>
                  <a:schemeClr val="bg1"/>
                </a:solidFill>
                <a:latin typeface="Open Sans" panose="020b0606030504020204"/>
              </a:rPr>
              <a:t>WHO?</a:t>
            </a:r>
          </a:p>
        </p:txBody>
      </p:sp>
      <p:sp>
        <p:nvSpPr>
          <p:cNvPr id="43" name="Oval 42"/>
          <p:cNvSpPr/>
          <p:nvPr/>
        </p:nvSpPr>
        <p:spPr>
          <a:xfrm>
            <a:off x="2949327" y="1301556"/>
            <a:ext cx="1590525" cy="876086"/>
          </a:xfrm>
          <a:prstGeom prst="ellipse"/>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93">
              <a:defRPr/>
            </a:pPr>
            <a:r>
              <a:rPr lang="en-IN" sz="1200" b="1" dirty="1">
                <a:solidFill>
                  <a:schemeClr val="bg1"/>
                </a:solidFill>
                <a:latin typeface="Open Sans" panose="020b0606030504020204"/>
              </a:rPr>
              <a:t>WHERE?</a:t>
            </a:r>
          </a:p>
        </p:txBody>
      </p:sp>
      <p:sp>
        <p:nvSpPr>
          <p:cNvPr id="44" name="New shape"/>
          <p:cNvSpPr>
            <a:spLocks noSelect="1" noMove="1" noResize="1" noTextEdit="1"/>
          </p:cNvSpPr>
          <p:nvPr/>
        </p:nvSpPr>
        <p:spPr>
          <a:xfrm>
            <a:off x="127000" y="254000"/>
            <a:ext cx="6985000" cy="254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sz="1600" dirty="1">
                <a:solidFill>
                  <a:srgbClr val="FF0000"/>
                </a:solidFill>
              </a:rPr>
              <a:t>Evaluation Warning : The document was created with  Spire.Presentation for .NET</a:t>
            </a:r>
          </a:p>
        </p:txBody>
      </p:sp>
    </p:spTree>
    <p:extLst>
      <p:ext uri="{BB962C8B-B14F-4D97-AF65-F5344CB8AC3E}">
        <p14:creationId xmlns:p14="http://schemas.microsoft.com/office/powerpoint/2010/main" val="1982366878"/>
      </p:ext>
    </p:extLst>
  </p:cSld>
  <p:clrMapOvr>
    <a:masterClrMapping/>
  </p:clrMapOvr>
  <p:transition spd="fast"/>
  <p:timing>
    <p:tnLst>
      <p:par>
        <p:cTn id="1"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5" name="Rounded Rectangle 3"/>
          <p:cNvSpPr/>
          <p:nvPr/>
        </p:nvSpPr>
        <p:spPr>
          <a:xfrm>
            <a:off x="689528" y="922654"/>
            <a:ext cx="9838641" cy="5012691"/>
          </a:xfrm>
          <a:prstGeom prst="roundRect">
            <a:avLst>
              <a:gd name="adj" fmla="val 7431"/>
            </a:avLst>
          </a:prstGeom>
          <a:solidFill>
            <a:schemeClr val="bg1"/>
          </a:solidFill>
          <a:ln>
            <a:noFill/>
          </a:ln>
          <a:effectLst>
            <a:outerShdw blurRad="457200" dir="10740000" dist="266700" algn="tr" rotWithShape="0" sx="97000" sy="9700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1"/>
              <a:t>Copy of ECC PRD instance to Sandbox</a:t>
            </a:r>
          </a:p>
        </p:txBody>
      </p:sp>
      <p:sp>
        <p:nvSpPr>
          <p:cNvPr id="10" name="Rectangle 9"/>
          <p:cNvSpPr/>
          <p:nvPr/>
        </p:nvSpPr>
        <p:spPr>
          <a:xfrm>
            <a:off x="835741" y="1317771"/>
            <a:ext cx="9546216" cy="1815882"/>
          </a:xfrm>
          <a:prstGeom prst="rect"/>
          <a:ln>
            <a:solidFill>
              <a:schemeClr val="bg1"/>
            </a:solidFill>
          </a:ln>
        </p:spPr>
        <p:txBody>
          <a:bodyPr wrap="square">
            <a:spAutoFit/>
          </a:bodyPr>
          <a:lstStyle/>
          <a:p>
            <a:pPr>
              <a:defRPr/>
            </a:pPr>
            <a:r>
              <a:rPr lang="en-US" sz="1400" dirty="1">
                <a:solidFill>
                  <a:schemeClr val="tx1">
                    <a:lumMod val="65000"/>
                    <a:lumOff val="35000"/>
                  </a:schemeClr>
                </a:solidFill>
                <a:latin typeface="Open Sans" panose="020b0606030504020204"/>
                <a:cs typeface="Segoe UI" panose="020b0502040204020203" pitchFamily="34" charset="0"/>
              </a:rPr>
              <a:t> </a:t>
            </a:r>
          </a:p>
          <a:p>
            <a:pPr marL="285750" indent="-285750">
              <a:buFont typeface="Wingdings" panose="05000000000000000000" pitchFamily="2" charset="2"/>
              <a:buChar char="§"/>
              <a:defRPr/>
            </a:pPr>
            <a:endParaRPr lang="en-US" sz="1400">
              <a:solidFill>
                <a:schemeClr val="tx1">
                  <a:lumMod val="65000"/>
                  <a:lumOff val="35000"/>
                </a:schemeClr>
              </a:solidFill>
              <a:latin typeface="Open Sans" panose="020b0606030504020204"/>
              <a:cs typeface="Segoe UI" panose="020b0502040204020203" pitchFamily="34" charset="0"/>
            </a:endParaRPr>
          </a:p>
          <a:p>
            <a:pPr marL="285750" indent="-285750">
              <a:buFont typeface="Wingdings" panose="05000000000000000000" pitchFamily="2" charset="2"/>
              <a:buChar char="§"/>
              <a:defRPr/>
            </a:pPr>
            <a:endParaRPr lang="en-US" sz="1400">
              <a:solidFill>
                <a:schemeClr val="tx1">
                  <a:lumMod val="65000"/>
                  <a:lumOff val="35000"/>
                </a:schemeClr>
              </a:solidFill>
              <a:latin typeface="Open Sans" panose="020b0606030504020204"/>
              <a:cs typeface="Segoe UI" panose="020b0502040204020203" pitchFamily="34" charset="0"/>
            </a:endParaRPr>
          </a:p>
          <a:p>
            <a:pPr marL="285750" indent="-285750">
              <a:buFont typeface="Wingdings" panose="05000000000000000000" pitchFamily="2" charset="2"/>
              <a:buChar char="§"/>
              <a:defRPr/>
            </a:pPr>
            <a:endParaRPr lang="en-US" sz="1400">
              <a:solidFill>
                <a:schemeClr val="tx1">
                  <a:lumMod val="65000"/>
                  <a:lumOff val="35000"/>
                </a:schemeClr>
              </a:solidFill>
              <a:latin typeface="Open Sans" panose="020b0606030504020204"/>
              <a:cs typeface="Segoe UI" panose="020b0502040204020203" pitchFamily="34" charset="0"/>
            </a:endParaRPr>
          </a:p>
          <a:p>
            <a:pPr marL="285750" indent="-285750">
              <a:buFont typeface="Wingdings" panose="05000000000000000000" pitchFamily="2" charset="2"/>
              <a:buChar char="§"/>
              <a:defRPr/>
            </a:pPr>
            <a:endParaRPr lang="en-US" sz="1400">
              <a:solidFill>
                <a:schemeClr val="tx1">
                  <a:lumMod val="65000"/>
                  <a:lumOff val="35000"/>
                </a:schemeClr>
              </a:solidFill>
              <a:latin typeface="Open Sans" panose="020b0606030504020204"/>
              <a:cs typeface="Segoe UI" panose="020b0502040204020203" pitchFamily="34" charset="0"/>
            </a:endParaRPr>
          </a:p>
          <a:p>
            <a:pPr marL="285750" indent="-285750">
              <a:buFont typeface="Wingdings" panose="05000000000000000000" pitchFamily="2" charset="2"/>
              <a:buChar char="§"/>
              <a:defRPr/>
            </a:pPr>
            <a:endParaRPr lang="en-US" sz="1400">
              <a:solidFill>
                <a:schemeClr val="tx1">
                  <a:lumMod val="65000"/>
                  <a:lumOff val="35000"/>
                </a:schemeClr>
              </a:solidFill>
              <a:latin typeface="Open Sans" panose="020b0606030504020204"/>
              <a:cs typeface="Segoe UI" panose="020b0502040204020203" pitchFamily="34" charset="0"/>
            </a:endParaRPr>
          </a:p>
          <a:p>
            <a:pPr marL="285750" indent="-285750">
              <a:buFont typeface="Wingdings" panose="05000000000000000000" pitchFamily="2" charset="2"/>
              <a:buChar char="§"/>
              <a:defRPr/>
            </a:pPr>
            <a:endParaRPr lang="en-US" sz="1400">
              <a:solidFill>
                <a:schemeClr val="tx1">
                  <a:lumMod val="65000"/>
                  <a:lumOff val="35000"/>
                </a:schemeClr>
              </a:solidFill>
              <a:latin typeface="Open Sans" panose="020b0606030504020204"/>
              <a:cs typeface="Segoe UI" panose="020b0502040204020203" pitchFamily="34" charset="0"/>
            </a:endParaRPr>
          </a:p>
          <a:p>
            <a:pPr>
              <a:defRPr/>
            </a:pPr>
            <a:endParaRPr lang="en-US" sz="1400">
              <a:solidFill>
                <a:schemeClr val="tx1">
                  <a:lumMod val="65000"/>
                  <a:lumOff val="35000"/>
                </a:schemeClr>
              </a:solidFill>
              <a:latin typeface="Open Sans" panose="020b0606030504020204"/>
              <a:cs typeface="Segoe UI" panose="020b0502040204020203" pitchFamily="34" charset="0"/>
            </a:endParaRPr>
          </a:p>
        </p:txBody>
      </p:sp>
      <p:sp>
        <p:nvSpPr>
          <p:cNvPr id="11" name="Title 1"/>
          <p:cNvSpPr>
            <a:spLocks noGrp="1"/>
          </p:cNvSpPr>
          <p:nvPr>
            <p:ph type="title"/>
          </p:nvPr>
        </p:nvSpPr>
        <p:spPr>
          <a:xfrm>
            <a:off x="669925" y="120650"/>
            <a:ext cx="9015413" cy="4667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bodyPr>
          <a:lstStyle/>
          <a:p>
            <a:r>
              <a:rPr lang="en-IN" dirty="1"/>
              <a:t>Potential Risk and Mitigation</a:t>
            </a:r>
            <a:endParaRPr lang="en-IN">
              <a:solidFill>
                <a:srgbClr val="002060"/>
              </a:solidFill>
            </a:endParaRPr>
          </a:p>
        </p:txBody>
      </p:sp>
      <p:graphicFrame>
        <p:nvGraphicFramePr>
          <p:cNvPr id="2" name="Table 2"/>
          <p:cNvGraphicFramePr>
            <a:graphicFrameLocks noGrp="1"/>
          </p:cNvGraphicFramePr>
          <p:nvPr>
            <p:extLst>
              <p:ext uri="{D42A27DB-BD31-4B8C-83A1-F6EECF244321}">
                <p14:modId xmlns:p14="http://schemas.microsoft.com/office/powerpoint/2010/main" val="136626467"/>
              </p:ext>
            </p:extLst>
          </p:nvPr>
        </p:nvGraphicFramePr>
        <p:xfrm>
          <a:off x="534572" y="922656"/>
          <a:ext cx="11338560" cy="5881155"/>
        </p:xfrm>
        <a:graphic>
          <a:graphicData uri="http://schemas.openxmlformats.org/drawingml/2006/table">
            <a:tbl>
              <a:tblPr firstRow="1" bandRow="1">
                <a:tableStyleId>{5C22544A-7EE6-4342-B048-85BDC9FD1C3A}</a:tableStyleId>
              </a:tblPr>
              <a:tblGrid>
                <a:gridCol w="3779520"/>
                <a:gridCol w="3779520"/>
                <a:gridCol w="3779520"/>
              </a:tblGrid>
              <a:tr h="348401">
                <a:tc>
                  <a:txBody>
                    <a:bodyPr anchorCtr="0"/>
                    <a:lstStyle/>
                    <a:p>
                      <a:pPr algn="ctr"/>
                      <a:r>
                        <a:rPr lang="en-IN" dirty="1"/>
                        <a:t>Context</a:t>
                      </a:r>
                    </a:p>
                  </a:txBody>
                  <a:tcPr/>
                </a:tc>
                <a:tc>
                  <a:txBody>
                    <a:bodyPr anchorCtr="0"/>
                    <a:lstStyle/>
                    <a:p>
                      <a:pPr algn="ctr"/>
                      <a:r>
                        <a:rPr lang="en-IN" dirty="1"/>
                        <a:t>Risks</a:t>
                      </a:r>
                    </a:p>
                  </a:txBody>
                  <a:tcPr/>
                </a:tc>
                <a:tc>
                  <a:txBody>
                    <a:bodyPr anchorCtr="0"/>
                    <a:lstStyle/>
                    <a:p>
                      <a:pPr algn="ctr"/>
                      <a:r>
                        <a:rPr lang="en-IN" dirty="1"/>
                        <a:t>Mitigation</a:t>
                      </a:r>
                    </a:p>
                  </a:txBody>
                  <a:tcPr/>
                </a:tc>
              </a:tr>
              <a:tr h="2119441">
                <a:tc>
                  <a:txBody>
                    <a:bodyPr anchorCtr="0"/>
                    <a:lstStyle/>
                    <a:p>
                      <a:r>
                        <a:rPr kumimoji="0" lang="en-IN" sz="1400" kern="1200" dirty="1">
                          <a:solidFill>
                            <a:schemeClr val="tx1">
                              <a:lumMod val="65000"/>
                              <a:lumOff val="35000"/>
                            </a:schemeClr>
                          </a:solidFill>
                          <a:latin typeface="Open Sans" panose="020b0606030504020204"/>
                          <a:ea typeface="+mn-ea"/>
                          <a:cs typeface="Segoe UI" panose="020b0502040204020203" pitchFamily="34" charset="0"/>
                        </a:rPr>
                        <a:t>Limited Business Downtime Window</a:t>
                      </a:r>
                    </a:p>
                  </a:txBody>
                  <a:tcPr/>
                </a:tc>
                <a:tc>
                  <a:txBody>
                    <a:bodyPr anchorCtr="0"/>
                    <a:lstStyle/>
                    <a:p>
                      <a:r>
                        <a:rPr kumimoji="0" lang="en-IN" sz="1400" kern="1200" dirty="1">
                          <a:solidFill>
                            <a:schemeClr val="tx1">
                              <a:lumMod val="65000"/>
                              <a:lumOff val="35000"/>
                            </a:schemeClr>
                          </a:solidFill>
                          <a:latin typeface="Open Sans" panose="020b0606030504020204"/>
                          <a:ea typeface="+mn-ea"/>
                          <a:cs typeface="Segoe UI" panose="020b0502040204020203" pitchFamily="34" charset="0"/>
                        </a:rPr>
                        <a:t>Extended  Business Downtime</a:t>
                      </a:r>
                    </a:p>
                  </a:txBody>
                  <a:tcPr/>
                </a:tc>
                <a:tc>
                  <a:txBody>
                    <a:bodyPr anchorCtr="0"/>
                    <a:lstStyle/>
                    <a:p>
                      <a:pPr marL="285750" indent="-285750">
                        <a:buClr>
                          <a:srgbClr val="EA901D"/>
                        </a:buClr>
                        <a:buFont typeface="Wingdings" panose="05000000000000000000" pitchFamily="2" charset="2"/>
                        <a:buChar char="§"/>
                      </a:pPr>
                      <a:r>
                        <a:rPr lang="en-US" sz="1400" kern="1200" dirty="1">
                          <a:solidFill>
                            <a:schemeClr val="tx1">
                              <a:lumMod val="65000"/>
                              <a:lumOff val="35000"/>
                            </a:schemeClr>
                          </a:solidFill>
                          <a:latin typeface="Open Sans" panose="020b0606030504020204"/>
                          <a:ea typeface="+mn-ea"/>
                          <a:cs typeface="Segoe UI" panose="020b0502040204020203" pitchFamily="34" charset="0"/>
                        </a:rPr>
                        <a:t>Multiple dry runs with copy of PRD to optimize • Estimate the preprocessing time (uptime) and business downtime in the dry-runs and refine approach </a:t>
                      </a:r>
                    </a:p>
                    <a:p>
                      <a:pPr marL="285750" indent="-285750">
                        <a:buClr>
                          <a:srgbClr val="EA901D"/>
                        </a:buClr>
                        <a:buFont typeface="Wingdings" panose="05000000000000000000" pitchFamily="2" charset="2"/>
                        <a:buChar char="§"/>
                      </a:pPr>
                      <a:r>
                        <a:rPr lang="en-US" sz="1400" kern="1200" dirty="1">
                          <a:solidFill>
                            <a:schemeClr val="tx1">
                              <a:lumMod val="65000"/>
                              <a:lumOff val="35000"/>
                            </a:schemeClr>
                          </a:solidFill>
                          <a:latin typeface="Open Sans" panose="020b0606030504020204"/>
                          <a:ea typeface="+mn-ea"/>
                          <a:cs typeface="Segoe UI" panose="020b0502040204020203" pitchFamily="34" charset="0"/>
                        </a:rPr>
                        <a:t>Clear milestones during Cutover </a:t>
                      </a:r>
                    </a:p>
                    <a:p>
                      <a:pPr marL="285750" indent="-285750">
                        <a:buClr>
                          <a:srgbClr val="EA901D"/>
                        </a:buClr>
                        <a:buFont typeface="Wingdings" panose="05000000000000000000" pitchFamily="2" charset="2"/>
                        <a:buChar char="§"/>
                      </a:pPr>
                      <a:r>
                        <a:rPr lang="en-US" sz="1400" kern="1200" dirty="1">
                          <a:solidFill>
                            <a:schemeClr val="tx1">
                              <a:lumMod val="65000"/>
                              <a:lumOff val="35000"/>
                            </a:schemeClr>
                          </a:solidFill>
                          <a:latin typeface="Open Sans" panose="020b0606030504020204"/>
                          <a:ea typeface="+mn-ea"/>
                          <a:cs typeface="Segoe UI" panose="020b0502040204020203" pitchFamily="34" charset="0"/>
                        </a:rPr>
                        <a:t>Go-No Go decision points</a:t>
                      </a:r>
                    </a:p>
                    <a:p>
                      <a:pPr marL="285750" indent="-285750">
                        <a:buClr>
                          <a:srgbClr val="EA901D"/>
                        </a:buClr>
                        <a:buFont typeface="Wingdings" panose="05000000000000000000" pitchFamily="2" charset="2"/>
                        <a:buChar char="§"/>
                      </a:pPr>
                      <a:r>
                        <a:rPr lang="en-US" sz="1400" kern="1200" dirty="1">
                          <a:solidFill>
                            <a:schemeClr val="tx1">
                              <a:lumMod val="65000"/>
                              <a:lumOff val="35000"/>
                            </a:schemeClr>
                          </a:solidFill>
                          <a:latin typeface="Open Sans" panose="020b0606030504020204"/>
                          <a:ea typeface="+mn-ea"/>
                          <a:cs typeface="Segoe UI" panose="020b0502040204020203" pitchFamily="34" charset="0"/>
                        </a:rPr>
                        <a:t>Escalation with SAP / HW vendor for issues </a:t>
                      </a:r>
                    </a:p>
                    <a:p>
                      <a:pPr marL="285750" indent="-285750">
                        <a:buClr>
                          <a:srgbClr val="EA901D"/>
                        </a:buClr>
                        <a:buFont typeface="Wingdings" panose="05000000000000000000" pitchFamily="2" charset="2"/>
                        <a:buChar char="§"/>
                      </a:pPr>
                      <a:r>
                        <a:rPr lang="en-US" sz="1400" kern="1200" dirty="1">
                          <a:solidFill>
                            <a:schemeClr val="tx1">
                              <a:lumMod val="65000"/>
                              <a:lumOff val="35000"/>
                            </a:schemeClr>
                          </a:solidFill>
                          <a:latin typeface="Open Sans" panose="020b0606030504020204"/>
                          <a:ea typeface="+mn-ea"/>
                          <a:cs typeface="Segoe UI" panose="020b0502040204020203" pitchFamily="34" charset="0"/>
                        </a:rPr>
                        <a:t>Possibility of business downtime to start earlier during cutover.</a:t>
                      </a:r>
                      <a:endParaRPr lang="en-IN" sz="1400" kern="1200">
                        <a:solidFill>
                          <a:schemeClr val="tx1">
                            <a:lumMod val="65000"/>
                            <a:lumOff val="35000"/>
                          </a:schemeClr>
                        </a:solidFill>
                        <a:latin typeface="Open Sans" panose="020b0606030504020204"/>
                        <a:ea typeface="+mn-ea"/>
                        <a:cs typeface="Segoe UI" panose="020b0502040204020203" pitchFamily="34" charset="0"/>
                      </a:endParaRPr>
                    </a:p>
                  </a:txBody>
                  <a:tcPr/>
                </a:tc>
              </a:tr>
              <a:tr h="1712973">
                <a:tc>
                  <a:txBody>
                    <a:bodyPr anchorCtr="0"/>
                    <a:lstStyle/>
                    <a:p>
                      <a:r>
                        <a:rPr kumimoji="0" lang="en-IN" sz="1400" kern="1200" dirty="1">
                          <a:solidFill>
                            <a:schemeClr val="tx1">
                              <a:lumMod val="65000"/>
                              <a:lumOff val="35000"/>
                            </a:schemeClr>
                          </a:solidFill>
                          <a:latin typeface="Open Sans" panose="020b0606030504020204"/>
                          <a:ea typeface="+mn-ea"/>
                          <a:cs typeface="Segoe UI" panose="020b0502040204020203" pitchFamily="34" charset="0"/>
                        </a:rPr>
                        <a:t>Production Break Fix Transports</a:t>
                      </a:r>
                    </a:p>
                    <a:p>
                      <a:endParaRPr lang="en-IN"/>
                    </a:p>
                  </a:txBody>
                  <a:tcPr/>
                </a:tc>
                <a:tc>
                  <a:txBody>
                    <a:bodyPr anchorCtr="0"/>
                    <a:lstStyle/>
                    <a:p>
                      <a:r>
                        <a:rPr kumimoji="0" lang="en-US" sz="1400" kern="1200" dirty="1">
                          <a:solidFill>
                            <a:schemeClr val="tx1">
                              <a:lumMod val="65000"/>
                              <a:lumOff val="35000"/>
                            </a:schemeClr>
                          </a:solidFill>
                          <a:latin typeface="Open Sans" panose="020b0606030504020204"/>
                          <a:ea typeface="+mn-ea"/>
                          <a:cs typeface="Segoe UI" panose="020b0502040204020203" pitchFamily="34" charset="0"/>
                        </a:rPr>
                        <a:t>Version of objects in DEV &amp; QAS not in-sync with version in PRD (after S/4) conversion</a:t>
                      </a:r>
                      <a:endParaRPr kumimoji="0" lang="en-IN" sz="1400" kern="1200">
                        <a:solidFill>
                          <a:schemeClr val="tx1">
                            <a:lumMod val="65000"/>
                            <a:lumOff val="35000"/>
                          </a:schemeClr>
                        </a:solidFill>
                        <a:latin typeface="Open Sans" panose="020b0606030504020204"/>
                        <a:ea typeface="+mn-ea"/>
                        <a:cs typeface="Segoe UI" panose="020b0502040204020203" pitchFamily="34" charset="0"/>
                      </a:endParaRPr>
                    </a:p>
                  </a:txBody>
                  <a:tcPr/>
                </a:tc>
                <a:tc>
                  <a:txBody>
                    <a:bodyPr anchorCtr="0"/>
                    <a:lstStyle/>
                    <a:p>
                      <a:pPr marL="285750" indent="-285750">
                        <a:buClr>
                          <a:srgbClr val="EA901D"/>
                        </a:buClr>
                        <a:buFont typeface="Wingdings" panose="05000000000000000000" pitchFamily="2" charset="2"/>
                        <a:buChar char="§"/>
                      </a:pPr>
                      <a:r>
                        <a:rPr kumimoji="0" lang="en-US" sz="1400" kern="1200" dirty="1">
                          <a:solidFill>
                            <a:schemeClr val="tx1">
                              <a:lumMod val="65000"/>
                              <a:lumOff val="35000"/>
                            </a:schemeClr>
                          </a:solidFill>
                          <a:latin typeface="Open Sans" panose="020b0606030504020204"/>
                          <a:ea typeface="+mn-ea"/>
                          <a:cs typeface="Segoe UI" panose="020b0502040204020203" pitchFamily="34" charset="0"/>
                        </a:rPr>
                        <a:t>Stringent Change control process</a:t>
                      </a:r>
                    </a:p>
                    <a:p>
                      <a:pPr marL="285750" indent="-285750">
                        <a:buClr>
                          <a:srgbClr val="EA901D"/>
                        </a:buClr>
                        <a:buFont typeface="Wingdings" panose="05000000000000000000" pitchFamily="2" charset="2"/>
                        <a:buChar char="§"/>
                      </a:pPr>
                      <a:r>
                        <a:rPr kumimoji="0" lang="en-US" sz="1400" kern="1200" dirty="1">
                          <a:solidFill>
                            <a:schemeClr val="tx1">
                              <a:lumMod val="65000"/>
                              <a:lumOff val="35000"/>
                            </a:schemeClr>
                          </a:solidFill>
                          <a:latin typeface="Open Sans" panose="020b0606030504020204"/>
                          <a:ea typeface="+mn-ea"/>
                          <a:cs typeface="Segoe UI" panose="020b0502040204020203" pitchFamily="34" charset="0"/>
                        </a:rPr>
                        <a:t>Production fixes are reviewed for applicability to S/4 and manually redone in S/4 Project stream and moved forward</a:t>
                      </a:r>
                    </a:p>
                    <a:p>
                      <a:pPr marL="285750" indent="-285750">
                        <a:buClr>
                          <a:srgbClr val="EA901D"/>
                        </a:buClr>
                        <a:buFont typeface="Wingdings" panose="05000000000000000000" pitchFamily="2" charset="2"/>
                        <a:buChar char="§"/>
                      </a:pPr>
                      <a:r>
                        <a:rPr kumimoji="0" lang="en-US" sz="1400" kern="1200" dirty="1">
                          <a:solidFill>
                            <a:schemeClr val="tx1">
                              <a:lumMod val="65000"/>
                              <a:lumOff val="35000"/>
                            </a:schemeClr>
                          </a:solidFill>
                          <a:latin typeface="Open Sans" panose="020b0606030504020204"/>
                          <a:ea typeface="+mn-ea"/>
                          <a:cs typeface="Segoe UI" panose="020b0502040204020203" pitchFamily="34" charset="0"/>
                        </a:rPr>
                        <a:t>Tight Integration between the S/4 Project team and Production Support team</a:t>
                      </a:r>
                      <a:endParaRPr kumimoji="0" lang="en-IN" sz="1400" kern="1200">
                        <a:solidFill>
                          <a:schemeClr val="tx1">
                            <a:lumMod val="65000"/>
                            <a:lumOff val="35000"/>
                          </a:schemeClr>
                        </a:solidFill>
                        <a:latin typeface="Open Sans" panose="020b0606030504020204"/>
                        <a:ea typeface="+mn-ea"/>
                        <a:cs typeface="Segoe UI" panose="020b0502040204020203" pitchFamily="34" charset="0"/>
                      </a:endParaRPr>
                    </a:p>
                  </a:txBody>
                  <a:tcPr/>
                </a:tc>
              </a:tr>
              <a:tr h="1103271">
                <a:tc>
                  <a:txBody>
                    <a:bodyPr anchorCtr="0"/>
                    <a:lstStyle/>
                    <a:p>
                      <a:r>
                        <a:rPr kumimoji="0" lang="en-US" sz="1400" kern="1200" dirty="1">
                          <a:solidFill>
                            <a:schemeClr val="tx1">
                              <a:lumMod val="65000"/>
                              <a:lumOff val="35000"/>
                            </a:schemeClr>
                          </a:solidFill>
                          <a:latin typeface="Open Sans" panose="020b0606030504020204"/>
                          <a:ea typeface="+mn-ea"/>
                          <a:cs typeface="Segoe UI" panose="020b0502040204020203" pitchFamily="34" charset="0"/>
                        </a:rPr>
                        <a:t>Other Projects in Production Support Stream</a:t>
                      </a:r>
                      <a:endParaRPr kumimoji="0" lang="en-IN" sz="1400" kern="1200">
                        <a:solidFill>
                          <a:schemeClr val="tx1">
                            <a:lumMod val="65000"/>
                            <a:lumOff val="35000"/>
                          </a:schemeClr>
                        </a:solidFill>
                        <a:latin typeface="Open Sans" panose="020b0606030504020204"/>
                        <a:ea typeface="+mn-ea"/>
                        <a:cs typeface="Segoe UI" panose="020b0502040204020203" pitchFamily="34" charset="0"/>
                      </a:endParaRPr>
                    </a:p>
                  </a:txBody>
                  <a:tcPr/>
                </a:tc>
                <a:tc>
                  <a:txBody>
                    <a:bodyPr anchorCtr="0"/>
                    <a:lstStyle/>
                    <a:p>
                      <a:r>
                        <a:rPr kumimoji="0" lang="en-IN" sz="1400" kern="1200" dirty="1">
                          <a:solidFill>
                            <a:schemeClr val="tx1">
                              <a:lumMod val="65000"/>
                              <a:lumOff val="35000"/>
                            </a:schemeClr>
                          </a:solidFill>
                          <a:latin typeface="Open Sans" panose="020b0606030504020204"/>
                          <a:ea typeface="+mn-ea"/>
                          <a:cs typeface="Segoe UI" panose="020b0502040204020203" pitchFamily="34" charset="0"/>
                        </a:rPr>
                        <a:t>Unstable environment for the conversion</a:t>
                      </a:r>
                    </a:p>
                  </a:txBody>
                  <a:tcPr/>
                </a:tc>
                <a:tc>
                  <a:txBody>
                    <a:bodyPr anchorCtr="0"/>
                    <a:lstStyle/>
                    <a:p>
                      <a:pPr marL="285750" indent="-285750">
                        <a:buClr>
                          <a:srgbClr val="EA901D"/>
                        </a:buClr>
                        <a:buFont typeface="Wingdings" panose="05000000000000000000" pitchFamily="2" charset="2"/>
                        <a:buChar char="§"/>
                      </a:pPr>
                      <a:r>
                        <a:rPr kumimoji="0" lang="en-US" sz="1400" kern="1200" dirty="1">
                          <a:solidFill>
                            <a:schemeClr val="tx1">
                              <a:lumMod val="65000"/>
                              <a:lumOff val="35000"/>
                            </a:schemeClr>
                          </a:solidFill>
                          <a:latin typeface="Open Sans" panose="020b0606030504020204"/>
                          <a:ea typeface="+mn-ea"/>
                          <a:cs typeface="Segoe UI" panose="020b0502040204020203" pitchFamily="34" charset="0"/>
                        </a:rPr>
                        <a:t>Change release windows will be fixed prior to project start </a:t>
                      </a:r>
                    </a:p>
                    <a:p>
                      <a:pPr marL="285750" indent="-285750">
                        <a:buClr>
                          <a:srgbClr val="EA901D"/>
                        </a:buClr>
                        <a:buFont typeface="Wingdings" panose="05000000000000000000" pitchFamily="2" charset="2"/>
                        <a:buChar char="§"/>
                      </a:pPr>
                      <a:r>
                        <a:rPr kumimoji="0" lang="en-US" sz="1400" kern="1200" dirty="1">
                          <a:solidFill>
                            <a:schemeClr val="tx1">
                              <a:lumMod val="65000"/>
                              <a:lumOff val="35000"/>
                            </a:schemeClr>
                          </a:solidFill>
                          <a:latin typeface="Open Sans" panose="020b0606030504020204"/>
                          <a:ea typeface="+mn-ea"/>
                          <a:cs typeface="Segoe UI" panose="020b0502040204020203" pitchFamily="34" charset="0"/>
                        </a:rPr>
                        <a:t>Before DEV conversion </a:t>
                      </a:r>
                    </a:p>
                    <a:p>
                      <a:pPr marL="285750" indent="-285750">
                        <a:buClr>
                          <a:srgbClr val="EA901D"/>
                        </a:buClr>
                        <a:buFont typeface="Wingdings" panose="05000000000000000000" pitchFamily="2" charset="2"/>
                        <a:buChar char="§"/>
                      </a:pPr>
                      <a:r>
                        <a:rPr kumimoji="0" lang="en-US" sz="1400" kern="1200" dirty="1">
                          <a:solidFill>
                            <a:schemeClr val="tx1">
                              <a:lumMod val="65000"/>
                              <a:lumOff val="35000"/>
                            </a:schemeClr>
                          </a:solidFill>
                          <a:latin typeface="Open Sans" panose="020b0606030504020204"/>
                          <a:ea typeface="+mn-ea"/>
                          <a:cs typeface="Segoe UI" panose="020b0502040204020203" pitchFamily="34" charset="0"/>
                        </a:rPr>
                        <a:t>Before QAS conversion</a:t>
                      </a:r>
                    </a:p>
                    <a:p>
                      <a:pPr marL="285750" indent="-285750">
                        <a:buClr>
                          <a:srgbClr val="EA901D"/>
                        </a:buClr>
                        <a:buFont typeface="Wingdings" panose="05000000000000000000" pitchFamily="2" charset="2"/>
                        <a:buChar char="§"/>
                      </a:pPr>
                      <a:r>
                        <a:rPr kumimoji="0" lang="en-US" sz="1400" kern="1200" dirty="1">
                          <a:solidFill>
                            <a:schemeClr val="tx1">
                              <a:lumMod val="65000"/>
                              <a:lumOff val="35000"/>
                            </a:schemeClr>
                          </a:solidFill>
                          <a:latin typeface="Open Sans" panose="020b0606030504020204"/>
                          <a:ea typeface="+mn-ea"/>
                          <a:cs typeface="Segoe UI" panose="020b0502040204020203" pitchFamily="34" charset="0"/>
                        </a:rPr>
                        <a:t>Production freeze</a:t>
                      </a:r>
                      <a:endParaRPr kumimoji="0" lang="en-IN" sz="1400" kern="1200">
                        <a:solidFill>
                          <a:schemeClr val="tx1">
                            <a:lumMod val="65000"/>
                            <a:lumOff val="35000"/>
                          </a:schemeClr>
                        </a:solidFill>
                        <a:latin typeface="Open Sans" panose="020b0606030504020204"/>
                        <a:ea typeface="+mn-ea"/>
                        <a:cs typeface="Segoe UI" panose="020b0502040204020203" pitchFamily="34" charset="0"/>
                      </a:endParaRPr>
                    </a:p>
                  </a:txBody>
                  <a:tcPr/>
                </a:tc>
              </a:tr>
              <a:tr h="419142">
                <a:tc>
                  <a:txBody>
                    <a:bodyPr anchorCtr="0"/>
                    <a:lstStyle/>
                    <a:p>
                      <a:endParaRPr kumimoji="0" lang="en-IN" sz="1400" kern="1200">
                        <a:solidFill>
                          <a:schemeClr val="tx1">
                            <a:lumMod val="65000"/>
                            <a:lumOff val="35000"/>
                          </a:schemeClr>
                        </a:solidFill>
                        <a:latin typeface="Open Sans" panose="020b0606030504020204"/>
                        <a:ea typeface="+mn-ea"/>
                        <a:cs typeface="Segoe UI" panose="020b0502040204020203" pitchFamily="34" charset="0"/>
                      </a:endParaRPr>
                    </a:p>
                  </a:txBody>
                  <a:tcPr/>
                </a:tc>
                <a:tc>
                  <a:txBody>
                    <a:bodyPr anchorCtr="0"/>
                    <a:lstStyle/>
                    <a:p>
                      <a:endParaRPr kumimoji="0" lang="en-IN" sz="1400" kern="1200">
                        <a:solidFill>
                          <a:schemeClr val="tx1">
                            <a:lumMod val="65000"/>
                            <a:lumOff val="35000"/>
                          </a:schemeClr>
                        </a:solidFill>
                        <a:latin typeface="Open Sans" panose="020b0606030504020204"/>
                        <a:ea typeface="+mn-ea"/>
                        <a:cs typeface="Segoe UI" panose="020b0502040204020203" pitchFamily="34" charset="0"/>
                      </a:endParaRPr>
                    </a:p>
                  </a:txBody>
                  <a:tcPr/>
                </a:tc>
                <a:tc>
                  <a:txBody>
                    <a:bodyPr anchorCtr="0"/>
                    <a:lstStyle/>
                    <a:p>
                      <a:endParaRPr kumimoji="0" lang="en-IN" sz="1400" kern="1200">
                        <a:solidFill>
                          <a:schemeClr val="tx1">
                            <a:lumMod val="65000"/>
                            <a:lumOff val="35000"/>
                          </a:schemeClr>
                        </a:solidFill>
                        <a:latin typeface="Open Sans" panose="020b0606030504020204"/>
                        <a:ea typeface="+mn-ea"/>
                        <a:cs typeface="Segoe UI" panose="020b0502040204020203" pitchFamily="34" charset="0"/>
                      </a:endParaRPr>
                    </a:p>
                  </a:txBody>
                  <a:tcPr/>
                </a:tc>
              </a:tr>
            </a:tbl>
          </a:graphicData>
        </a:graphic>
      </p:graphicFrame>
      <p:sp>
        <p:nvSpPr>
          <p:cNvPr id="12" name="New shape"/>
          <p:cNvSpPr>
            <a:spLocks noSelect="1" noMove="1" noResize="1" noTextEdit="1"/>
          </p:cNvSpPr>
          <p:nvPr/>
        </p:nvSpPr>
        <p:spPr>
          <a:xfrm>
            <a:off x="127000" y="254000"/>
            <a:ext cx="6985000" cy="254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sz="1600" dirty="1">
                <a:solidFill>
                  <a:srgbClr val="FF0000"/>
                </a:solidFill>
              </a:rPr>
              <a:t>Evaluation Warning : The document was created with  Spire.Presentation for .NET</a:t>
            </a:r>
          </a:p>
        </p:txBody>
      </p:sp>
    </p:spTree>
    <p:extLst>
      <p:ext uri="{BB962C8B-B14F-4D97-AF65-F5344CB8AC3E}">
        <p14:creationId xmlns:p14="http://schemas.microsoft.com/office/powerpoint/2010/main" val="1877184170"/>
      </p:ext>
    </p:extLst>
  </p:cSld>
  <p:clrMapOvr>
    <a:masterClrMapping/>
  </p:clrMapOvr>
  <p:transition spd="fast"/>
  <p:timing>
    <p:tnLst>
      <p:par>
        <p:cTn id="1"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5" name="Rounded Rectangle 3"/>
          <p:cNvSpPr/>
          <p:nvPr/>
        </p:nvSpPr>
        <p:spPr>
          <a:xfrm>
            <a:off x="689528" y="922654"/>
            <a:ext cx="9838641" cy="5012691"/>
          </a:xfrm>
          <a:prstGeom prst="roundRect">
            <a:avLst>
              <a:gd name="adj" fmla="val 7431"/>
            </a:avLst>
          </a:prstGeom>
          <a:solidFill>
            <a:schemeClr val="bg1"/>
          </a:solidFill>
          <a:ln>
            <a:noFill/>
          </a:ln>
          <a:effectLst>
            <a:outerShdw blurRad="457200" dir="10740000" dist="266700" algn="tr" rotWithShape="0" sx="97000" sy="9700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1"/>
              <a:t>Copy of ECC PRD instance to Sandbox</a:t>
            </a:r>
          </a:p>
        </p:txBody>
      </p:sp>
      <p:sp>
        <p:nvSpPr>
          <p:cNvPr id="10" name="Rectangle 9"/>
          <p:cNvSpPr/>
          <p:nvPr/>
        </p:nvSpPr>
        <p:spPr>
          <a:xfrm>
            <a:off x="835741" y="1317771"/>
            <a:ext cx="9546216" cy="1815882"/>
          </a:xfrm>
          <a:prstGeom prst="rect"/>
          <a:ln>
            <a:solidFill>
              <a:schemeClr val="bg1"/>
            </a:solidFill>
          </a:ln>
        </p:spPr>
        <p:txBody>
          <a:bodyPr wrap="square">
            <a:spAutoFit/>
          </a:bodyPr>
          <a:lstStyle/>
          <a:p>
            <a:pPr>
              <a:defRPr/>
            </a:pPr>
            <a:r>
              <a:rPr lang="en-US" sz="1400" dirty="1">
                <a:solidFill>
                  <a:schemeClr val="tx1">
                    <a:lumMod val="65000"/>
                    <a:lumOff val="35000"/>
                  </a:schemeClr>
                </a:solidFill>
                <a:latin typeface="Open Sans" panose="020b0606030504020204"/>
                <a:cs typeface="Segoe UI" panose="020b0502040204020203" pitchFamily="34" charset="0"/>
              </a:rPr>
              <a:t> </a:t>
            </a:r>
          </a:p>
          <a:p>
            <a:pPr marL="285750" indent="-285750">
              <a:buFont typeface="Wingdings" panose="05000000000000000000" pitchFamily="2" charset="2"/>
              <a:buChar char="§"/>
              <a:defRPr/>
            </a:pPr>
            <a:endParaRPr lang="en-US" sz="1400">
              <a:solidFill>
                <a:schemeClr val="tx1">
                  <a:lumMod val="65000"/>
                  <a:lumOff val="35000"/>
                </a:schemeClr>
              </a:solidFill>
              <a:latin typeface="Open Sans" panose="020b0606030504020204"/>
              <a:cs typeface="Segoe UI" panose="020b0502040204020203" pitchFamily="34" charset="0"/>
            </a:endParaRPr>
          </a:p>
          <a:p>
            <a:pPr marL="285750" indent="-285750">
              <a:buFont typeface="Wingdings" panose="05000000000000000000" pitchFamily="2" charset="2"/>
              <a:buChar char="§"/>
              <a:defRPr/>
            </a:pPr>
            <a:endParaRPr lang="en-US" sz="1400">
              <a:solidFill>
                <a:schemeClr val="tx1">
                  <a:lumMod val="65000"/>
                  <a:lumOff val="35000"/>
                </a:schemeClr>
              </a:solidFill>
              <a:latin typeface="Open Sans" panose="020b0606030504020204"/>
              <a:cs typeface="Segoe UI" panose="020b0502040204020203" pitchFamily="34" charset="0"/>
            </a:endParaRPr>
          </a:p>
          <a:p>
            <a:pPr marL="285750" indent="-285750">
              <a:buFont typeface="Wingdings" panose="05000000000000000000" pitchFamily="2" charset="2"/>
              <a:buChar char="§"/>
              <a:defRPr/>
            </a:pPr>
            <a:endParaRPr lang="en-US" sz="1400">
              <a:solidFill>
                <a:schemeClr val="tx1">
                  <a:lumMod val="65000"/>
                  <a:lumOff val="35000"/>
                </a:schemeClr>
              </a:solidFill>
              <a:latin typeface="Open Sans" panose="020b0606030504020204"/>
              <a:cs typeface="Segoe UI" panose="020b0502040204020203" pitchFamily="34" charset="0"/>
            </a:endParaRPr>
          </a:p>
          <a:p>
            <a:pPr marL="285750" indent="-285750">
              <a:buFont typeface="Wingdings" panose="05000000000000000000" pitchFamily="2" charset="2"/>
              <a:buChar char="§"/>
              <a:defRPr/>
            </a:pPr>
            <a:endParaRPr lang="en-US" sz="1400">
              <a:solidFill>
                <a:schemeClr val="tx1">
                  <a:lumMod val="65000"/>
                  <a:lumOff val="35000"/>
                </a:schemeClr>
              </a:solidFill>
              <a:latin typeface="Open Sans" panose="020b0606030504020204"/>
              <a:cs typeface="Segoe UI" panose="020b0502040204020203" pitchFamily="34" charset="0"/>
            </a:endParaRPr>
          </a:p>
          <a:p>
            <a:pPr marL="285750" indent="-285750">
              <a:buFont typeface="Wingdings" panose="05000000000000000000" pitchFamily="2" charset="2"/>
              <a:buChar char="§"/>
              <a:defRPr/>
            </a:pPr>
            <a:endParaRPr lang="en-US" sz="1400">
              <a:solidFill>
                <a:schemeClr val="tx1">
                  <a:lumMod val="65000"/>
                  <a:lumOff val="35000"/>
                </a:schemeClr>
              </a:solidFill>
              <a:latin typeface="Open Sans" panose="020b0606030504020204"/>
              <a:cs typeface="Segoe UI" panose="020b0502040204020203" pitchFamily="34" charset="0"/>
            </a:endParaRPr>
          </a:p>
          <a:p>
            <a:pPr marL="285750" indent="-285750">
              <a:buFont typeface="Wingdings" panose="05000000000000000000" pitchFamily="2" charset="2"/>
              <a:buChar char="§"/>
              <a:defRPr/>
            </a:pPr>
            <a:endParaRPr lang="en-US" sz="1400">
              <a:solidFill>
                <a:schemeClr val="tx1">
                  <a:lumMod val="65000"/>
                  <a:lumOff val="35000"/>
                </a:schemeClr>
              </a:solidFill>
              <a:latin typeface="Open Sans" panose="020b0606030504020204"/>
              <a:cs typeface="Segoe UI" panose="020b0502040204020203" pitchFamily="34" charset="0"/>
            </a:endParaRPr>
          </a:p>
          <a:p>
            <a:pPr>
              <a:defRPr/>
            </a:pPr>
            <a:endParaRPr lang="en-US" sz="1400">
              <a:solidFill>
                <a:schemeClr val="tx1">
                  <a:lumMod val="65000"/>
                  <a:lumOff val="35000"/>
                </a:schemeClr>
              </a:solidFill>
              <a:latin typeface="Open Sans" panose="020b0606030504020204"/>
              <a:cs typeface="Segoe UI" panose="020b0502040204020203" pitchFamily="34" charset="0"/>
            </a:endParaRPr>
          </a:p>
        </p:txBody>
      </p:sp>
      <p:sp>
        <p:nvSpPr>
          <p:cNvPr id="11" name="Title 1"/>
          <p:cNvSpPr>
            <a:spLocks noGrp="1"/>
          </p:cNvSpPr>
          <p:nvPr>
            <p:ph type="title"/>
          </p:nvPr>
        </p:nvSpPr>
        <p:spPr>
          <a:xfrm>
            <a:off x="669925" y="120650"/>
            <a:ext cx="9015413" cy="4667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bodyPr>
          <a:lstStyle/>
          <a:p>
            <a:r>
              <a:rPr lang="en-IN" dirty="1"/>
              <a:t>Roles and Responsibilities</a:t>
            </a:r>
            <a:endParaRPr lang="en-IN">
              <a:solidFill>
                <a:srgbClr val="002060"/>
              </a:solidFill>
            </a:endParaRPr>
          </a:p>
        </p:txBody>
      </p:sp>
      <p:graphicFrame>
        <p:nvGraphicFramePr>
          <p:cNvPr id="3" name="Table 3"/>
          <p:cNvGraphicFramePr>
            <a:graphicFrameLocks noGrp="1"/>
          </p:cNvGraphicFramePr>
          <p:nvPr>
            <p:extLst>
              <p:ext uri="{D42A27DB-BD31-4B8C-83A1-F6EECF244321}">
                <p14:modId xmlns:p14="http://schemas.microsoft.com/office/powerpoint/2010/main" val="1714760865"/>
              </p:ext>
            </p:extLst>
          </p:nvPr>
        </p:nvGraphicFramePr>
        <p:xfrm>
          <a:off x="981953" y="1113561"/>
          <a:ext cx="10374306" cy="5620174"/>
        </p:xfrm>
        <a:graphic>
          <a:graphicData uri="http://schemas.openxmlformats.org/drawingml/2006/table">
            <a:tbl>
              <a:tblPr firstRow="1" bandRow="1">
                <a:tableStyleId>{5C22544A-7EE6-4342-B048-85BDC9FD1C3A}</a:tableStyleId>
              </a:tblPr>
              <a:tblGrid>
                <a:gridCol w="2849623"/>
                <a:gridCol w="7524683"/>
              </a:tblGrid>
              <a:tr h="560494">
                <a:tc>
                  <a:txBody>
                    <a:bodyPr anchorCtr="0"/>
                    <a:lstStyle/>
                    <a:p>
                      <a:pPr algn="ctr"/>
                      <a:r>
                        <a:rPr lang="en-IN" dirty="1"/>
                        <a:t>Roles</a:t>
                      </a:r>
                    </a:p>
                  </a:txBody>
                  <a:tcPr/>
                </a:tc>
                <a:tc>
                  <a:txBody>
                    <a:bodyPr anchorCtr="0"/>
                    <a:lstStyle/>
                    <a:p>
                      <a:pPr algn="ctr"/>
                      <a:r>
                        <a:rPr lang="en-IN" dirty="1"/>
                        <a:t>Responsibilities</a:t>
                      </a:r>
                    </a:p>
                  </a:txBody>
                  <a:tcPr/>
                </a:tc>
              </a:tr>
              <a:tr h="1106667">
                <a:tc>
                  <a:txBody>
                    <a:bodyPr anchorCtr="0"/>
                    <a:lstStyle/>
                    <a:p>
                      <a:r>
                        <a:rPr lang="en-IN" dirty="1"/>
                        <a:t>Project Manager (Team Leader)</a:t>
                      </a:r>
                    </a:p>
                  </a:txBody>
                  <a:tcPr/>
                </a:tc>
                <a:tc>
                  <a:txBody>
                    <a:bodyPr anchorCtr="0"/>
                    <a:lstStyle/>
                    <a:p>
                      <a:pPr marL="285750" indent="-285750">
                        <a:buClr>
                          <a:srgbClr val="EA901D"/>
                        </a:buClr>
                        <a:buFont typeface="Wingdings" panose="05000000000000000000" pitchFamily="2" charset="2"/>
                        <a:buChar char="§"/>
                      </a:pPr>
                      <a:r>
                        <a:rPr kumimoji="0" lang="en-US" sz="1400" kern="1200" dirty="1">
                          <a:solidFill>
                            <a:schemeClr val="tx1">
                              <a:lumMod val="65000"/>
                              <a:lumOff val="35000"/>
                            </a:schemeClr>
                          </a:solidFill>
                          <a:latin typeface="Open Sans" panose="020b0606030504020204"/>
                          <a:ea typeface="+mn-ea"/>
                          <a:cs typeface="Segoe UI" panose="020b0502040204020203" pitchFamily="34" charset="0"/>
                        </a:rPr>
                        <a:t>Project planning </a:t>
                      </a:r>
                    </a:p>
                    <a:p>
                      <a:pPr marL="285750" indent="-285750">
                        <a:buClr>
                          <a:srgbClr val="EA901D"/>
                        </a:buClr>
                        <a:buFont typeface="Wingdings" panose="05000000000000000000" pitchFamily="2" charset="2"/>
                        <a:buChar char="§"/>
                      </a:pPr>
                      <a:r>
                        <a:rPr kumimoji="0" lang="en-US" sz="1400" kern="1200" dirty="1">
                          <a:solidFill>
                            <a:schemeClr val="tx1">
                              <a:lumMod val="65000"/>
                              <a:lumOff val="35000"/>
                            </a:schemeClr>
                          </a:solidFill>
                          <a:latin typeface="Open Sans" panose="020b0606030504020204"/>
                          <a:ea typeface="+mn-ea"/>
                          <a:cs typeface="Segoe UI" panose="020b0502040204020203" pitchFamily="34" charset="0"/>
                        </a:rPr>
                        <a:t>Person primarily responsible for driving the project </a:t>
                      </a:r>
                    </a:p>
                    <a:p>
                      <a:pPr marL="285750" indent="-285750">
                        <a:buClr>
                          <a:srgbClr val="EA901D"/>
                        </a:buClr>
                        <a:buFont typeface="Wingdings" panose="05000000000000000000" pitchFamily="2" charset="2"/>
                        <a:buChar char="§"/>
                      </a:pPr>
                      <a:r>
                        <a:rPr kumimoji="0" lang="en-US" sz="1400" kern="1200" dirty="1">
                          <a:solidFill>
                            <a:schemeClr val="tx1">
                              <a:lumMod val="65000"/>
                              <a:lumOff val="35000"/>
                            </a:schemeClr>
                          </a:solidFill>
                          <a:latin typeface="Open Sans" panose="020b0606030504020204"/>
                          <a:ea typeface="+mn-ea"/>
                          <a:cs typeface="Segoe UI" panose="020b0502040204020203" pitchFamily="34" charset="0"/>
                        </a:rPr>
                        <a:t>Responsible for the technical solution and architecture </a:t>
                      </a:r>
                    </a:p>
                    <a:p>
                      <a:pPr marL="285750" indent="-285750">
                        <a:buClr>
                          <a:srgbClr val="EA901D"/>
                        </a:buClr>
                        <a:buFont typeface="Wingdings" panose="05000000000000000000" pitchFamily="2" charset="2"/>
                        <a:buChar char="§"/>
                      </a:pPr>
                      <a:r>
                        <a:rPr kumimoji="0" lang="en-US" sz="1400" kern="1200" dirty="1">
                          <a:solidFill>
                            <a:schemeClr val="tx1">
                              <a:lumMod val="65000"/>
                              <a:lumOff val="35000"/>
                            </a:schemeClr>
                          </a:solidFill>
                          <a:latin typeface="Open Sans" panose="020b0606030504020204"/>
                          <a:ea typeface="+mn-ea"/>
                          <a:cs typeface="Segoe UI" panose="020b0502040204020203" pitchFamily="34" charset="0"/>
                        </a:rPr>
                        <a:t>Status reporting of the project </a:t>
                      </a:r>
                    </a:p>
                    <a:p>
                      <a:pPr marL="285750" indent="-285750">
                        <a:buClr>
                          <a:srgbClr val="EA901D"/>
                        </a:buClr>
                        <a:buFont typeface="Wingdings" panose="05000000000000000000" pitchFamily="2" charset="2"/>
                        <a:buChar char="§"/>
                      </a:pPr>
                      <a:r>
                        <a:rPr kumimoji="0" lang="en-US" sz="1400" kern="1200" dirty="1">
                          <a:solidFill>
                            <a:schemeClr val="tx1">
                              <a:lumMod val="65000"/>
                              <a:lumOff val="35000"/>
                            </a:schemeClr>
                          </a:solidFill>
                          <a:latin typeface="Open Sans" panose="020b0606030504020204"/>
                          <a:ea typeface="+mn-ea"/>
                          <a:cs typeface="Segoe UI" panose="020b0502040204020203" pitchFamily="34" charset="0"/>
                        </a:rPr>
                        <a:t>Manages project risk and track to closure</a:t>
                      </a:r>
                      <a:endParaRPr kumimoji="0" lang="en-IN" sz="1400" kern="1200">
                        <a:solidFill>
                          <a:schemeClr val="tx1">
                            <a:lumMod val="65000"/>
                            <a:lumOff val="35000"/>
                          </a:schemeClr>
                        </a:solidFill>
                        <a:latin typeface="Open Sans" panose="020b0606030504020204"/>
                        <a:ea typeface="+mn-ea"/>
                        <a:cs typeface="Segoe UI" panose="020b0502040204020203" pitchFamily="34" charset="0"/>
                      </a:endParaRPr>
                    </a:p>
                  </a:txBody>
                  <a:tcPr/>
                </a:tc>
              </a:tr>
              <a:tr h="1106667">
                <a:tc>
                  <a:txBody>
                    <a:bodyPr anchorCtr="0"/>
                    <a:lstStyle/>
                    <a:p>
                      <a:r>
                        <a:rPr lang="en-IN" dirty="1"/>
                        <a:t>SAP Functional Consultant</a:t>
                      </a:r>
                    </a:p>
                  </a:txBody>
                  <a:tcPr/>
                </a:tc>
                <a:tc>
                  <a:txBody>
                    <a:bodyPr anchorCtr="0"/>
                    <a:lstStyle/>
                    <a:p>
                      <a:pPr marL="285750" indent="-285750">
                        <a:buClr>
                          <a:srgbClr val="EA901D"/>
                        </a:buClr>
                        <a:buFont typeface="Wingdings" panose="05000000000000000000" pitchFamily="2" charset="2"/>
                        <a:buChar char="§"/>
                      </a:pPr>
                      <a:r>
                        <a:rPr kumimoji="0" lang="en-US" sz="1400" kern="1200" dirty="1">
                          <a:solidFill>
                            <a:schemeClr val="tx1">
                              <a:lumMod val="65000"/>
                              <a:lumOff val="35000"/>
                            </a:schemeClr>
                          </a:solidFill>
                          <a:latin typeface="Open Sans" panose="020b0606030504020204"/>
                          <a:ea typeface="+mn-ea"/>
                          <a:cs typeface="Segoe UI" panose="020b0502040204020203" pitchFamily="34" charset="0"/>
                        </a:rPr>
                        <a:t>Drives business requirement understanding, specification and analysis</a:t>
                      </a:r>
                    </a:p>
                    <a:p>
                      <a:pPr marL="285750" indent="-285750">
                        <a:buClr>
                          <a:srgbClr val="EA901D"/>
                        </a:buClr>
                        <a:buFont typeface="Wingdings" panose="05000000000000000000" pitchFamily="2" charset="2"/>
                        <a:buChar char="§"/>
                      </a:pPr>
                      <a:r>
                        <a:rPr kumimoji="0" lang="en-US" sz="1400" kern="1200" dirty="1">
                          <a:solidFill>
                            <a:schemeClr val="tx1">
                              <a:lumMod val="65000"/>
                              <a:lumOff val="35000"/>
                            </a:schemeClr>
                          </a:solidFill>
                          <a:latin typeface="Open Sans" panose="020b0606030504020204"/>
                          <a:ea typeface="+mn-ea"/>
                          <a:cs typeface="Segoe UI" panose="020b0502040204020203" pitchFamily="34" charset="0"/>
                        </a:rPr>
                        <a:t>Extensively tests all the Finance processes end to end post the system conversion </a:t>
                      </a:r>
                    </a:p>
                    <a:p>
                      <a:pPr marL="285750" indent="-285750">
                        <a:buClr>
                          <a:srgbClr val="EA901D"/>
                        </a:buClr>
                        <a:buFont typeface="Wingdings" panose="05000000000000000000" pitchFamily="2" charset="2"/>
                        <a:buChar char="§"/>
                      </a:pPr>
                      <a:r>
                        <a:rPr kumimoji="0" lang="en-US" sz="1400" kern="1200" dirty="1">
                          <a:solidFill>
                            <a:schemeClr val="tx1">
                              <a:lumMod val="65000"/>
                              <a:lumOff val="35000"/>
                            </a:schemeClr>
                          </a:solidFill>
                          <a:latin typeface="Open Sans" panose="020b0606030504020204"/>
                          <a:ea typeface="+mn-ea"/>
                          <a:cs typeface="Segoe UI" panose="020b0502040204020203" pitchFamily="34" charset="0"/>
                        </a:rPr>
                        <a:t>Carries out all the functional testing for Operational Reporting </a:t>
                      </a:r>
                    </a:p>
                    <a:p>
                      <a:pPr marL="285750" indent="-285750">
                        <a:buClr>
                          <a:srgbClr val="EA901D"/>
                        </a:buClr>
                        <a:buFont typeface="Wingdings" panose="05000000000000000000" pitchFamily="2" charset="2"/>
                        <a:buChar char="§"/>
                      </a:pPr>
                      <a:r>
                        <a:rPr kumimoji="0" lang="en-US" sz="1400" kern="1200" dirty="1">
                          <a:solidFill>
                            <a:schemeClr val="tx1">
                              <a:lumMod val="65000"/>
                              <a:lumOff val="35000"/>
                            </a:schemeClr>
                          </a:solidFill>
                          <a:latin typeface="Open Sans" panose="020b0606030504020204"/>
                          <a:ea typeface="+mn-ea"/>
                          <a:cs typeface="Segoe UI" panose="020b0502040204020203" pitchFamily="34" charset="0"/>
                        </a:rPr>
                        <a:t>Carries out all the functional testing for reporting for Business Planning and consolidation</a:t>
                      </a:r>
                    </a:p>
                    <a:p>
                      <a:pPr marL="285750" indent="-285750">
                        <a:buClr>
                          <a:srgbClr val="EA901D"/>
                        </a:buClr>
                        <a:buFont typeface="Wingdings" panose="05000000000000000000" pitchFamily="2" charset="2"/>
                        <a:buChar char="§"/>
                      </a:pPr>
                      <a:r>
                        <a:rPr kumimoji="0" lang="en-US" sz="1400" kern="1200" dirty="1">
                          <a:solidFill>
                            <a:schemeClr val="tx1">
                              <a:lumMod val="65000"/>
                              <a:lumOff val="35000"/>
                            </a:schemeClr>
                          </a:solidFill>
                          <a:latin typeface="Open Sans" panose="020b0606030504020204"/>
                          <a:ea typeface="+mn-ea"/>
                          <a:cs typeface="Segoe UI" panose="020b0502040204020203" pitchFamily="34" charset="0"/>
                        </a:rPr>
                        <a:t>Support in UAT</a:t>
                      </a:r>
                    </a:p>
                    <a:p>
                      <a:pPr marL="285750" indent="-285750">
                        <a:buClr>
                          <a:srgbClr val="EA901D"/>
                        </a:buClr>
                        <a:buFont typeface="Wingdings" panose="05000000000000000000" pitchFamily="2" charset="2"/>
                        <a:buChar char="§"/>
                      </a:pPr>
                      <a:r>
                        <a:rPr kumimoji="0" lang="en-US" sz="1400" kern="1200" dirty="1">
                          <a:solidFill>
                            <a:schemeClr val="tx1">
                              <a:lumMod val="65000"/>
                              <a:lumOff val="35000"/>
                            </a:schemeClr>
                          </a:solidFill>
                          <a:latin typeface="Open Sans" panose="020b0606030504020204"/>
                          <a:ea typeface="+mn-ea"/>
                          <a:cs typeface="Segoe UI" panose="020b0502040204020203" pitchFamily="34" charset="0"/>
                        </a:rPr>
                        <a:t>Provides functional Early Life Support</a:t>
                      </a:r>
                    </a:p>
                    <a:p>
                      <a:pPr marL="285750" indent="-285750">
                        <a:buClr>
                          <a:srgbClr val="EA901D"/>
                        </a:buClr>
                        <a:buFont typeface="Wingdings" panose="05000000000000000000" pitchFamily="2" charset="2"/>
                        <a:buChar char="§"/>
                      </a:pPr>
                      <a:r>
                        <a:rPr kumimoji="0" lang="en-US" sz="1400" kern="1200" dirty="1">
                          <a:solidFill>
                            <a:schemeClr val="tx1">
                              <a:lumMod val="65000"/>
                              <a:lumOff val="35000"/>
                            </a:schemeClr>
                          </a:solidFill>
                          <a:latin typeface="Open Sans" panose="020b0606030504020204"/>
                          <a:ea typeface="+mn-ea"/>
                          <a:cs typeface="Segoe UI" panose="020b0502040204020203" pitchFamily="34" charset="0"/>
                        </a:rPr>
                        <a:t>Tests the application to ensure proper functionality.</a:t>
                      </a:r>
                      <a:endParaRPr kumimoji="0" lang="en-IN" sz="1400" kern="1200">
                        <a:solidFill>
                          <a:schemeClr val="tx1">
                            <a:lumMod val="65000"/>
                            <a:lumOff val="35000"/>
                          </a:schemeClr>
                        </a:solidFill>
                        <a:latin typeface="Open Sans" panose="020b0606030504020204"/>
                        <a:ea typeface="+mn-ea"/>
                        <a:cs typeface="Segoe UI" panose="020b0502040204020203" pitchFamily="34" charset="0"/>
                      </a:endParaRPr>
                    </a:p>
                  </a:txBody>
                  <a:tcPr/>
                </a:tc>
              </a:tr>
              <a:tr h="1106667">
                <a:tc>
                  <a:txBody>
                    <a:bodyPr anchorCtr="0"/>
                    <a:lstStyle/>
                    <a:p>
                      <a:r>
                        <a:rPr lang="en-IN" dirty="1"/>
                        <a:t>Basis Consultant</a:t>
                      </a:r>
                    </a:p>
                  </a:txBody>
                  <a:tcPr/>
                </a:tc>
                <a:tc>
                  <a:txBody>
                    <a:bodyPr anchorCtr="0"/>
                    <a:lstStyle/>
                    <a:p>
                      <a:pPr marL="285750" indent="-285750">
                        <a:buClr>
                          <a:srgbClr val="EA901D"/>
                        </a:buClr>
                        <a:buFont typeface="Wingdings" panose="05000000000000000000" pitchFamily="2" charset="2"/>
                        <a:buChar char="§"/>
                      </a:pPr>
                      <a:r>
                        <a:rPr kumimoji="0" lang="en-IN" sz="1400" kern="1200" dirty="1">
                          <a:solidFill>
                            <a:schemeClr val="tx1">
                              <a:lumMod val="65000"/>
                              <a:lumOff val="35000"/>
                            </a:schemeClr>
                          </a:solidFill>
                          <a:latin typeface="Open Sans" panose="020b0606030504020204"/>
                          <a:ea typeface="+mn-ea"/>
                          <a:cs typeface="Segoe UI" panose="020b0502040204020203" pitchFamily="34" charset="0"/>
                        </a:rPr>
                        <a:t>Installs SAP database </a:t>
                      </a:r>
                    </a:p>
                    <a:p>
                      <a:pPr marL="285750" indent="-285750">
                        <a:buClr>
                          <a:srgbClr val="EA901D"/>
                        </a:buClr>
                        <a:buFont typeface="Wingdings" panose="05000000000000000000" pitchFamily="2" charset="2"/>
                        <a:buChar char="§"/>
                      </a:pPr>
                      <a:r>
                        <a:rPr kumimoji="0" lang="en-IN" sz="1400" kern="1200" dirty="1">
                          <a:solidFill>
                            <a:schemeClr val="tx1">
                              <a:lumMod val="65000"/>
                              <a:lumOff val="35000"/>
                            </a:schemeClr>
                          </a:solidFill>
                          <a:latin typeface="Open Sans" panose="020b0606030504020204"/>
                          <a:ea typeface="+mn-ea"/>
                          <a:cs typeface="Segoe UI" panose="020b0502040204020203" pitchFamily="34" charset="0"/>
                        </a:rPr>
                        <a:t>Plans for backup and recovery of database information </a:t>
                      </a:r>
                    </a:p>
                    <a:p>
                      <a:pPr marL="285750" indent="-285750">
                        <a:buClr>
                          <a:srgbClr val="EA901D"/>
                        </a:buClr>
                        <a:buFont typeface="Wingdings" panose="05000000000000000000" pitchFamily="2" charset="2"/>
                        <a:buChar char="§"/>
                      </a:pPr>
                      <a:r>
                        <a:rPr kumimoji="0" lang="en-IN" sz="1400" kern="1200" dirty="1">
                          <a:solidFill>
                            <a:schemeClr val="tx1">
                              <a:lumMod val="65000"/>
                              <a:lumOff val="35000"/>
                            </a:schemeClr>
                          </a:solidFill>
                          <a:latin typeface="Open Sans" panose="020b0606030504020204"/>
                          <a:ea typeface="+mn-ea"/>
                          <a:cs typeface="Segoe UI" panose="020b0502040204020203" pitchFamily="34" charset="0"/>
                        </a:rPr>
                        <a:t>Optimizes the performance of the database </a:t>
                      </a:r>
                    </a:p>
                    <a:p>
                      <a:pPr marL="285750" indent="-285750">
                        <a:buClr>
                          <a:srgbClr val="EA901D"/>
                        </a:buClr>
                        <a:buFont typeface="Wingdings" panose="05000000000000000000" pitchFamily="2" charset="2"/>
                        <a:buChar char="§"/>
                      </a:pPr>
                      <a:r>
                        <a:rPr kumimoji="0" lang="en-IN" sz="1400" kern="1200" dirty="1">
                          <a:solidFill>
                            <a:schemeClr val="tx1">
                              <a:lumMod val="65000"/>
                              <a:lumOff val="35000"/>
                            </a:schemeClr>
                          </a:solidFill>
                          <a:latin typeface="Open Sans" panose="020b0606030504020204"/>
                          <a:ea typeface="+mn-ea"/>
                          <a:cs typeface="Segoe UI" panose="020b0502040204020203" pitchFamily="34" charset="0"/>
                        </a:rPr>
                        <a:t>Ensures database level information security </a:t>
                      </a:r>
                    </a:p>
                    <a:p>
                      <a:pPr marL="285750" indent="-285750">
                        <a:buClr>
                          <a:srgbClr val="EA901D"/>
                        </a:buClr>
                        <a:buFont typeface="Wingdings" panose="05000000000000000000" pitchFamily="2" charset="2"/>
                        <a:buChar char="§"/>
                      </a:pPr>
                      <a:r>
                        <a:rPr kumimoji="0" lang="en-IN" sz="1400" kern="1200" dirty="1">
                          <a:solidFill>
                            <a:schemeClr val="tx1">
                              <a:lumMod val="65000"/>
                              <a:lumOff val="35000"/>
                            </a:schemeClr>
                          </a:solidFill>
                          <a:latin typeface="Open Sans" panose="020b0606030504020204"/>
                          <a:ea typeface="+mn-ea"/>
                          <a:cs typeface="Segoe UI" panose="020b0502040204020203" pitchFamily="34" charset="0"/>
                        </a:rPr>
                        <a:t>Troubleshoots the errors </a:t>
                      </a:r>
                    </a:p>
                    <a:p>
                      <a:pPr marL="285750" indent="-285750">
                        <a:buClr>
                          <a:srgbClr val="EA901D"/>
                        </a:buClr>
                        <a:buFont typeface="Wingdings" panose="05000000000000000000" pitchFamily="2" charset="2"/>
                        <a:buChar char="§"/>
                      </a:pPr>
                      <a:r>
                        <a:rPr kumimoji="0" lang="en-IN" sz="1400" kern="1200" dirty="1">
                          <a:solidFill>
                            <a:schemeClr val="tx1">
                              <a:lumMod val="65000"/>
                              <a:lumOff val="35000"/>
                            </a:schemeClr>
                          </a:solidFill>
                          <a:latin typeface="Open Sans" panose="020b0606030504020204"/>
                          <a:ea typeface="+mn-ea"/>
                          <a:cs typeface="Segoe UI" panose="020b0502040204020203" pitchFamily="34" charset="0"/>
                        </a:rPr>
                        <a:t>Controls user access to the database</a:t>
                      </a:r>
                    </a:p>
                  </a:txBody>
                  <a:tcPr/>
                </a:tc>
              </a:tr>
              <a:tr h="121929">
                <a:tc>
                  <a:txBody>
                    <a:bodyPr anchorCtr="0"/>
                    <a:lstStyle/>
                    <a:p>
                      <a:r>
                        <a:rPr lang="en-IN" dirty="1"/>
                        <a:t>ABAP Consultant</a:t>
                      </a:r>
                    </a:p>
                    <a:p>
                      <a:endParaRPr lang="en-IN"/>
                    </a:p>
                  </a:txBody>
                  <a:tcPr/>
                </a:tc>
                <a:tc>
                  <a:txBody>
                    <a:bodyPr anchorCtr="0"/>
                    <a:lstStyle/>
                    <a:p>
                      <a:pPr marL="285750" indent="-285750">
                        <a:buClr>
                          <a:srgbClr val="EA901D"/>
                        </a:buClr>
                        <a:buFont typeface="Wingdings" panose="05000000000000000000" pitchFamily="2" charset="2"/>
                        <a:buChar char="§"/>
                      </a:pPr>
                      <a:r>
                        <a:rPr kumimoji="0" lang="en-US" sz="1400" kern="1200" dirty="1">
                          <a:solidFill>
                            <a:schemeClr val="tx1">
                              <a:lumMod val="65000"/>
                              <a:lumOff val="35000"/>
                            </a:schemeClr>
                          </a:solidFill>
                          <a:latin typeface="Open Sans" panose="020b0606030504020204"/>
                          <a:ea typeface="+mn-ea"/>
                          <a:cs typeface="Segoe UI" panose="020b0502040204020203" pitchFamily="34" charset="0"/>
                        </a:rPr>
                        <a:t>Develops ABAP code </a:t>
                      </a:r>
                    </a:p>
                    <a:p>
                      <a:pPr marL="285750" indent="-285750">
                        <a:buClr>
                          <a:srgbClr val="EA901D"/>
                        </a:buClr>
                        <a:buFont typeface="Wingdings" panose="05000000000000000000" pitchFamily="2" charset="2"/>
                        <a:buChar char="§"/>
                      </a:pPr>
                      <a:r>
                        <a:rPr kumimoji="0" lang="en-US" sz="1400" kern="1200" dirty="1">
                          <a:solidFill>
                            <a:schemeClr val="tx1">
                              <a:lumMod val="65000"/>
                              <a:lumOff val="35000"/>
                            </a:schemeClr>
                          </a:solidFill>
                          <a:latin typeface="Open Sans" panose="020b0606030504020204"/>
                          <a:ea typeface="+mn-ea"/>
                          <a:cs typeface="Segoe UI" panose="020b0502040204020203" pitchFamily="34" charset="0"/>
                        </a:rPr>
                        <a:t>Carries out the code changes required for adopting custom code into S/4 HANA </a:t>
                      </a:r>
                    </a:p>
                    <a:p>
                      <a:pPr marL="285750" indent="-285750">
                        <a:buClr>
                          <a:srgbClr val="EA901D"/>
                        </a:buClr>
                        <a:buFont typeface="Wingdings" panose="05000000000000000000" pitchFamily="2" charset="2"/>
                        <a:buChar char="§"/>
                      </a:pPr>
                      <a:r>
                        <a:rPr kumimoji="0" lang="en-US" sz="1400" kern="1200" dirty="1">
                          <a:solidFill>
                            <a:schemeClr val="tx1">
                              <a:lumMod val="65000"/>
                              <a:lumOff val="35000"/>
                            </a:schemeClr>
                          </a:solidFill>
                          <a:latin typeface="Open Sans" panose="020b0606030504020204"/>
                          <a:ea typeface="+mn-ea"/>
                          <a:cs typeface="Segoe UI" panose="020b0502040204020203" pitchFamily="34" charset="0"/>
                        </a:rPr>
                        <a:t>Tests the application to ensure proper functionality</a:t>
                      </a:r>
                    </a:p>
                    <a:p>
                      <a:pPr marL="285750" indent="-285750">
                        <a:buClr>
                          <a:srgbClr val="EA901D"/>
                        </a:buClr>
                        <a:buFont typeface="Wingdings" panose="05000000000000000000" pitchFamily="2" charset="2"/>
                        <a:buChar char="§"/>
                      </a:pPr>
                      <a:r>
                        <a:rPr kumimoji="0" lang="en-US" sz="1400" kern="1200" dirty="1">
                          <a:solidFill>
                            <a:schemeClr val="tx1">
                              <a:lumMod val="65000"/>
                              <a:lumOff val="35000"/>
                            </a:schemeClr>
                          </a:solidFill>
                          <a:latin typeface="Open Sans" panose="020b0606030504020204"/>
                          <a:ea typeface="+mn-ea"/>
                          <a:cs typeface="Segoe UI" panose="020b0502040204020203" pitchFamily="34" charset="0"/>
                        </a:rPr>
                        <a:t>Works with the Basis consultant in the setup of SAP FIORI UI</a:t>
                      </a:r>
                      <a:endParaRPr kumimoji="0" lang="en-IN" sz="1400" kern="1200">
                        <a:solidFill>
                          <a:schemeClr val="tx1">
                            <a:lumMod val="65000"/>
                            <a:lumOff val="35000"/>
                          </a:schemeClr>
                        </a:solidFill>
                        <a:latin typeface="Open Sans" panose="020b0606030504020204"/>
                        <a:ea typeface="+mn-ea"/>
                        <a:cs typeface="Segoe UI" panose="020b0502040204020203" pitchFamily="34" charset="0"/>
                      </a:endParaRPr>
                    </a:p>
                  </a:txBody>
                  <a:tcPr/>
                </a:tc>
              </a:tr>
            </a:tbl>
          </a:graphicData>
        </a:graphic>
      </p:graphicFrame>
      <p:sp>
        <p:nvSpPr>
          <p:cNvPr id="12" name="New shape"/>
          <p:cNvSpPr>
            <a:spLocks noSelect="1" noMove="1" noResize="1" noTextEdit="1"/>
          </p:cNvSpPr>
          <p:nvPr/>
        </p:nvSpPr>
        <p:spPr>
          <a:xfrm>
            <a:off x="127000" y="254000"/>
            <a:ext cx="6985000" cy="254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sz="1600" dirty="1">
                <a:solidFill>
                  <a:srgbClr val="FF0000"/>
                </a:solidFill>
              </a:rPr>
              <a:t>Evaluation Warning : The document was created with  Spire.Presentation for .NET</a:t>
            </a:r>
          </a:p>
        </p:txBody>
      </p:sp>
    </p:spTree>
    <p:extLst>
      <p:ext uri="{BB962C8B-B14F-4D97-AF65-F5344CB8AC3E}">
        <p14:creationId xmlns:p14="http://schemas.microsoft.com/office/powerpoint/2010/main" val="2377974779"/>
      </p:ext>
    </p:extLst>
  </p:cSld>
  <p:clrMapOvr>
    <a:masterClrMapping/>
  </p:clrMapOvr>
  <p:transition spd="fast"/>
  <p:timing>
    <p:tnLst>
      <p:par>
        <p:cTn id="1"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bodyPr>
          <a:lstStyle/>
          <a:p>
            <a:r>
              <a:rPr lang="de-DE" altLang="en-US" dirty="1">
                <a:solidFill>
                  <a:srgbClr val="002060"/>
                </a:solidFill>
              </a:rPr>
              <a:t>Contact Us</a:t>
            </a:r>
            <a:endParaRPr lang="en-IN">
              <a:solidFill>
                <a:srgbClr val="002060"/>
              </a:solidFill>
            </a:endParaRPr>
          </a:p>
        </p:txBody>
      </p:sp>
      <p:sp>
        <p:nvSpPr>
          <p:cNvPr id="4" name="object 11"/>
          <p:cNvSpPr txBox="1"/>
          <p:nvPr/>
        </p:nvSpPr>
        <p:spPr>
          <a:xfrm>
            <a:off x="803542" y="1266647"/>
            <a:ext cx="3420981" cy="1923504"/>
          </a:xfrm>
          <a:prstGeom prst="rect"/>
        </p:spPr>
        <p:txBody>
          <a:bodyPr wrap="square" lIns="0" tIns="0" rIns="0" bIns="0" rtlCol="0">
            <a:noAutofit/>
          </a:bodyPr>
          <a:lstStyle/>
          <a:p>
            <a:pPr marL="12700" marR="18973">
              <a:lnSpc>
                <a:spcPts val="1120"/>
              </a:lnSpc>
              <a:spcBef>
                <a:spcPts val="55"/>
              </a:spcBef>
            </a:pPr>
            <a:endParaRPr lang="en-US" b="1" spc="0">
              <a:solidFill>
                <a:schemeClr val="tx1">
                  <a:lumMod val="65000"/>
                  <a:lumOff val="35000"/>
                </a:schemeClr>
              </a:solidFill>
              <a:latin typeface="Open Sans" panose="020b0606030504020204"/>
              <a:cs typeface="Arial"/>
            </a:endParaRPr>
          </a:p>
          <a:p>
            <a:pPr marL="12700" marR="18973">
              <a:lnSpc>
                <a:spcPts val="1120"/>
              </a:lnSpc>
              <a:spcBef>
                <a:spcPts val="55"/>
              </a:spcBef>
            </a:pPr>
            <a:r>
              <a:rPr lang="en-US" b="1" spc="0" dirty="1">
                <a:solidFill>
                  <a:schemeClr val="tx1">
                    <a:lumMod val="65000"/>
                    <a:lumOff val="35000"/>
                  </a:schemeClr>
                </a:solidFill>
                <a:latin typeface="Open Sans" panose="020b0606030504020204"/>
                <a:cs typeface="Arial"/>
              </a:rPr>
              <a:t>USA </a:t>
            </a:r>
            <a:r>
              <a:rPr b="1" spc="4" dirty="1">
                <a:solidFill>
                  <a:schemeClr val="tx1">
                    <a:lumMod val="65000"/>
                    <a:lumOff val="35000"/>
                  </a:schemeClr>
                </a:solidFill>
                <a:latin typeface="Open Sans" panose="020b0606030504020204"/>
                <a:cs typeface="Arial"/>
              </a:rPr>
              <a:t>(</a:t>
            </a:r>
            <a:r>
              <a:rPr lang="da-DK" b="1" spc="4" dirty="1">
                <a:solidFill>
                  <a:schemeClr val="tx1">
                    <a:lumMod val="65000"/>
                    <a:lumOff val="35000"/>
                  </a:schemeClr>
                </a:solidFill>
                <a:latin typeface="Open Sans" panose="020b0606030504020204"/>
                <a:cs typeface="Arial"/>
              </a:rPr>
              <a:t>Global </a:t>
            </a:r>
            <a:r>
              <a:rPr b="1" spc="0" dirty="1">
                <a:solidFill>
                  <a:schemeClr val="tx1">
                    <a:lumMod val="65000"/>
                    <a:lumOff val="35000"/>
                  </a:schemeClr>
                </a:solidFill>
                <a:latin typeface="Open Sans" panose="020b0606030504020204"/>
                <a:cs typeface="Arial"/>
              </a:rPr>
              <a:t>Head</a:t>
            </a:r>
            <a:r>
              <a:rPr lang="en-US" b="1" spc="0" dirty="1">
                <a:solidFill>
                  <a:schemeClr val="tx1">
                    <a:lumMod val="65000"/>
                    <a:lumOff val="35000"/>
                  </a:schemeClr>
                </a:solidFill>
                <a:latin typeface="Open Sans" panose="020b0606030504020204"/>
                <a:cs typeface="Arial"/>
              </a:rPr>
              <a:t> </a:t>
            </a:r>
            <a:r>
              <a:rPr lang="en-US" b="1" dirty="1">
                <a:solidFill>
                  <a:schemeClr val="tx1">
                    <a:lumMod val="65000"/>
                    <a:lumOff val="35000"/>
                  </a:schemeClr>
                </a:solidFill>
                <a:latin typeface="Open Sans" panose="020b0606030504020204"/>
                <a:cs typeface="Arial"/>
              </a:rPr>
              <a:t>O</a:t>
            </a:r>
            <a:r>
              <a:rPr lang="en-US" b="1" spc="0" dirty="1">
                <a:solidFill>
                  <a:schemeClr val="tx1">
                    <a:lumMod val="65000"/>
                    <a:lumOff val="35000"/>
                  </a:schemeClr>
                </a:solidFill>
                <a:latin typeface="Open Sans" panose="020b0606030504020204"/>
                <a:cs typeface="Arial"/>
              </a:rPr>
              <a:t>ffice</a:t>
            </a:r>
            <a:r>
              <a:rPr b="1" spc="0" dirty="1">
                <a:solidFill>
                  <a:schemeClr val="tx1">
                    <a:lumMod val="65000"/>
                    <a:lumOff val="35000"/>
                  </a:schemeClr>
                </a:solidFill>
                <a:latin typeface="Open Sans" panose="020b0606030504020204"/>
                <a:cs typeface="Arial"/>
              </a:rPr>
              <a:t>)</a:t>
            </a:r>
            <a:endParaRPr>
              <a:solidFill>
                <a:schemeClr val="tx1">
                  <a:lumMod val="65000"/>
                  <a:lumOff val="35000"/>
                </a:schemeClr>
              </a:solidFill>
              <a:latin typeface="Open Sans" panose="020b0606030504020204"/>
              <a:cs typeface="Arial"/>
            </a:endParaRPr>
          </a:p>
          <a:p>
            <a:pPr marL="12700">
              <a:lnSpc>
                <a:spcPct val="95825"/>
              </a:lnSpc>
            </a:pPr>
            <a:endParaRPr lang="en-US" spc="4">
              <a:solidFill>
                <a:schemeClr val="tx1">
                  <a:lumMod val="65000"/>
                  <a:lumOff val="35000"/>
                </a:schemeClr>
              </a:solidFill>
              <a:latin typeface="Open Sans" panose="020b0606030504020204"/>
              <a:cs typeface="Arial"/>
            </a:endParaRPr>
          </a:p>
          <a:p>
            <a:pPr marL="12700">
              <a:lnSpc>
                <a:spcPct val="95825"/>
              </a:lnSpc>
            </a:pPr>
            <a:r>
              <a:rPr lang="en-US" sz="1600" spc="4" dirty="1">
                <a:solidFill>
                  <a:schemeClr val="tx1">
                    <a:lumMod val="65000"/>
                    <a:lumOff val="35000"/>
                  </a:schemeClr>
                </a:solidFill>
                <a:latin typeface="Open Sans" panose="020b0606030504020204"/>
                <a:cs typeface="Arial"/>
              </a:rPr>
              <a:t>8521 Six Forks Rd., Suite 108,</a:t>
            </a:r>
            <a:endParaRPr sz="1600">
              <a:solidFill>
                <a:schemeClr val="tx1">
                  <a:lumMod val="65000"/>
                  <a:lumOff val="35000"/>
                </a:schemeClr>
              </a:solidFill>
              <a:latin typeface="Open Sans" panose="020b0606030504020204"/>
              <a:cs typeface="Arial"/>
            </a:endParaRPr>
          </a:p>
          <a:p>
            <a:pPr marL="12700" marR="18973">
              <a:lnSpc>
                <a:spcPct val="95825"/>
              </a:lnSpc>
              <a:spcBef>
                <a:spcPts val="50"/>
              </a:spcBef>
            </a:pPr>
            <a:r>
              <a:rPr lang="en-US" sz="1600" dirty="1">
                <a:solidFill>
                  <a:schemeClr val="tx1">
                    <a:lumMod val="65000"/>
                    <a:lumOff val="35000"/>
                  </a:schemeClr>
                </a:solidFill>
                <a:latin typeface="Open Sans" panose="020b0606030504020204"/>
                <a:cs typeface="Arial"/>
              </a:rPr>
              <a:t>Raleigh</a:t>
            </a:r>
            <a:r>
              <a:rPr sz="1600" spc="0" dirty="1">
                <a:solidFill>
                  <a:schemeClr val="tx1">
                    <a:lumMod val="65000"/>
                    <a:lumOff val="35000"/>
                  </a:schemeClr>
                </a:solidFill>
                <a:latin typeface="Open Sans" panose="020b0606030504020204"/>
                <a:cs typeface="Arial"/>
              </a:rPr>
              <a:t>,</a:t>
            </a:r>
            <a:r>
              <a:rPr sz="1600" spc="-38" dirty="1">
                <a:solidFill>
                  <a:schemeClr val="tx1">
                    <a:lumMod val="65000"/>
                    <a:lumOff val="35000"/>
                  </a:schemeClr>
                </a:solidFill>
                <a:latin typeface="Open Sans" panose="020b0606030504020204"/>
                <a:cs typeface="Arial"/>
              </a:rPr>
              <a:t> </a:t>
            </a:r>
            <a:r>
              <a:rPr sz="1600" spc="0" dirty="1">
                <a:solidFill>
                  <a:schemeClr val="tx1">
                    <a:lumMod val="65000"/>
                    <a:lumOff val="35000"/>
                  </a:schemeClr>
                </a:solidFill>
                <a:latin typeface="Open Sans" panose="020b0606030504020204"/>
                <a:cs typeface="Arial"/>
              </a:rPr>
              <a:t>N</a:t>
            </a:r>
            <a:r>
              <a:rPr lang="en-US" sz="1600" spc="0" dirty="1">
                <a:solidFill>
                  <a:schemeClr val="tx1">
                    <a:lumMod val="65000"/>
                    <a:lumOff val="35000"/>
                  </a:schemeClr>
                </a:solidFill>
                <a:latin typeface="Open Sans" panose="020b0606030504020204"/>
                <a:cs typeface="Arial"/>
              </a:rPr>
              <a:t>orth Carolina -</a:t>
            </a:r>
            <a:r>
              <a:rPr sz="1600" spc="-8" dirty="1">
                <a:solidFill>
                  <a:schemeClr val="tx1">
                    <a:lumMod val="65000"/>
                    <a:lumOff val="35000"/>
                  </a:schemeClr>
                </a:solidFill>
                <a:latin typeface="Open Sans" panose="020b0606030504020204"/>
                <a:cs typeface="Arial"/>
              </a:rPr>
              <a:t> </a:t>
            </a:r>
            <a:r>
              <a:rPr lang="en-US" sz="1600" spc="-8" dirty="1">
                <a:solidFill>
                  <a:schemeClr val="tx1">
                    <a:lumMod val="65000"/>
                    <a:lumOff val="35000"/>
                  </a:schemeClr>
                </a:solidFill>
                <a:latin typeface="Open Sans" panose="020b0606030504020204"/>
                <a:cs typeface="Arial"/>
              </a:rPr>
              <a:t>27615</a:t>
            </a:r>
            <a:endParaRPr sz="1600">
              <a:solidFill>
                <a:schemeClr val="tx1">
                  <a:lumMod val="65000"/>
                  <a:lumOff val="35000"/>
                </a:schemeClr>
              </a:solidFill>
              <a:latin typeface="Open Sans" panose="020b0606030504020204"/>
              <a:cs typeface="Arial"/>
            </a:endParaRPr>
          </a:p>
          <a:p>
            <a:pPr marL="12700" marR="18973">
              <a:lnSpc>
                <a:spcPct val="95825"/>
              </a:lnSpc>
              <a:spcBef>
                <a:spcPts val="50"/>
              </a:spcBef>
            </a:pPr>
            <a:r>
              <a:rPr sz="1600" spc="14" dirty="1">
                <a:solidFill>
                  <a:schemeClr val="tx1">
                    <a:lumMod val="65000"/>
                    <a:lumOff val="35000"/>
                  </a:schemeClr>
                </a:solidFill>
                <a:latin typeface="Open Sans" panose="020b0606030504020204"/>
                <a:cs typeface="Arial"/>
              </a:rPr>
              <a:t>T</a:t>
            </a:r>
            <a:r>
              <a:rPr sz="1600" spc="-4" dirty="1">
                <a:solidFill>
                  <a:schemeClr val="tx1">
                    <a:lumMod val="65000"/>
                    <a:lumOff val="35000"/>
                  </a:schemeClr>
                </a:solidFill>
                <a:latin typeface="Open Sans" panose="020b0606030504020204"/>
                <a:cs typeface="Arial"/>
              </a:rPr>
              <a:t>el</a:t>
            </a:r>
            <a:r>
              <a:rPr sz="1600" spc="0" dirty="1">
                <a:solidFill>
                  <a:schemeClr val="tx1">
                    <a:lumMod val="65000"/>
                    <a:lumOff val="35000"/>
                  </a:schemeClr>
                </a:solidFill>
                <a:latin typeface="Open Sans" panose="020b0606030504020204"/>
                <a:cs typeface="Arial"/>
              </a:rPr>
              <a:t>:</a:t>
            </a:r>
            <a:r>
              <a:rPr sz="1600" spc="-22" dirty="1">
                <a:solidFill>
                  <a:schemeClr val="tx1">
                    <a:lumMod val="65000"/>
                    <a:lumOff val="35000"/>
                  </a:schemeClr>
                </a:solidFill>
                <a:latin typeface="Open Sans" panose="020b0606030504020204"/>
                <a:cs typeface="Arial"/>
              </a:rPr>
              <a:t> </a:t>
            </a:r>
            <a:r>
              <a:rPr sz="1600" spc="-4" dirty="1">
                <a:solidFill>
                  <a:schemeClr val="tx1">
                    <a:lumMod val="65000"/>
                    <a:lumOff val="35000"/>
                  </a:schemeClr>
                </a:solidFill>
                <a:latin typeface="Open Sans" panose="020b0606030504020204"/>
                <a:cs typeface="Arial"/>
              </a:rPr>
              <a:t>+</a:t>
            </a:r>
            <a:r>
              <a:rPr sz="1600" spc="0" dirty="1">
                <a:solidFill>
                  <a:schemeClr val="tx1">
                    <a:lumMod val="65000"/>
                    <a:lumOff val="35000"/>
                  </a:schemeClr>
                </a:solidFill>
                <a:latin typeface="Open Sans" panose="020b0606030504020204"/>
                <a:cs typeface="Arial"/>
              </a:rPr>
              <a:t>1</a:t>
            </a:r>
            <a:r>
              <a:rPr sz="1600" spc="4" dirty="1">
                <a:solidFill>
                  <a:schemeClr val="tx1">
                    <a:lumMod val="65000"/>
                    <a:lumOff val="35000"/>
                  </a:schemeClr>
                </a:solidFill>
                <a:latin typeface="Open Sans" panose="020b0606030504020204"/>
                <a:cs typeface="Arial"/>
              </a:rPr>
              <a:t> </a:t>
            </a:r>
            <a:r>
              <a:rPr lang="en-US" sz="1600" spc="-4" dirty="1">
                <a:solidFill>
                  <a:schemeClr val="tx1">
                    <a:lumMod val="65000"/>
                    <a:lumOff val="35000"/>
                  </a:schemeClr>
                </a:solidFill>
                <a:latin typeface="Open Sans" panose="020b0606030504020204"/>
                <a:cs typeface="Arial"/>
              </a:rPr>
              <a:t>919</a:t>
            </a:r>
            <a:r>
              <a:rPr sz="1600" spc="-16" dirty="1">
                <a:solidFill>
                  <a:schemeClr val="tx1">
                    <a:lumMod val="65000"/>
                    <a:lumOff val="35000"/>
                  </a:schemeClr>
                </a:solidFill>
                <a:latin typeface="Open Sans" panose="020b0606030504020204"/>
                <a:cs typeface="Arial"/>
              </a:rPr>
              <a:t> </a:t>
            </a:r>
            <a:r>
              <a:rPr lang="en-US" sz="1600" spc="-4" dirty="1">
                <a:solidFill>
                  <a:schemeClr val="tx1">
                    <a:lumMod val="65000"/>
                    <a:lumOff val="35000"/>
                  </a:schemeClr>
                </a:solidFill>
                <a:latin typeface="Open Sans" panose="020b0606030504020204"/>
                <a:cs typeface="Arial"/>
              </a:rPr>
              <a:t>335</a:t>
            </a:r>
            <a:r>
              <a:rPr sz="1600" spc="-31" dirty="1">
                <a:solidFill>
                  <a:schemeClr val="tx1">
                    <a:lumMod val="65000"/>
                    <a:lumOff val="35000"/>
                  </a:schemeClr>
                </a:solidFill>
                <a:latin typeface="Open Sans" panose="020b0606030504020204"/>
                <a:cs typeface="Arial"/>
              </a:rPr>
              <a:t> </a:t>
            </a:r>
            <a:r>
              <a:rPr sz="1600" spc="-4" dirty="1">
                <a:solidFill>
                  <a:schemeClr val="tx1">
                    <a:lumMod val="65000"/>
                    <a:lumOff val="35000"/>
                  </a:schemeClr>
                </a:solidFill>
                <a:latin typeface="Open Sans" panose="020b0606030504020204"/>
                <a:cs typeface="Arial"/>
              </a:rPr>
              <a:t>55</a:t>
            </a:r>
            <a:r>
              <a:rPr lang="en-US" sz="1600" spc="-4" dirty="1">
                <a:solidFill>
                  <a:schemeClr val="tx1">
                    <a:lumMod val="65000"/>
                    <a:lumOff val="35000"/>
                  </a:schemeClr>
                </a:solidFill>
                <a:latin typeface="Open Sans" panose="020b0606030504020204"/>
                <a:cs typeface="Arial"/>
              </a:rPr>
              <a:t>11</a:t>
            </a:r>
            <a:endParaRPr sz="1600">
              <a:solidFill>
                <a:schemeClr val="tx1">
                  <a:lumMod val="65000"/>
                  <a:lumOff val="35000"/>
                </a:schemeClr>
              </a:solidFill>
              <a:latin typeface="Open Sans" panose="020b0606030504020204"/>
              <a:cs typeface="Arial"/>
            </a:endParaRPr>
          </a:p>
          <a:p>
            <a:pPr marL="12700" marR="18973">
              <a:lnSpc>
                <a:spcPct val="95825"/>
              </a:lnSpc>
              <a:spcBef>
                <a:spcPts val="50"/>
              </a:spcBef>
            </a:pPr>
            <a:r>
              <a:rPr sz="1600" spc="-4" dirty="1">
                <a:solidFill>
                  <a:schemeClr val="tx1">
                    <a:lumMod val="65000"/>
                    <a:lumOff val="35000"/>
                  </a:schemeClr>
                </a:solidFill>
                <a:latin typeface="Open Sans" panose="020b0606030504020204"/>
                <a:cs typeface="Arial"/>
              </a:rPr>
              <a:t>E</a:t>
            </a:r>
            <a:r>
              <a:rPr sz="1600" spc="4" dirty="1">
                <a:solidFill>
                  <a:schemeClr val="tx1">
                    <a:lumMod val="65000"/>
                    <a:lumOff val="35000"/>
                  </a:schemeClr>
                </a:solidFill>
                <a:latin typeface="Open Sans" panose="020b0606030504020204"/>
                <a:cs typeface="Arial"/>
              </a:rPr>
              <a:t>-</a:t>
            </a:r>
            <a:r>
              <a:rPr sz="1600" spc="19" dirty="1">
                <a:solidFill>
                  <a:schemeClr val="tx1">
                    <a:lumMod val="65000"/>
                    <a:lumOff val="35000"/>
                  </a:schemeClr>
                </a:solidFill>
                <a:latin typeface="Open Sans" panose="020b0606030504020204"/>
                <a:cs typeface="Arial"/>
              </a:rPr>
              <a:t>m</a:t>
            </a:r>
            <a:r>
              <a:rPr sz="1600" spc="0" dirty="1">
                <a:solidFill>
                  <a:schemeClr val="tx1">
                    <a:lumMod val="65000"/>
                    <a:lumOff val="35000"/>
                  </a:schemeClr>
                </a:solidFill>
                <a:latin typeface="Open Sans" panose="020b0606030504020204"/>
                <a:cs typeface="Arial"/>
              </a:rPr>
              <a:t>a</a:t>
            </a:r>
            <a:r>
              <a:rPr sz="1600" spc="-4" dirty="1">
                <a:solidFill>
                  <a:schemeClr val="tx1">
                    <a:lumMod val="65000"/>
                    <a:lumOff val="35000"/>
                  </a:schemeClr>
                </a:solidFill>
                <a:latin typeface="Open Sans" panose="020b0606030504020204"/>
                <a:cs typeface="Arial"/>
              </a:rPr>
              <a:t>il</a:t>
            </a:r>
            <a:r>
              <a:rPr sz="1600" spc="0" dirty="1">
                <a:solidFill>
                  <a:schemeClr val="tx1">
                    <a:lumMod val="65000"/>
                    <a:lumOff val="35000"/>
                  </a:schemeClr>
                </a:solidFill>
                <a:latin typeface="Open Sans" panose="020b0606030504020204"/>
                <a:cs typeface="Arial"/>
              </a:rPr>
              <a:t>:</a:t>
            </a:r>
            <a:r>
              <a:rPr sz="1600" spc="-31" dirty="1">
                <a:solidFill>
                  <a:schemeClr val="tx1">
                    <a:lumMod val="65000"/>
                    <a:lumOff val="35000"/>
                  </a:schemeClr>
                </a:solidFill>
                <a:latin typeface="Open Sans" panose="020b0606030504020204"/>
                <a:cs typeface="Arial"/>
              </a:rPr>
              <a:t> </a:t>
            </a:r>
            <a:r>
              <a:rPr sz="1600" u="sng" spc="-4" dirty="1">
                <a:solidFill>
                  <a:schemeClr val="tx1">
                    <a:lumMod val="65000"/>
                    <a:lumOff val="35000"/>
                  </a:schemeClr>
                </a:solidFill>
                <a:latin typeface="Open Sans" panose="020b0606030504020204"/>
                <a:cs typeface="Arial"/>
                <a:hlinkClick r:id="rId2"/>
              </a:rPr>
              <a:t>i</a:t>
            </a:r>
            <a:r>
              <a:rPr sz="1600" u="sng" spc="0" dirty="1">
                <a:solidFill>
                  <a:schemeClr val="tx1">
                    <a:lumMod val="65000"/>
                    <a:lumOff val="35000"/>
                  </a:schemeClr>
                </a:solidFill>
                <a:latin typeface="Open Sans" panose="020b0606030504020204"/>
                <a:cs typeface="Arial"/>
                <a:hlinkClick r:id="rId2"/>
              </a:rPr>
              <a:t>n</a:t>
            </a:r>
            <a:r>
              <a:rPr sz="1600" u="sng" spc="9" dirty="1">
                <a:solidFill>
                  <a:schemeClr val="tx1">
                    <a:lumMod val="65000"/>
                    <a:lumOff val="35000"/>
                  </a:schemeClr>
                </a:solidFill>
                <a:latin typeface="Open Sans" panose="020b0606030504020204"/>
                <a:cs typeface="Arial"/>
                <a:hlinkClick r:id="rId2"/>
              </a:rPr>
              <a:t>f</a:t>
            </a:r>
            <a:r>
              <a:rPr sz="1600" u="sng" spc="0" dirty="1">
                <a:solidFill>
                  <a:schemeClr val="tx1">
                    <a:lumMod val="65000"/>
                    <a:lumOff val="35000"/>
                  </a:schemeClr>
                </a:solidFill>
                <a:latin typeface="Open Sans" panose="020b0606030504020204"/>
                <a:cs typeface="Arial"/>
                <a:hlinkClick r:id="rId2"/>
              </a:rPr>
              <a:t>o</a:t>
            </a:r>
            <a:r>
              <a:rPr sz="1600" u="sng" spc="-4" dirty="1">
                <a:solidFill>
                  <a:schemeClr val="tx1">
                    <a:lumMod val="65000"/>
                    <a:lumOff val="35000"/>
                  </a:schemeClr>
                </a:solidFill>
                <a:latin typeface="Open Sans" panose="020b0606030504020204"/>
                <a:cs typeface="Arial"/>
                <a:hlinkClick r:id="rId2"/>
              </a:rPr>
              <a:t>@</a:t>
            </a:r>
            <a:r>
              <a:rPr lang="en-US" sz="1600" u="sng" spc="-4" dirty="1">
                <a:solidFill>
                  <a:schemeClr val="tx1">
                    <a:lumMod val="65000"/>
                    <a:lumOff val="35000"/>
                  </a:schemeClr>
                </a:solidFill>
                <a:latin typeface="Open Sans" panose="020b0606030504020204"/>
                <a:cs typeface="Arial"/>
                <a:hlinkClick r:id="rId2"/>
              </a:rPr>
              <a:t>promantusinc</a:t>
            </a:r>
            <a:r>
              <a:rPr sz="1600" u="sng" spc="0" dirty="1">
                <a:solidFill>
                  <a:schemeClr val="tx1">
                    <a:lumMod val="65000"/>
                    <a:lumOff val="35000"/>
                  </a:schemeClr>
                </a:solidFill>
                <a:latin typeface="Open Sans" panose="020b0606030504020204"/>
                <a:cs typeface="Arial"/>
                <a:hlinkClick r:id="rId2"/>
              </a:rPr>
              <a:t>.</a:t>
            </a:r>
            <a:r>
              <a:rPr sz="1600" u="sng" spc="4" dirty="1">
                <a:solidFill>
                  <a:schemeClr val="tx1">
                    <a:lumMod val="65000"/>
                    <a:lumOff val="35000"/>
                  </a:schemeClr>
                </a:solidFill>
                <a:latin typeface="Open Sans" panose="020b0606030504020204"/>
                <a:cs typeface="Arial"/>
                <a:hlinkClick r:id="rId2"/>
              </a:rPr>
              <a:t>c</a:t>
            </a:r>
            <a:r>
              <a:rPr sz="1600" u="sng" spc="0" dirty="1">
                <a:solidFill>
                  <a:schemeClr val="tx1">
                    <a:lumMod val="65000"/>
                    <a:lumOff val="35000"/>
                  </a:schemeClr>
                </a:solidFill>
                <a:latin typeface="Open Sans" panose="020b0606030504020204"/>
                <a:cs typeface="Arial"/>
                <a:hlinkClick r:id="rId2"/>
              </a:rPr>
              <a:t>om</a:t>
            </a:r>
            <a:endParaRPr>
              <a:solidFill>
                <a:schemeClr val="tx1">
                  <a:lumMod val="65000"/>
                  <a:lumOff val="35000"/>
                </a:schemeClr>
              </a:solidFill>
              <a:latin typeface="Open Sans" panose="020b0606030504020204"/>
              <a:cs typeface="Arial"/>
            </a:endParaRPr>
          </a:p>
        </p:txBody>
      </p:sp>
      <p:sp>
        <p:nvSpPr>
          <p:cNvPr id="5" name="object 11"/>
          <p:cNvSpPr txBox="1"/>
          <p:nvPr/>
        </p:nvSpPr>
        <p:spPr>
          <a:xfrm>
            <a:off x="4458785" y="1266736"/>
            <a:ext cx="3274429" cy="1933664"/>
          </a:xfrm>
          <a:prstGeom prst="rect"/>
        </p:spPr>
        <p:txBody>
          <a:bodyPr wrap="square" lIns="0" tIns="0" rIns="0" bIns="0" rtlCol="0">
            <a:noAutofit/>
          </a:bodyPr>
          <a:lstStyle/>
          <a:p>
            <a:pPr marL="12700" marR="18973">
              <a:lnSpc>
                <a:spcPts val="1120"/>
              </a:lnSpc>
              <a:spcBef>
                <a:spcPts val="55"/>
              </a:spcBef>
            </a:pPr>
            <a:endParaRPr lang="en-US" b="1" spc="0">
              <a:solidFill>
                <a:schemeClr val="tx1">
                  <a:lumMod val="65000"/>
                  <a:lumOff val="35000"/>
                </a:schemeClr>
              </a:solidFill>
              <a:latin typeface="Open Sans" panose="020b0606030504020204"/>
              <a:cs typeface="Arial"/>
            </a:endParaRPr>
          </a:p>
          <a:p>
            <a:pPr marL="12700" marR="18973">
              <a:lnSpc>
                <a:spcPts val="1120"/>
              </a:lnSpc>
              <a:spcBef>
                <a:spcPts val="55"/>
              </a:spcBef>
            </a:pPr>
            <a:r>
              <a:rPr lang="en-US" b="1" dirty="1">
                <a:solidFill>
                  <a:schemeClr val="tx1">
                    <a:lumMod val="65000"/>
                    <a:lumOff val="35000"/>
                  </a:schemeClr>
                </a:solidFill>
                <a:latin typeface="Open Sans" panose="020b0606030504020204"/>
                <a:cs typeface="Arial"/>
              </a:rPr>
              <a:t>Europe Head Office</a:t>
            </a:r>
            <a:endParaRPr>
              <a:solidFill>
                <a:schemeClr val="tx1">
                  <a:lumMod val="65000"/>
                  <a:lumOff val="35000"/>
                </a:schemeClr>
              </a:solidFill>
              <a:latin typeface="Open Sans" panose="020b0606030504020204"/>
              <a:cs typeface="Arial"/>
            </a:endParaRPr>
          </a:p>
          <a:p>
            <a:pPr marL="12700">
              <a:lnSpc>
                <a:spcPct val="95825"/>
              </a:lnSpc>
            </a:pPr>
            <a:endParaRPr lang="en-US" spc="4">
              <a:solidFill>
                <a:schemeClr val="tx1">
                  <a:lumMod val="65000"/>
                  <a:lumOff val="35000"/>
                </a:schemeClr>
              </a:solidFill>
              <a:latin typeface="Open Sans" panose="020b0606030504020204"/>
              <a:cs typeface="Arial"/>
            </a:endParaRPr>
          </a:p>
          <a:p>
            <a:pPr marL="12700">
              <a:lnSpc>
                <a:spcPct val="95825"/>
              </a:lnSpc>
            </a:pPr>
            <a:r>
              <a:rPr lang="en-US" sz="1600" spc="4" dirty="1">
                <a:solidFill>
                  <a:schemeClr val="tx1">
                    <a:lumMod val="65000"/>
                    <a:lumOff val="35000"/>
                  </a:schemeClr>
                </a:solidFill>
                <a:latin typeface="Open Sans" panose="020b0606030504020204"/>
                <a:cs typeface="Arial"/>
              </a:rPr>
              <a:t>Strandvejen</a:t>
            </a:r>
            <a:r>
              <a:rPr lang="en-US" sz="1600" spc="4" dirty="1">
                <a:solidFill>
                  <a:schemeClr val="tx1">
                    <a:lumMod val="65000"/>
                    <a:lumOff val="35000"/>
                  </a:schemeClr>
                </a:solidFill>
                <a:latin typeface="Open Sans" panose="020b0606030504020204"/>
                <a:cs typeface="Arial"/>
              </a:rPr>
              <a:t> 125, DK-2900 </a:t>
            </a:r>
            <a:r>
              <a:rPr lang="en-US" sz="1600" spc="4" dirty="1">
                <a:solidFill>
                  <a:schemeClr val="tx1">
                    <a:lumMod val="65000"/>
                    <a:lumOff val="35000"/>
                  </a:schemeClr>
                </a:solidFill>
                <a:latin typeface="Open Sans" panose="020b0606030504020204"/>
                <a:cs typeface="Arial"/>
              </a:rPr>
              <a:t>Hellerup</a:t>
            </a:r>
            <a:endParaRPr sz="1600">
              <a:solidFill>
                <a:schemeClr val="tx1">
                  <a:lumMod val="65000"/>
                  <a:lumOff val="35000"/>
                </a:schemeClr>
              </a:solidFill>
              <a:latin typeface="Open Sans" panose="020b0606030504020204"/>
              <a:cs typeface="Arial"/>
            </a:endParaRPr>
          </a:p>
          <a:p>
            <a:pPr marL="12700" marR="18973">
              <a:lnSpc>
                <a:spcPct val="95825"/>
              </a:lnSpc>
              <a:spcBef>
                <a:spcPts val="50"/>
              </a:spcBef>
            </a:pPr>
            <a:r>
              <a:rPr lang="en-US" sz="1600" dirty="1">
                <a:solidFill>
                  <a:schemeClr val="tx1">
                    <a:lumMod val="65000"/>
                    <a:lumOff val="35000"/>
                  </a:schemeClr>
                </a:solidFill>
                <a:latin typeface="Open Sans" panose="020b0606030504020204"/>
                <a:cs typeface="Arial"/>
              </a:rPr>
              <a:t>Copenhagen, Denmark</a:t>
            </a:r>
            <a:endParaRPr sz="1600">
              <a:solidFill>
                <a:schemeClr val="tx1">
                  <a:lumMod val="65000"/>
                  <a:lumOff val="35000"/>
                </a:schemeClr>
              </a:solidFill>
              <a:latin typeface="Open Sans" panose="020b0606030504020204"/>
              <a:cs typeface="Arial"/>
            </a:endParaRPr>
          </a:p>
          <a:p>
            <a:pPr marL="12700" marR="18973">
              <a:lnSpc>
                <a:spcPct val="95825"/>
              </a:lnSpc>
              <a:spcBef>
                <a:spcPts val="50"/>
              </a:spcBef>
            </a:pPr>
            <a:r>
              <a:rPr sz="1600" spc="14" dirty="1">
                <a:solidFill>
                  <a:schemeClr val="tx1">
                    <a:lumMod val="65000"/>
                    <a:lumOff val="35000"/>
                  </a:schemeClr>
                </a:solidFill>
                <a:latin typeface="Open Sans" panose="020b0606030504020204"/>
                <a:cs typeface="Arial"/>
              </a:rPr>
              <a:t>T</a:t>
            </a:r>
            <a:r>
              <a:rPr sz="1600" spc="-4" dirty="1">
                <a:solidFill>
                  <a:schemeClr val="tx1">
                    <a:lumMod val="65000"/>
                    <a:lumOff val="35000"/>
                  </a:schemeClr>
                </a:solidFill>
                <a:latin typeface="Open Sans" panose="020b0606030504020204"/>
                <a:cs typeface="Arial"/>
              </a:rPr>
              <a:t>el</a:t>
            </a:r>
            <a:r>
              <a:rPr sz="1600" spc="0" dirty="1">
                <a:solidFill>
                  <a:schemeClr val="tx1">
                    <a:lumMod val="65000"/>
                    <a:lumOff val="35000"/>
                  </a:schemeClr>
                </a:solidFill>
                <a:latin typeface="Open Sans" panose="020b0606030504020204"/>
                <a:cs typeface="Arial"/>
              </a:rPr>
              <a:t>:</a:t>
            </a:r>
            <a:r>
              <a:rPr sz="1600" spc="-22" dirty="1">
                <a:solidFill>
                  <a:schemeClr val="tx1">
                    <a:lumMod val="65000"/>
                    <a:lumOff val="35000"/>
                  </a:schemeClr>
                </a:solidFill>
                <a:latin typeface="Open Sans" panose="020b0606030504020204"/>
                <a:cs typeface="Arial"/>
              </a:rPr>
              <a:t> </a:t>
            </a:r>
            <a:r>
              <a:rPr sz="1600" spc="-4" dirty="1">
                <a:solidFill>
                  <a:schemeClr val="tx1">
                    <a:lumMod val="65000"/>
                    <a:lumOff val="35000"/>
                  </a:schemeClr>
                </a:solidFill>
                <a:latin typeface="Open Sans" panose="020b0606030504020204"/>
                <a:cs typeface="Arial"/>
              </a:rPr>
              <a:t>+</a:t>
            </a:r>
            <a:r>
              <a:rPr lang="en-US" sz="1600" spc="-4" dirty="1">
                <a:solidFill>
                  <a:schemeClr val="tx1">
                    <a:lumMod val="65000"/>
                    <a:lumOff val="35000"/>
                  </a:schemeClr>
                </a:solidFill>
                <a:latin typeface="Open Sans" panose="020b0606030504020204"/>
                <a:cs typeface="Arial"/>
              </a:rPr>
              <a:t>45 2092 0370</a:t>
            </a:r>
            <a:endParaRPr sz="1600">
              <a:solidFill>
                <a:schemeClr val="tx1">
                  <a:lumMod val="65000"/>
                  <a:lumOff val="35000"/>
                </a:schemeClr>
              </a:solidFill>
              <a:latin typeface="Open Sans" panose="020b0606030504020204"/>
              <a:cs typeface="Arial"/>
            </a:endParaRPr>
          </a:p>
          <a:p>
            <a:pPr marL="12700" marR="18973">
              <a:lnSpc>
                <a:spcPct val="95825"/>
              </a:lnSpc>
              <a:spcBef>
                <a:spcPts val="50"/>
              </a:spcBef>
            </a:pPr>
            <a:r>
              <a:rPr sz="1600" spc="-4" dirty="1">
                <a:solidFill>
                  <a:schemeClr val="tx1">
                    <a:lumMod val="65000"/>
                    <a:lumOff val="35000"/>
                  </a:schemeClr>
                </a:solidFill>
                <a:latin typeface="Open Sans" panose="020b0606030504020204"/>
                <a:cs typeface="Arial"/>
              </a:rPr>
              <a:t>E</a:t>
            </a:r>
            <a:r>
              <a:rPr sz="1600" spc="4" dirty="1">
                <a:solidFill>
                  <a:schemeClr val="tx1">
                    <a:lumMod val="65000"/>
                    <a:lumOff val="35000"/>
                  </a:schemeClr>
                </a:solidFill>
                <a:latin typeface="Open Sans" panose="020b0606030504020204"/>
                <a:cs typeface="Arial"/>
              </a:rPr>
              <a:t>-</a:t>
            </a:r>
            <a:r>
              <a:rPr sz="1600" spc="19" dirty="1">
                <a:solidFill>
                  <a:schemeClr val="tx1">
                    <a:lumMod val="65000"/>
                    <a:lumOff val="35000"/>
                  </a:schemeClr>
                </a:solidFill>
                <a:latin typeface="Open Sans" panose="020b0606030504020204"/>
                <a:cs typeface="Arial"/>
              </a:rPr>
              <a:t>m</a:t>
            </a:r>
            <a:r>
              <a:rPr sz="1600" spc="0" dirty="1">
                <a:solidFill>
                  <a:schemeClr val="tx1">
                    <a:lumMod val="65000"/>
                    <a:lumOff val="35000"/>
                  </a:schemeClr>
                </a:solidFill>
                <a:latin typeface="Open Sans" panose="020b0606030504020204"/>
                <a:cs typeface="Arial"/>
              </a:rPr>
              <a:t>a</a:t>
            </a:r>
            <a:r>
              <a:rPr sz="1600" spc="-4" dirty="1">
                <a:solidFill>
                  <a:schemeClr val="tx1">
                    <a:lumMod val="65000"/>
                    <a:lumOff val="35000"/>
                  </a:schemeClr>
                </a:solidFill>
                <a:latin typeface="Open Sans" panose="020b0606030504020204"/>
                <a:cs typeface="Arial"/>
              </a:rPr>
              <a:t>il</a:t>
            </a:r>
            <a:r>
              <a:rPr sz="1600" spc="0" dirty="1">
                <a:solidFill>
                  <a:schemeClr val="tx1">
                    <a:lumMod val="65000"/>
                    <a:lumOff val="35000"/>
                  </a:schemeClr>
                </a:solidFill>
                <a:latin typeface="Open Sans" panose="020b0606030504020204"/>
                <a:cs typeface="Arial"/>
              </a:rPr>
              <a:t>:</a:t>
            </a:r>
            <a:r>
              <a:rPr sz="1600" spc="-31" dirty="1">
                <a:solidFill>
                  <a:schemeClr val="tx1">
                    <a:lumMod val="65000"/>
                    <a:lumOff val="35000"/>
                  </a:schemeClr>
                </a:solidFill>
                <a:latin typeface="Open Sans" panose="020b0606030504020204"/>
                <a:cs typeface="Arial"/>
              </a:rPr>
              <a:t> </a:t>
            </a:r>
            <a:r>
              <a:rPr lang="en-US" sz="1600" u="sng" spc="-4" dirty="1">
                <a:solidFill>
                  <a:schemeClr val="tx1">
                    <a:lumMod val="65000"/>
                    <a:lumOff val="35000"/>
                  </a:schemeClr>
                </a:solidFill>
                <a:latin typeface="Open Sans" panose="020b0606030504020204"/>
                <a:cs typeface="Arial"/>
                <a:hlinkClick r:id="rId3"/>
              </a:rPr>
              <a:t>europe</a:t>
            </a:r>
            <a:r>
              <a:rPr sz="1600" u="sng" spc="-4" dirty="1">
                <a:solidFill>
                  <a:schemeClr val="tx1">
                    <a:lumMod val="65000"/>
                    <a:lumOff val="35000"/>
                  </a:schemeClr>
                </a:solidFill>
                <a:latin typeface="Open Sans" panose="020b0606030504020204"/>
                <a:cs typeface="Arial"/>
                <a:hlinkClick r:id="rId3"/>
              </a:rPr>
              <a:t>@</a:t>
            </a:r>
            <a:r>
              <a:rPr lang="en-US" sz="1600" u="sng" spc="-4" dirty="1">
                <a:solidFill>
                  <a:schemeClr val="tx1">
                    <a:lumMod val="65000"/>
                    <a:lumOff val="35000"/>
                  </a:schemeClr>
                </a:solidFill>
                <a:latin typeface="Open Sans" panose="020b0606030504020204"/>
                <a:cs typeface="Arial"/>
                <a:hlinkClick r:id="rId3"/>
              </a:rPr>
              <a:t>promantusinc</a:t>
            </a:r>
            <a:r>
              <a:rPr sz="1600" u="sng" spc="-4" dirty="1">
                <a:solidFill>
                  <a:schemeClr val="tx1">
                    <a:lumMod val="65000"/>
                    <a:lumOff val="35000"/>
                  </a:schemeClr>
                </a:solidFill>
                <a:latin typeface="Open Sans" panose="020b0606030504020204"/>
                <a:cs typeface="Arial"/>
                <a:hlinkClick r:id="rId3"/>
              </a:rPr>
              <a:t>.com</a:t>
            </a:r>
            <a:endParaRPr lang="en-US" sz="1600" u="sng" spc="-4">
              <a:solidFill>
                <a:schemeClr val="tx1">
                  <a:lumMod val="65000"/>
                  <a:lumOff val="35000"/>
                </a:schemeClr>
              </a:solidFill>
              <a:latin typeface="Open Sans" panose="020b0606030504020204"/>
              <a:cs typeface="Arial"/>
            </a:endParaRPr>
          </a:p>
          <a:p>
            <a:pPr marL="12700" marR="18973">
              <a:lnSpc>
                <a:spcPct val="95825"/>
              </a:lnSpc>
              <a:spcBef>
                <a:spcPts val="50"/>
              </a:spcBef>
            </a:pPr>
            <a:endParaRPr lang="en-US" spc="-4">
              <a:solidFill>
                <a:schemeClr val="tx1">
                  <a:lumMod val="65000"/>
                  <a:lumOff val="35000"/>
                </a:schemeClr>
              </a:solidFill>
              <a:latin typeface="Open Sans" panose="020b0606030504020204"/>
              <a:cs typeface="Arial"/>
            </a:endParaRPr>
          </a:p>
          <a:p>
            <a:pPr marL="12700" marR="18973">
              <a:lnSpc>
                <a:spcPct val="95825"/>
              </a:lnSpc>
              <a:spcBef>
                <a:spcPts val="50"/>
              </a:spcBef>
            </a:pPr>
            <a:endParaRPr lang="en-GB" spc="-4">
              <a:solidFill>
                <a:schemeClr val="tx1">
                  <a:lumMod val="65000"/>
                  <a:lumOff val="35000"/>
                </a:schemeClr>
              </a:solidFill>
              <a:latin typeface="Open Sans" panose="020b0606030504020204"/>
              <a:cs typeface="Arial"/>
            </a:endParaRPr>
          </a:p>
        </p:txBody>
      </p:sp>
      <p:sp>
        <p:nvSpPr>
          <p:cNvPr id="6" name="object 11"/>
          <p:cNvSpPr txBox="1"/>
          <p:nvPr/>
        </p:nvSpPr>
        <p:spPr>
          <a:xfrm>
            <a:off x="8404135" y="1276896"/>
            <a:ext cx="3159215" cy="2152104"/>
          </a:xfrm>
          <a:prstGeom prst="rect"/>
        </p:spPr>
        <p:txBody>
          <a:bodyPr wrap="square" lIns="0" tIns="0" rIns="0" bIns="0" rtlCol="0">
            <a:noAutofit/>
          </a:bodyPr>
          <a:lstStyle/>
          <a:p>
            <a:pPr marL="12700" marR="18973">
              <a:lnSpc>
                <a:spcPts val="1120"/>
              </a:lnSpc>
              <a:spcBef>
                <a:spcPts val="55"/>
              </a:spcBef>
            </a:pPr>
            <a:endParaRPr lang="en-US" b="1" spc="0">
              <a:solidFill>
                <a:schemeClr val="tx1">
                  <a:lumMod val="65000"/>
                  <a:lumOff val="35000"/>
                </a:schemeClr>
              </a:solidFill>
              <a:latin typeface="Open Sans" panose="020b0606030504020204"/>
              <a:cs typeface="Arial"/>
            </a:endParaRPr>
          </a:p>
          <a:p>
            <a:pPr marL="12700" marR="18973">
              <a:lnSpc>
                <a:spcPts val="1120"/>
              </a:lnSpc>
              <a:spcBef>
                <a:spcPts val="55"/>
              </a:spcBef>
            </a:pPr>
            <a:r>
              <a:rPr lang="en-US" b="1" spc="0" dirty="1">
                <a:solidFill>
                  <a:schemeClr val="tx1">
                    <a:lumMod val="65000"/>
                    <a:lumOff val="35000"/>
                  </a:schemeClr>
                </a:solidFill>
                <a:latin typeface="Open Sans" panose="020b0606030504020204"/>
                <a:cs typeface="Arial"/>
              </a:rPr>
              <a:t>India Global Delivery Center</a:t>
            </a:r>
            <a:endParaRPr>
              <a:solidFill>
                <a:schemeClr val="tx1">
                  <a:lumMod val="65000"/>
                  <a:lumOff val="35000"/>
                </a:schemeClr>
              </a:solidFill>
              <a:latin typeface="Open Sans" panose="020b0606030504020204"/>
              <a:cs typeface="Arial"/>
            </a:endParaRPr>
          </a:p>
          <a:p>
            <a:pPr marL="12700">
              <a:lnSpc>
                <a:spcPct val="95825"/>
              </a:lnSpc>
            </a:pPr>
            <a:endParaRPr lang="en-US" spc="4">
              <a:solidFill>
                <a:schemeClr val="tx1">
                  <a:lumMod val="65000"/>
                  <a:lumOff val="35000"/>
                </a:schemeClr>
              </a:solidFill>
              <a:latin typeface="Open Sans" panose="020b0606030504020204"/>
              <a:cs typeface="Arial"/>
            </a:endParaRPr>
          </a:p>
          <a:p>
            <a:pPr marL="12700">
              <a:lnSpc>
                <a:spcPct val="95825"/>
              </a:lnSpc>
            </a:pPr>
            <a:r>
              <a:rPr lang="en-US" sz="1600" spc="4" dirty="1">
                <a:solidFill>
                  <a:schemeClr val="tx1">
                    <a:lumMod val="65000"/>
                    <a:lumOff val="35000"/>
                  </a:schemeClr>
                </a:solidFill>
                <a:latin typeface="Open Sans" panose="020b0606030504020204"/>
                <a:cs typeface="Arial"/>
              </a:rPr>
              <a:t>6</a:t>
            </a:r>
            <a:r>
              <a:rPr lang="en-US" sz="1600" spc="4" baseline="30000" dirty="1">
                <a:solidFill>
                  <a:schemeClr val="tx1">
                    <a:lumMod val="65000"/>
                    <a:lumOff val="35000"/>
                  </a:schemeClr>
                </a:solidFill>
                <a:latin typeface="Open Sans" panose="020b0606030504020204"/>
                <a:cs typeface="Arial"/>
              </a:rPr>
              <a:t>th</a:t>
            </a:r>
            <a:r>
              <a:rPr lang="en-US" sz="1600" spc="4" dirty="1">
                <a:solidFill>
                  <a:schemeClr val="tx1">
                    <a:lumMod val="65000"/>
                    <a:lumOff val="35000"/>
                  </a:schemeClr>
                </a:solidFill>
                <a:latin typeface="Open Sans" panose="020b0606030504020204"/>
                <a:cs typeface="Arial"/>
              </a:rPr>
              <a:t> Floor, Orchid Tech Space, STPI</a:t>
            </a:r>
            <a:endParaRPr sz="1600">
              <a:solidFill>
                <a:schemeClr val="tx1">
                  <a:lumMod val="65000"/>
                  <a:lumOff val="35000"/>
                </a:schemeClr>
              </a:solidFill>
              <a:latin typeface="Open Sans" panose="020b0606030504020204"/>
              <a:cs typeface="Arial"/>
            </a:endParaRPr>
          </a:p>
          <a:p>
            <a:pPr marL="12700" marR="18973">
              <a:lnSpc>
                <a:spcPct val="95825"/>
              </a:lnSpc>
              <a:spcBef>
                <a:spcPts val="50"/>
              </a:spcBef>
            </a:pPr>
            <a:r>
              <a:rPr lang="en-US" sz="1600" dirty="1">
                <a:solidFill>
                  <a:schemeClr val="tx1">
                    <a:lumMod val="65000"/>
                    <a:lumOff val="35000"/>
                  </a:schemeClr>
                </a:solidFill>
                <a:latin typeface="Open Sans" panose="020b0606030504020204"/>
                <a:cs typeface="Arial"/>
              </a:rPr>
              <a:t>Cyber Park, Bangalore, India</a:t>
            </a:r>
            <a:endParaRPr sz="1600">
              <a:solidFill>
                <a:schemeClr val="tx1">
                  <a:lumMod val="65000"/>
                  <a:lumOff val="35000"/>
                </a:schemeClr>
              </a:solidFill>
              <a:latin typeface="Open Sans" panose="020b0606030504020204"/>
              <a:cs typeface="Arial"/>
            </a:endParaRPr>
          </a:p>
          <a:p>
            <a:pPr marL="12700" marR="18973">
              <a:lnSpc>
                <a:spcPct val="95825"/>
              </a:lnSpc>
              <a:spcBef>
                <a:spcPts val="50"/>
              </a:spcBef>
              <a:spcAft>
                <a:spcPct val="0"/>
              </a:spcAft>
            </a:pPr>
            <a:r>
              <a:rPr sz="1600" spc="14" dirty="1">
                <a:solidFill>
                  <a:schemeClr val="tx1">
                    <a:lumMod val="65000"/>
                    <a:lumOff val="35000"/>
                  </a:schemeClr>
                </a:solidFill>
                <a:latin typeface="Open Sans" panose="020b0606030504020204"/>
                <a:cs typeface="Arial"/>
              </a:rPr>
              <a:t>T</a:t>
            </a:r>
            <a:r>
              <a:rPr sz="1600" spc="-4" dirty="1">
                <a:solidFill>
                  <a:schemeClr val="tx1">
                    <a:lumMod val="65000"/>
                    <a:lumOff val="35000"/>
                  </a:schemeClr>
                </a:solidFill>
                <a:latin typeface="Open Sans" panose="020b0606030504020204"/>
                <a:cs typeface="Arial"/>
              </a:rPr>
              <a:t>el</a:t>
            </a:r>
            <a:r>
              <a:rPr sz="1600" spc="0" dirty="1">
                <a:solidFill>
                  <a:schemeClr val="tx1">
                    <a:lumMod val="65000"/>
                    <a:lumOff val="35000"/>
                  </a:schemeClr>
                </a:solidFill>
                <a:latin typeface="Open Sans" panose="020b0606030504020204"/>
                <a:cs typeface="Arial"/>
              </a:rPr>
              <a:t>:</a:t>
            </a:r>
            <a:r>
              <a:rPr sz="1600" spc="-22" dirty="1">
                <a:solidFill>
                  <a:schemeClr val="tx1">
                    <a:lumMod val="65000"/>
                    <a:lumOff val="35000"/>
                  </a:schemeClr>
                </a:solidFill>
                <a:latin typeface="Open Sans" panose="020b0606030504020204"/>
                <a:cs typeface="Arial"/>
              </a:rPr>
              <a:t> </a:t>
            </a:r>
            <a:r>
              <a:rPr sz="1600" spc="-4" dirty="1">
                <a:solidFill>
                  <a:schemeClr val="tx1">
                    <a:lumMod val="65000"/>
                    <a:lumOff val="35000"/>
                  </a:schemeClr>
                </a:solidFill>
                <a:latin typeface="Open Sans" panose="020b0606030504020204"/>
                <a:cs typeface="Arial"/>
              </a:rPr>
              <a:t>+</a:t>
            </a:r>
            <a:r>
              <a:rPr lang="en-US" sz="1600" spc="-4" dirty="1">
                <a:solidFill>
                  <a:schemeClr val="tx1">
                    <a:lumMod val="65000"/>
                    <a:lumOff val="35000"/>
                  </a:schemeClr>
                </a:solidFill>
                <a:latin typeface="Open Sans" panose="020b0606030504020204"/>
                <a:cs typeface="Arial"/>
              </a:rPr>
              <a:t>9</a:t>
            </a:r>
            <a:r>
              <a:rPr sz="1600" spc="0" dirty="1">
                <a:solidFill>
                  <a:schemeClr val="tx1">
                    <a:lumMod val="65000"/>
                    <a:lumOff val="35000"/>
                  </a:schemeClr>
                </a:solidFill>
                <a:latin typeface="Open Sans" panose="020b0606030504020204"/>
                <a:cs typeface="Arial"/>
              </a:rPr>
              <a:t>1</a:t>
            </a:r>
            <a:r>
              <a:rPr sz="1600" spc="4" dirty="1">
                <a:solidFill>
                  <a:schemeClr val="tx1">
                    <a:lumMod val="65000"/>
                    <a:lumOff val="35000"/>
                  </a:schemeClr>
                </a:solidFill>
                <a:latin typeface="Open Sans" panose="020b0606030504020204"/>
                <a:cs typeface="Arial"/>
              </a:rPr>
              <a:t> </a:t>
            </a:r>
            <a:r>
              <a:rPr lang="en-US" sz="1600" spc="4" dirty="1">
                <a:solidFill>
                  <a:schemeClr val="tx1">
                    <a:lumMod val="65000"/>
                    <a:lumOff val="35000"/>
                  </a:schemeClr>
                </a:solidFill>
                <a:latin typeface="Open Sans" panose="020b0606030504020204"/>
                <a:cs typeface="Arial"/>
              </a:rPr>
              <a:t>80 66186186</a:t>
            </a:r>
            <a:endParaRPr sz="1600">
              <a:solidFill>
                <a:schemeClr val="tx1">
                  <a:lumMod val="65000"/>
                  <a:lumOff val="35000"/>
                </a:schemeClr>
              </a:solidFill>
              <a:latin typeface="Open Sans" panose="020b0606030504020204"/>
              <a:cs typeface="Arial"/>
            </a:endParaRPr>
          </a:p>
          <a:p>
            <a:pPr marL="12700" marR="18973">
              <a:lnSpc>
                <a:spcPct val="95825"/>
              </a:lnSpc>
              <a:spcBef>
                <a:spcPts val="50"/>
              </a:spcBef>
              <a:spcAft>
                <a:spcPct val="0"/>
              </a:spcAft>
            </a:pPr>
            <a:r>
              <a:rPr sz="1600" spc="-4" dirty="1">
                <a:solidFill>
                  <a:schemeClr val="tx1">
                    <a:lumMod val="65000"/>
                    <a:lumOff val="35000"/>
                  </a:schemeClr>
                </a:solidFill>
                <a:latin typeface="Open Sans" panose="020b0606030504020204"/>
                <a:cs typeface="Arial"/>
              </a:rPr>
              <a:t>E</a:t>
            </a:r>
            <a:r>
              <a:rPr sz="1600" spc="4" dirty="1">
                <a:solidFill>
                  <a:schemeClr val="tx1">
                    <a:lumMod val="65000"/>
                    <a:lumOff val="35000"/>
                  </a:schemeClr>
                </a:solidFill>
                <a:latin typeface="Open Sans" panose="020b0606030504020204"/>
                <a:cs typeface="Arial"/>
              </a:rPr>
              <a:t>-</a:t>
            </a:r>
            <a:r>
              <a:rPr sz="1600" spc="19" dirty="1">
                <a:solidFill>
                  <a:schemeClr val="tx1">
                    <a:lumMod val="65000"/>
                    <a:lumOff val="35000"/>
                  </a:schemeClr>
                </a:solidFill>
                <a:latin typeface="Open Sans" panose="020b0606030504020204"/>
                <a:cs typeface="Arial"/>
              </a:rPr>
              <a:t>m</a:t>
            </a:r>
            <a:r>
              <a:rPr sz="1600" spc="0" dirty="1">
                <a:solidFill>
                  <a:schemeClr val="tx1">
                    <a:lumMod val="65000"/>
                    <a:lumOff val="35000"/>
                  </a:schemeClr>
                </a:solidFill>
                <a:latin typeface="Open Sans" panose="020b0606030504020204"/>
                <a:cs typeface="Arial"/>
              </a:rPr>
              <a:t>a</a:t>
            </a:r>
            <a:r>
              <a:rPr sz="1600" spc="-4" dirty="1">
                <a:solidFill>
                  <a:schemeClr val="tx1">
                    <a:lumMod val="65000"/>
                    <a:lumOff val="35000"/>
                  </a:schemeClr>
                </a:solidFill>
                <a:latin typeface="Open Sans" panose="020b0606030504020204"/>
                <a:cs typeface="Arial"/>
              </a:rPr>
              <a:t>il</a:t>
            </a:r>
            <a:r>
              <a:rPr sz="1600" spc="0" dirty="1">
                <a:solidFill>
                  <a:schemeClr val="tx1">
                    <a:lumMod val="65000"/>
                    <a:lumOff val="35000"/>
                  </a:schemeClr>
                </a:solidFill>
                <a:latin typeface="Open Sans" panose="020b0606030504020204"/>
                <a:cs typeface="Arial"/>
              </a:rPr>
              <a:t>:</a:t>
            </a:r>
            <a:r>
              <a:rPr sz="1600" spc="-31" dirty="1">
                <a:solidFill>
                  <a:schemeClr val="tx1">
                    <a:lumMod val="65000"/>
                    <a:lumOff val="35000"/>
                  </a:schemeClr>
                </a:solidFill>
                <a:latin typeface="Open Sans" panose="020b0606030504020204"/>
                <a:cs typeface="Arial"/>
              </a:rPr>
              <a:t> </a:t>
            </a:r>
            <a:r>
              <a:rPr sz="1600" u="sng" spc="-4" dirty="1">
                <a:solidFill>
                  <a:schemeClr val="tx1">
                    <a:lumMod val="65000"/>
                    <a:lumOff val="35000"/>
                  </a:schemeClr>
                </a:solidFill>
                <a:latin typeface="Open Sans" panose="020b0606030504020204"/>
                <a:cs typeface="Arial"/>
                <a:hlinkClick r:id="rId2"/>
              </a:rPr>
              <a:t>i</a:t>
            </a:r>
            <a:r>
              <a:rPr sz="1600" u="sng" spc="0" dirty="1">
                <a:solidFill>
                  <a:schemeClr val="tx1">
                    <a:lumMod val="65000"/>
                    <a:lumOff val="35000"/>
                  </a:schemeClr>
                </a:solidFill>
                <a:latin typeface="Open Sans" panose="020b0606030504020204"/>
                <a:cs typeface="Arial"/>
                <a:hlinkClick r:id="rId2"/>
              </a:rPr>
              <a:t>n</a:t>
            </a:r>
            <a:r>
              <a:rPr sz="1600" u="sng" spc="9" dirty="1">
                <a:solidFill>
                  <a:schemeClr val="tx1">
                    <a:lumMod val="65000"/>
                    <a:lumOff val="35000"/>
                  </a:schemeClr>
                </a:solidFill>
                <a:latin typeface="Open Sans" panose="020b0606030504020204"/>
                <a:cs typeface="Arial"/>
                <a:hlinkClick r:id="rId2"/>
              </a:rPr>
              <a:t>f</a:t>
            </a:r>
            <a:r>
              <a:rPr sz="1600" u="sng" spc="0" dirty="1">
                <a:solidFill>
                  <a:schemeClr val="tx1">
                    <a:lumMod val="65000"/>
                    <a:lumOff val="35000"/>
                  </a:schemeClr>
                </a:solidFill>
                <a:latin typeface="Open Sans" panose="020b0606030504020204"/>
                <a:cs typeface="Arial"/>
                <a:hlinkClick r:id="rId2"/>
              </a:rPr>
              <a:t>o</a:t>
            </a:r>
            <a:r>
              <a:rPr sz="1600" u="sng" spc="-4" dirty="1">
                <a:solidFill>
                  <a:schemeClr val="tx1">
                    <a:lumMod val="65000"/>
                    <a:lumOff val="35000"/>
                  </a:schemeClr>
                </a:solidFill>
                <a:latin typeface="Open Sans" panose="020b0606030504020204"/>
                <a:cs typeface="Arial"/>
                <a:hlinkClick r:id="rId2"/>
              </a:rPr>
              <a:t>@</a:t>
            </a:r>
            <a:r>
              <a:rPr lang="en-US" sz="1600" u="sng" spc="-4" dirty="1">
                <a:solidFill>
                  <a:schemeClr val="tx1">
                    <a:lumMod val="65000"/>
                    <a:lumOff val="35000"/>
                  </a:schemeClr>
                </a:solidFill>
                <a:latin typeface="Open Sans" panose="020b0606030504020204"/>
                <a:cs typeface="Arial"/>
                <a:hlinkClick r:id="rId2"/>
              </a:rPr>
              <a:t>promantusinc</a:t>
            </a:r>
            <a:r>
              <a:rPr sz="1600" u="sng" spc="0" dirty="1">
                <a:solidFill>
                  <a:schemeClr val="tx1">
                    <a:lumMod val="65000"/>
                    <a:lumOff val="35000"/>
                  </a:schemeClr>
                </a:solidFill>
                <a:latin typeface="Open Sans" panose="020b0606030504020204"/>
                <a:cs typeface="Arial"/>
                <a:hlinkClick r:id="rId2"/>
              </a:rPr>
              <a:t>.</a:t>
            </a:r>
            <a:r>
              <a:rPr sz="1600" u="sng" spc="4" dirty="1">
                <a:solidFill>
                  <a:schemeClr val="tx1">
                    <a:lumMod val="65000"/>
                    <a:lumOff val="35000"/>
                  </a:schemeClr>
                </a:solidFill>
                <a:latin typeface="Open Sans" panose="020b0606030504020204"/>
                <a:cs typeface="Arial"/>
                <a:hlinkClick r:id="rId2"/>
              </a:rPr>
              <a:t>c</a:t>
            </a:r>
            <a:r>
              <a:rPr sz="1600" u="sng" spc="0" dirty="1">
                <a:solidFill>
                  <a:schemeClr val="tx1">
                    <a:lumMod val="65000"/>
                    <a:lumOff val="35000"/>
                  </a:schemeClr>
                </a:solidFill>
                <a:latin typeface="Open Sans" panose="020b0606030504020204"/>
                <a:cs typeface="Arial"/>
                <a:hlinkClick r:id="rId2"/>
              </a:rPr>
              <a:t>om</a:t>
            </a:r>
            <a:endParaRPr sz="1600">
              <a:solidFill>
                <a:schemeClr val="tx1">
                  <a:lumMod val="65000"/>
                  <a:lumOff val="35000"/>
                </a:schemeClr>
              </a:solidFill>
              <a:latin typeface="Open Sans" panose="020b0606030504020204"/>
              <a:cs typeface="Arial"/>
            </a:endParaRPr>
          </a:p>
        </p:txBody>
      </p:sp>
      <p:sp>
        <p:nvSpPr>
          <p:cNvPr id="7" name="object 2"/>
          <p:cNvSpPr txBox="1"/>
          <p:nvPr/>
        </p:nvSpPr>
        <p:spPr>
          <a:xfrm>
            <a:off x="500396" y="5510566"/>
            <a:ext cx="3635625" cy="564090"/>
          </a:xfrm>
          <a:prstGeom prst="rect"/>
        </p:spPr>
        <p:txBody>
          <a:bodyPr wrap="square" lIns="0" tIns="0" rIns="0" bIns="0" rtlCol="0">
            <a:noAutofit/>
          </a:bodyPr>
          <a:lstStyle/>
          <a:p>
            <a:pPr marL="12700">
              <a:spcBef>
                <a:spcPct val="0"/>
              </a:spcBef>
            </a:pPr>
            <a:r>
              <a:rPr lang="en-US" spc="4" dirty="1">
                <a:solidFill>
                  <a:srgbClr val="3E3E3E"/>
                </a:solidFill>
                <a:cs typeface="Arial"/>
              </a:rPr>
              <a:t>Website: </a:t>
            </a:r>
            <a:r>
              <a:rPr lang="da-DK" spc="-104" baseline="2275" dirty="1">
                <a:cs typeface="Arial" panose="020b0604020202020204" pitchFamily="34" charset="0"/>
              </a:rPr>
              <a:t>	</a:t>
            </a:r>
            <a:br>
              <a:rPr lang="da-DK" spc="-104" baseline="2275" dirty="1">
                <a:cs typeface="Arial" panose="020b0604020202020204" pitchFamily="34" charset="0"/>
              </a:rPr>
            </a:br>
            <a:r>
              <a:rPr lang="en-US" u="sng" spc="-4" dirty="1">
                <a:solidFill>
                  <a:srgbClr val="2D5ACD"/>
                </a:solidFill>
                <a:cs typeface="Arial"/>
                <a:hlinkClick r:id="rId4"/>
              </a:rPr>
              <a:t>www.promantusinc.com</a:t>
            </a:r>
            <a:endParaRPr u="sng" spc="-4">
              <a:solidFill>
                <a:srgbClr val="2D5ACD"/>
              </a:solidFill>
              <a:cs typeface="Arial"/>
            </a:endParaRPr>
          </a:p>
        </p:txBody>
      </p:sp>
      <p:pic>
        <p:nvPicPr>
          <p:cNvPr id="8" name="Picture 2"/>
          <p:cNvPicPr>
            <a:picLocks noChangeAspect="1" noChangeArrowheads="1"/>
          </p:cNvPicPr>
          <p:nvPr/>
        </p:nvPicPr>
        <p:blipFill>
          <a:blip r:embed="rId5"/>
          <a:srcRect/>
          <a:stretch>
            <a:fillRect/>
          </a:stretch>
        </p:blipFill>
        <p:spPr>
          <a:xfrm>
            <a:off x="476966" y="4709177"/>
            <a:ext cx="1732266" cy="619264"/>
          </a:xfrm>
          <a:prstGeom prst="rect"/>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New shape"/>
          <p:cNvSpPr>
            <a:spLocks noSelect="1" noMove="1" noResize="1" noTextEdit="1"/>
          </p:cNvSpPr>
          <p:nvPr/>
        </p:nvSpPr>
        <p:spPr>
          <a:xfrm>
            <a:off x="127000" y="254000"/>
            <a:ext cx="6985000" cy="254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sz="1600" dirty="1">
                <a:solidFill>
                  <a:srgbClr val="FF0000"/>
                </a:solidFill>
              </a:rPr>
              <a:t>Evaluation Warning : The document was created with  Spire.Presentation for .NET</a:t>
            </a:r>
          </a:p>
        </p:txBody>
      </p:sp>
    </p:spTree>
    <p:extLst>
      <p:ext uri="{BB962C8B-B14F-4D97-AF65-F5344CB8AC3E}">
        <p14:creationId xmlns:p14="http://schemas.microsoft.com/office/powerpoint/2010/main" val="2914243943"/>
      </p:ext>
    </p:extLst>
  </p:cSld>
  <p:clrMapOvr>
    <a:masterClrMapping/>
  </p:clrMapOvr>
  <p:transition spd="fast"/>
  <p:timing>
    <p:tnLst>
      <p:par>
        <p:cTn id="1"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a:xfrm>
            <a:off x="679757" y="120650"/>
            <a:ext cx="9014849" cy="4667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bodyPr>
          <a:lstStyle/>
          <a:p>
            <a:r>
              <a:rPr lang="en-US" dirty="1">
                <a:solidFill>
                  <a:srgbClr val="002060"/>
                </a:solidFill>
              </a:rPr>
              <a:t>Promantus’ SAP Profile</a:t>
            </a:r>
            <a:endParaRPr lang="en-IN">
              <a:solidFill>
                <a:srgbClr val="002060"/>
              </a:solidFill>
            </a:endParaRPr>
          </a:p>
        </p:txBody>
      </p:sp>
      <p:sp>
        <p:nvSpPr>
          <p:cNvPr id="5" name="Rectangle 11"/>
          <p:cNvSpPr>
            <a:spLocks noChangeArrowheads="1"/>
          </p:cNvSpPr>
          <p:nvPr/>
        </p:nvSpPr>
        <p:spPr>
          <a:xfrm>
            <a:off x="0" y="5848076"/>
            <a:ext cx="12192000" cy="523220"/>
          </a:xfrm>
          <a:prstGeom prst="rect"/>
          <a:solidFill>
            <a:srgbClr val="002060"/>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fontAlgn="base" eaLnBrk="0"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eaLnBrk="0"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eaLnBrk="0"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eaLnBrk="0"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fontAlgn="base" rtl="0" eaLnBrk="1" latinLnBrk="0" hangingPunct="1">
              <a:lnSpc>
                <a:spcPct val="100000"/>
              </a:lnSpc>
              <a:spcBef>
                <a:spcPct val="0"/>
              </a:spcBef>
              <a:spcAft>
                <a:spcPct val="0"/>
              </a:spcAft>
              <a:buClrTx/>
              <a:buSzTx/>
              <a:buFontTx/>
              <a:buNone/>
              <a:defRPr/>
            </a:pPr>
            <a:r>
              <a:rPr kumimoji="0" lang="en-IN" altLang="en-US" sz="1400" i="1" u="none" strike="noStrike" kern="1200" cap="none" spc="0" normalizeH="0" baseline="0" noProof="0" dirty="1">
                <a:ln>
                  <a:noFill/>
                </a:ln>
                <a:solidFill>
                  <a:schemeClr val="bg1"/>
                </a:solidFill>
                <a:effectLst/>
                <a:uLnTx/>
                <a:uFillTx/>
                <a:latin typeface="Open Sans" panose="020b0606030504020204"/>
                <a:ea typeface="Open Sans" panose="020b0606030504020204" pitchFamily="34" charset="0"/>
                <a:cs typeface="Open Sans" panose="020b0606030504020204" pitchFamily="34" charset="0"/>
              </a:rPr>
              <a:t>“Promantus as systems integrator also offers </a:t>
            </a:r>
            <a:r>
              <a:rPr lang="en-IN" altLang="en-US" sz="1400" i="1" dirty="1">
                <a:solidFill>
                  <a:schemeClr val="bg1"/>
                </a:solidFill>
                <a:latin typeface="Open Sans" panose="020b0606030504020204"/>
                <a:ea typeface="Open Sans" panose="020b0606030504020204" pitchFamily="34" charset="0"/>
                <a:cs typeface="Open Sans" panose="020b0606030504020204" pitchFamily="34" charset="0"/>
              </a:rPr>
              <a:t>customers</a:t>
            </a:r>
            <a:r>
              <a:rPr kumimoji="0" lang="en-IN" altLang="en-US" sz="1400" i="1" u="none" strike="noStrike" kern="1200" cap="none" spc="0" normalizeH="0" baseline="0" noProof="0" dirty="1">
                <a:ln>
                  <a:noFill/>
                </a:ln>
                <a:solidFill>
                  <a:schemeClr val="bg1"/>
                </a:solidFill>
                <a:effectLst/>
                <a:uLnTx/>
                <a:uFillTx/>
                <a:latin typeface="Open Sans" panose="020b0606030504020204"/>
                <a:ea typeface="Open Sans" panose="020b0606030504020204" pitchFamily="34" charset="0"/>
                <a:cs typeface="Open Sans" panose="020b0606030504020204" pitchFamily="34" charset="0"/>
              </a:rPr>
              <a:t> the ability to secure a seamless integration</a:t>
            </a:r>
          </a:p>
          <a:p>
            <a:pPr marL="0" marR="0" lvl="0" indent="0" algn="ctr" defTabSz="914400" fontAlgn="base" rtl="0" eaLnBrk="1" latinLnBrk="0" hangingPunct="1">
              <a:lnSpc>
                <a:spcPct val="100000"/>
              </a:lnSpc>
              <a:spcBef>
                <a:spcPct val="0"/>
              </a:spcBef>
              <a:spcAft>
                <a:spcPct val="0"/>
              </a:spcAft>
              <a:buClrTx/>
              <a:buSzTx/>
              <a:buFontTx/>
              <a:buNone/>
              <a:defRPr/>
            </a:pPr>
            <a:r>
              <a:rPr kumimoji="0" lang="en-IN" altLang="en-US" sz="1400" i="1" u="none" strike="noStrike" kern="1200" cap="none" spc="0" normalizeH="0" baseline="0" noProof="0" dirty="1">
                <a:ln>
                  <a:noFill/>
                </a:ln>
                <a:solidFill>
                  <a:schemeClr val="bg1"/>
                </a:solidFill>
                <a:effectLst/>
                <a:uLnTx/>
                <a:uFillTx/>
                <a:latin typeface="Open Sans" panose="020b0606030504020204"/>
                <a:ea typeface="Open Sans" panose="020b0606030504020204" pitchFamily="34" charset="0"/>
                <a:cs typeface="Open Sans" panose="020b0606030504020204" pitchFamily="34" charset="0"/>
              </a:rPr>
              <a:t>with their SAP ERP system and other disparate applications“</a:t>
            </a:r>
          </a:p>
        </p:txBody>
      </p:sp>
      <p:sp>
        <p:nvSpPr>
          <p:cNvPr id="7" name="Rounded Rectangle 3"/>
          <p:cNvSpPr/>
          <p:nvPr/>
        </p:nvSpPr>
        <p:spPr>
          <a:xfrm>
            <a:off x="6492128" y="1078119"/>
            <a:ext cx="5299822" cy="4612231"/>
          </a:xfrm>
          <a:prstGeom prst="roundRect">
            <a:avLst>
              <a:gd name="adj" fmla="val 7431"/>
            </a:avLst>
          </a:prstGeom>
          <a:solidFill>
            <a:schemeClr val="bg1"/>
          </a:solidFill>
          <a:ln>
            <a:noFill/>
          </a:ln>
          <a:effectLst>
            <a:outerShdw blurRad="457200" dir="10740000" dist="266700" algn="tr" rotWithShape="0" sx="97000" sy="9700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a:endParaRPr>
          </a:p>
        </p:txBody>
      </p:sp>
      <p:sp>
        <p:nvSpPr>
          <p:cNvPr id="8" name="Rectangle 7"/>
          <p:cNvSpPr/>
          <p:nvPr/>
        </p:nvSpPr>
        <p:spPr>
          <a:xfrm>
            <a:off x="6773645" y="1476020"/>
            <a:ext cx="4736789" cy="3816429"/>
          </a:xfrm>
          <a:prstGeom prst="rect"/>
          <a:effectLst>
            <a:outerShdw blurRad="63500" algn="ctr" rotWithShape="0" sx="102000" sy="102000">
              <a:prstClr val="black">
                <a:alpha val="40000"/>
              </a:prstClr>
            </a:outerShdw>
          </a:effectLst>
        </p:spPr>
        <p:txBody>
          <a:bodyPr wrap="square">
            <a:spAutoFit/>
          </a:bodyPr>
          <a:lstStyle/>
          <a:p>
            <a:pPr marL="285750" marR="0" lvl="0" indent="-285750" algn="l" defTabSz="457200" fontAlgn="auto" rtl="0" eaLnBrk="1" latinLnBrk="0" hangingPunct="1">
              <a:spcBef>
                <a:spcPct val="0"/>
              </a:spcBef>
              <a:spcAft>
                <a:spcPts val="600"/>
              </a:spcAft>
              <a:buClr>
                <a:schemeClr val="accent2"/>
              </a:buClr>
              <a:buSzTx/>
              <a:buFont typeface="Arial" panose="020b0604020202020204" pitchFamily="34" charset="0"/>
              <a:buChar char="•"/>
              <a:defRPr/>
            </a:pPr>
            <a:r>
              <a:rPr kumimoji="0" lang="en-IN" sz="1200" b="0" i="0" u="none" strike="noStrike" kern="0" cap="none" spc="0" normalizeH="0" baseline="0" noProof="0" dirty="1">
                <a:ln>
                  <a:noFill/>
                </a:ln>
                <a:solidFill>
                  <a:schemeClr val="tx1">
                    <a:lumMod val="65000"/>
                    <a:lumOff val="35000"/>
                  </a:schemeClr>
                </a:solidFill>
                <a:effectLst/>
                <a:uLnTx/>
                <a:uFillTx/>
                <a:latin typeface="Open Sans" panose="020b0606030504020204"/>
                <a:ea typeface="Open Sans" panose="020b0606030504020204" pitchFamily="34" charset="0"/>
                <a:cs typeface="Open Sans" panose="020b0606030504020204" pitchFamily="34" charset="0"/>
              </a:rPr>
              <a:t>10+ HANA Projects</a:t>
            </a:r>
          </a:p>
          <a:p>
            <a:pPr marL="285750" marR="0" lvl="0" indent="-285750" algn="l" defTabSz="457200" fontAlgn="auto" rtl="0" eaLnBrk="1" latinLnBrk="0" hangingPunct="1">
              <a:spcBef>
                <a:spcPct val="0"/>
              </a:spcBef>
              <a:spcAft>
                <a:spcPts val="600"/>
              </a:spcAft>
              <a:buClr>
                <a:schemeClr val="accent2"/>
              </a:buClr>
              <a:buSzTx/>
              <a:buFont typeface="Arial" panose="020b0604020202020204" pitchFamily="34" charset="0"/>
              <a:buChar char="•"/>
              <a:defRPr/>
            </a:pPr>
            <a:r>
              <a:rPr kumimoji="0" lang="en-IN" sz="1200" b="0" i="0" u="none" strike="noStrike" kern="0" cap="none" spc="0" normalizeH="0" baseline="0" noProof="0" dirty="1">
                <a:ln>
                  <a:noFill/>
                </a:ln>
                <a:solidFill>
                  <a:schemeClr val="tx1">
                    <a:lumMod val="65000"/>
                    <a:lumOff val="35000"/>
                  </a:schemeClr>
                </a:solidFill>
                <a:effectLst/>
                <a:uLnTx/>
                <a:uFillTx/>
                <a:latin typeface="Open Sans" panose="020b0606030504020204"/>
                <a:ea typeface="Open Sans" panose="020b0606030504020204" pitchFamily="34" charset="0"/>
                <a:cs typeface="Open Sans" panose="020b0606030504020204" pitchFamily="34" charset="0"/>
              </a:rPr>
              <a:t>150+ FIORI apps for 10</a:t>
            </a:r>
            <a:r>
              <a:rPr lang="en-IN" sz="1200" kern="0" dirty="1">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rPr>
              <a:t>+</a:t>
            </a:r>
            <a:r>
              <a:rPr kumimoji="0" lang="en-IN" sz="1200" b="0" i="0" u="none" strike="noStrike" kern="0" cap="none" spc="0" normalizeH="0" baseline="0" noProof="0" dirty="1">
                <a:ln>
                  <a:noFill/>
                </a:ln>
                <a:solidFill>
                  <a:schemeClr val="tx1">
                    <a:lumMod val="65000"/>
                    <a:lumOff val="35000"/>
                  </a:schemeClr>
                </a:solidFill>
                <a:effectLst/>
                <a:uLnTx/>
                <a:uFillTx/>
                <a:latin typeface="Open Sans" panose="020b0606030504020204"/>
                <a:ea typeface="Open Sans" panose="020b0606030504020204" pitchFamily="34" charset="0"/>
                <a:cs typeface="Open Sans" panose="020b0606030504020204" pitchFamily="34" charset="0"/>
              </a:rPr>
              <a:t> customers</a:t>
            </a:r>
          </a:p>
          <a:p>
            <a:pPr marL="285750" marR="0" lvl="0" indent="-285750" algn="l" defTabSz="457200" fontAlgn="auto" rtl="0" eaLnBrk="1" latinLnBrk="0" hangingPunct="1">
              <a:spcBef>
                <a:spcPct val="0"/>
              </a:spcBef>
              <a:spcAft>
                <a:spcPts val="600"/>
              </a:spcAft>
              <a:buClr>
                <a:schemeClr val="accent2"/>
              </a:buClr>
              <a:buSzTx/>
              <a:buFont typeface="Arial" panose="020b0604020202020204" pitchFamily="34" charset="0"/>
              <a:buChar char="•"/>
              <a:defRPr/>
            </a:pPr>
            <a:r>
              <a:rPr kumimoji="0" lang="en-IN" sz="1200" b="0" i="0" u="none" strike="noStrike" kern="0" cap="none" spc="0" normalizeH="0" baseline="0" noProof="0" dirty="1">
                <a:ln>
                  <a:noFill/>
                </a:ln>
                <a:solidFill>
                  <a:schemeClr val="tx1">
                    <a:lumMod val="65000"/>
                    <a:lumOff val="35000"/>
                  </a:schemeClr>
                </a:solidFill>
                <a:effectLst/>
                <a:uLnTx/>
                <a:uFillTx/>
                <a:latin typeface="Open Sans" panose="020b0606030504020204"/>
                <a:ea typeface="Open Sans" panose="020b0606030504020204" pitchFamily="34" charset="0"/>
                <a:cs typeface="Open Sans" panose="020b0606030504020204" pitchFamily="34" charset="0"/>
              </a:rPr>
              <a:t>Proof of concept programs for customers to </a:t>
            </a:r>
            <a:br>
              <a:rPr kumimoji="0" lang="en-IN" sz="1200" b="0" i="0" u="none" strike="noStrike" kern="0" cap="none" spc="0" normalizeH="0" baseline="0" noProof="0" dirty="1">
                <a:ln>
                  <a:noFill/>
                </a:ln>
                <a:solidFill>
                  <a:schemeClr val="tx1">
                    <a:lumMod val="65000"/>
                    <a:lumOff val="35000"/>
                  </a:schemeClr>
                </a:solidFill>
                <a:effectLst/>
                <a:uLnTx/>
                <a:uFillTx/>
                <a:latin typeface="Open Sans" panose="020b0606030504020204"/>
                <a:ea typeface="Open Sans" panose="020b0606030504020204" pitchFamily="34" charset="0"/>
                <a:cs typeface="Open Sans" panose="020b0606030504020204" pitchFamily="34" charset="0"/>
              </a:rPr>
            </a:br>
            <a:r>
              <a:rPr kumimoji="0" lang="en-IN" sz="1200" b="0" i="0" u="none" strike="noStrike" kern="0" cap="none" spc="0" normalizeH="0" baseline="0" noProof="0" dirty="1">
                <a:ln>
                  <a:noFill/>
                </a:ln>
                <a:solidFill>
                  <a:schemeClr val="tx1">
                    <a:lumMod val="65000"/>
                    <a:lumOff val="35000"/>
                  </a:schemeClr>
                </a:solidFill>
                <a:effectLst/>
                <a:uLnTx/>
                <a:uFillTx/>
                <a:latin typeface="Open Sans" panose="020b0606030504020204"/>
                <a:ea typeface="Open Sans" panose="020b0606030504020204" pitchFamily="34" charset="0"/>
                <a:cs typeface="Open Sans" panose="020b0606030504020204" pitchFamily="34" charset="0"/>
              </a:rPr>
              <a:t>experiment HANA </a:t>
            </a:r>
          </a:p>
          <a:p>
            <a:pPr marL="285750" marR="0" lvl="0" indent="-285750" algn="l" defTabSz="457200" fontAlgn="auto" rtl="0" eaLnBrk="1" latinLnBrk="0" hangingPunct="1">
              <a:spcBef>
                <a:spcPct val="0"/>
              </a:spcBef>
              <a:spcAft>
                <a:spcPts val="600"/>
              </a:spcAft>
              <a:buClr>
                <a:schemeClr val="accent2"/>
              </a:buClr>
              <a:buSzTx/>
              <a:buFont typeface="Arial" panose="020b0604020202020204" pitchFamily="34" charset="0"/>
              <a:buChar char="•"/>
              <a:defRPr/>
            </a:pPr>
            <a:endParaRPr lang="en-IN" sz="1200" kern="0">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endParaRPr>
          </a:p>
          <a:p>
            <a:pPr marL="285750" lvl="0" indent="-285750" defTabSz="457200">
              <a:spcAft>
                <a:spcPts val="600"/>
              </a:spcAft>
              <a:buClr>
                <a:schemeClr val="accent2"/>
              </a:buClr>
              <a:buFont typeface="Arial" panose="020b0604020202020204" pitchFamily="34" charset="0"/>
              <a:buChar char="•"/>
              <a:defRPr/>
            </a:pPr>
            <a:r>
              <a:rPr lang="en-IN" sz="1200" kern="0" dirty="1">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rPr>
              <a:t>50+ HANA certified consultants</a:t>
            </a:r>
          </a:p>
          <a:p>
            <a:pPr marL="285750" lvl="0" indent="-285750" defTabSz="457200">
              <a:spcAft>
                <a:spcPts val="600"/>
              </a:spcAft>
              <a:buClr>
                <a:schemeClr val="accent2"/>
              </a:buClr>
              <a:buFont typeface="Arial" panose="020b0604020202020204" pitchFamily="34" charset="0"/>
              <a:buChar char="•"/>
              <a:defRPr/>
            </a:pPr>
            <a:r>
              <a:rPr lang="en-IN" sz="1200" kern="0" dirty="1">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rPr>
              <a:t>HANA innovation labs for PoC’s, demo’s, internal development &amp; training</a:t>
            </a:r>
          </a:p>
          <a:p>
            <a:pPr marL="285750" lvl="0" indent="-285750" defTabSz="457200">
              <a:spcAft>
                <a:spcPts val="600"/>
              </a:spcAft>
              <a:buClr>
                <a:schemeClr val="accent2"/>
              </a:buClr>
              <a:buFont typeface="Arial" panose="020b0604020202020204" pitchFamily="34" charset="0"/>
              <a:buChar char="•"/>
              <a:defRPr/>
            </a:pPr>
            <a:r>
              <a:rPr lang="en-IN" sz="1200" kern="0" dirty="1">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rPr>
              <a:t>Partner solution for full migration to S/4HANA</a:t>
            </a:r>
          </a:p>
          <a:p>
            <a:pPr marL="285750" lvl="0" indent="-285750" defTabSz="457200">
              <a:spcAft>
                <a:spcPts val="600"/>
              </a:spcAft>
              <a:buClr>
                <a:schemeClr val="accent2"/>
              </a:buClr>
              <a:buFont typeface="Arial" panose="020b0604020202020204" pitchFamily="34" charset="0"/>
              <a:buChar char="•"/>
              <a:defRPr/>
            </a:pPr>
            <a:endParaRPr lang="en-IN" sz="1200" kern="0">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endParaRPr>
          </a:p>
          <a:p>
            <a:pPr marL="285750" lvl="0" indent="-285750" defTabSz="457200">
              <a:spcAft>
                <a:spcPts val="600"/>
              </a:spcAft>
              <a:buClr>
                <a:schemeClr val="accent2"/>
              </a:buClr>
              <a:buFont typeface="Arial" panose="020b0604020202020204" pitchFamily="34" charset="0"/>
              <a:buChar char="•"/>
              <a:defRPr/>
            </a:pPr>
            <a:r>
              <a:rPr lang="en-GB" altLang="en-US" sz="1200" kern="0" dirty="1">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rPr>
              <a:t>SAP Silver Partner</a:t>
            </a:r>
            <a:endParaRPr lang="en-US" altLang="en-US" sz="1200" kern="0">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endParaRPr>
          </a:p>
          <a:p>
            <a:pPr marL="285750" lvl="0" indent="-285750" defTabSz="457200">
              <a:spcAft>
                <a:spcPts val="600"/>
              </a:spcAft>
              <a:buClr>
                <a:schemeClr val="accent2"/>
              </a:buClr>
              <a:buFont typeface="Arial" panose="020b0604020202020204" pitchFamily="34" charset="0"/>
              <a:buChar char="•"/>
              <a:defRPr/>
            </a:pPr>
            <a:r>
              <a:rPr lang="da-DK" sz="1200" kern="0" dirty="1">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rPr>
              <a:t>Promantus is highly specialized in Treasury Management, also having a co-selling and implementation partnership </a:t>
            </a:r>
            <a:br>
              <a:rPr lang="da-DK" sz="1200" kern="0" dirty="1">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rPr>
            </a:br>
            <a:r>
              <a:rPr lang="da-DK" sz="1200" kern="0" dirty="1">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rPr>
              <a:t>with Kyriba for North America and for Northern Europe </a:t>
            </a:r>
          </a:p>
          <a:p>
            <a:pPr marL="285750" lvl="0" indent="-285750" defTabSz="457200">
              <a:spcAft>
                <a:spcPts val="600"/>
              </a:spcAft>
              <a:buClr>
                <a:schemeClr val="accent2"/>
              </a:buClr>
              <a:buFont typeface="Arial" panose="020b0604020202020204" pitchFamily="34" charset="0"/>
              <a:buChar char="•"/>
              <a:defRPr/>
            </a:pPr>
            <a:r>
              <a:rPr lang="en-GB" altLang="en-US" sz="1200" kern="0" dirty="1">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rPr>
              <a:t>Expertise in SAP S/4HANA migration, EWM, TM, FSCM, Central finance, SuccessFactors, APO, IBP, GRC and FPSL (Analyzer)</a:t>
            </a:r>
            <a:endParaRPr lang="en-IN" sz="1200" kern="0">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endParaRPr>
          </a:p>
        </p:txBody>
      </p:sp>
      <p:cxnSp>
        <p:nvCxnSpPr>
          <p:cNvPr id="11" name="Straight Connector 10"/>
          <p:cNvCxnSpPr/>
          <p:nvPr/>
        </p:nvCxnSpPr>
        <p:spPr>
          <a:xfrm>
            <a:off x="6838116" y="2518947"/>
            <a:ext cx="4500000" cy="0"/>
          </a:xfrm>
          <a:prstGeom prst="line"/>
          <a:ln>
            <a:solidFill>
              <a:schemeClr val="tx1">
                <a:alpha val="53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38116" y="3739132"/>
            <a:ext cx="4500000" cy="0"/>
          </a:xfrm>
          <a:prstGeom prst="line"/>
          <a:ln>
            <a:solidFill>
              <a:schemeClr val="tx1">
                <a:alpha val="53000"/>
              </a:schemeClr>
            </a:solidFill>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731139" y="1124224"/>
            <a:ext cx="5739039" cy="4408401"/>
            <a:chOff x="463437" y="1143804"/>
            <a:chExt cx="6382105" cy="4927665"/>
          </a:xfrm>
        </p:grpSpPr>
        <p:sp>
          <p:nvSpPr>
            <p:cNvPr id="14" name="Rectangle 13"/>
            <p:cNvSpPr/>
            <p:nvPr/>
          </p:nvSpPr>
          <p:spPr>
            <a:xfrm>
              <a:off x="5042142" y="1903284"/>
              <a:ext cx="1803400" cy="516044"/>
            </a:xfrm>
            <a:prstGeom prst="rect"/>
          </p:spPr>
          <p:txBody>
            <a:bodyPr>
              <a:spAutoFit/>
            </a:bodyPr>
            <a:lstStyle/>
            <a:p>
              <a:pPr marL="0" marR="0" lvl="0" indent="0" algn="l" defTabSz="914309" fontAlgn="auto" rtl="0" eaLnBrk="1" latinLnBrk="0" hangingPunct="1">
                <a:lnSpc>
                  <a:spcPct val="100000"/>
                </a:lnSpc>
                <a:spcBef>
                  <a:spcPct val="50000"/>
                </a:spcBef>
                <a:spcAft>
                  <a:spcPct val="0"/>
                </a:spcAft>
                <a:buClrTx/>
                <a:buSzTx/>
                <a:buFontTx/>
                <a:buNone/>
                <a:defRPr/>
              </a:pPr>
              <a:r>
                <a:rPr kumimoji="0" lang="en-US" sz="1200" b="1" i="0" u="none" strike="noStrike" kern="0" cap="none" spc="0" normalizeH="0" baseline="0" noProof="0" dirty="1">
                  <a:ln>
                    <a:noFill/>
                  </a:ln>
                  <a:solidFill>
                    <a:schemeClr val="tx1">
                      <a:lumMod val="65000"/>
                      <a:lumOff val="35000"/>
                    </a:schemeClr>
                  </a:solidFill>
                  <a:effectLst/>
                  <a:uLnTx/>
                  <a:uFillTx/>
                  <a:latin typeface="Open Sans" panose="020b0606030504020204"/>
                  <a:ea typeface="Open Sans" panose="020b0606030504020204" pitchFamily="34" charset="0"/>
                  <a:cs typeface="Open Sans" panose="020b0606030504020204" pitchFamily="34" charset="0"/>
                </a:rPr>
                <a:t>Application Management</a:t>
              </a:r>
            </a:p>
          </p:txBody>
        </p:sp>
        <p:pic>
          <p:nvPicPr>
            <p:cNvPr id="15" name="Picture 2" descr="E:\Projects\promantus\23-05-2020\chart6.png"/>
            <p:cNvPicPr>
              <a:picLocks noChangeAspect="1" noChangeArrowheads="1"/>
            </p:cNvPicPr>
            <p:nvPr/>
          </p:nvPicPr>
          <p:blipFill>
            <a:blip r:embed="rId2"/>
            <a:srcRect/>
            <a:stretch>
              <a:fillRect/>
            </a:stretch>
          </p:blipFill>
          <p:spPr>
            <a:xfrm>
              <a:off x="1219993" y="1350177"/>
              <a:ext cx="4264025" cy="4500563"/>
            </a:xfrm>
            <a:prstGeom prst="rect"/>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5336381" y="4637892"/>
              <a:ext cx="1371603" cy="928880"/>
            </a:xfrm>
            <a:prstGeom prst="rect"/>
          </p:spPr>
          <p:txBody>
            <a:bodyPr wrap="square">
              <a:spAutoFit/>
            </a:bodyPr>
            <a:lstStyle/>
            <a:p>
              <a:pPr marL="0" marR="0" lvl="0" indent="0" algn="l" defTabSz="914309" fontAlgn="auto" rtl="0" eaLnBrk="1" latinLnBrk="0" hangingPunct="1">
                <a:lnSpc>
                  <a:spcPct val="100000"/>
                </a:lnSpc>
                <a:spcBef>
                  <a:spcPct val="50000"/>
                </a:spcBef>
                <a:spcAft>
                  <a:spcPct val="0"/>
                </a:spcAft>
                <a:buClrTx/>
                <a:buSzTx/>
                <a:buFontTx/>
                <a:buNone/>
                <a:defRPr/>
              </a:pPr>
              <a:r>
                <a:rPr kumimoji="0" lang="en-US" sz="1200" b="1" i="0" u="none" strike="noStrike" kern="0" cap="none" spc="0" normalizeH="0" baseline="0" noProof="0" dirty="1">
                  <a:ln>
                    <a:noFill/>
                  </a:ln>
                  <a:solidFill>
                    <a:schemeClr val="tx1">
                      <a:lumMod val="65000"/>
                      <a:lumOff val="35000"/>
                    </a:schemeClr>
                  </a:solidFill>
                  <a:effectLst/>
                  <a:uLnTx/>
                  <a:uFillTx/>
                  <a:latin typeface="Open Sans" panose="020b0606030504020204"/>
                  <a:ea typeface="Open Sans" panose="020b0606030504020204" pitchFamily="34" charset="0"/>
                  <a:cs typeface="Open Sans" panose="020b0606030504020204" pitchFamily="34" charset="0"/>
                </a:rPr>
                <a:t>Application  Development and Integration</a:t>
              </a:r>
            </a:p>
          </p:txBody>
        </p:sp>
        <p:sp>
          <p:nvSpPr>
            <p:cNvPr id="17" name="Rectangle 16"/>
            <p:cNvSpPr/>
            <p:nvPr/>
          </p:nvSpPr>
          <p:spPr>
            <a:xfrm>
              <a:off x="2370020" y="5761842"/>
              <a:ext cx="2055084" cy="309627"/>
            </a:xfrm>
            <a:prstGeom prst="rect"/>
          </p:spPr>
          <p:txBody>
            <a:bodyPr wrap="none">
              <a:spAutoFit/>
            </a:bodyPr>
            <a:lstStyle/>
            <a:p>
              <a:pPr marL="0" marR="0" lvl="0" indent="0" algn="l" defTabSz="914309" fontAlgn="auto" rtl="0" eaLnBrk="1" latinLnBrk="0" hangingPunct="1">
                <a:lnSpc>
                  <a:spcPct val="100000"/>
                </a:lnSpc>
                <a:spcBef>
                  <a:spcPct val="50000"/>
                </a:spcBef>
                <a:spcAft>
                  <a:spcPct val="0"/>
                </a:spcAft>
                <a:buClrTx/>
                <a:buSzTx/>
                <a:buFontTx/>
                <a:buNone/>
                <a:defRPr/>
              </a:pPr>
              <a:r>
                <a:rPr kumimoji="0" lang="en-US" sz="1200" b="1" i="0" u="none" strike="noStrike" kern="0" cap="none" spc="0" normalizeH="0" baseline="0" noProof="0" dirty="1">
                  <a:ln>
                    <a:noFill/>
                  </a:ln>
                  <a:solidFill>
                    <a:schemeClr val="tx1">
                      <a:lumMod val="65000"/>
                      <a:lumOff val="35000"/>
                    </a:schemeClr>
                  </a:solidFill>
                  <a:effectLst/>
                  <a:uLnTx/>
                  <a:uFillTx/>
                  <a:latin typeface="Open Sans" panose="020b0606030504020204"/>
                  <a:ea typeface="Open Sans" panose="020b0606030504020204" pitchFamily="34" charset="0"/>
                  <a:cs typeface="Open Sans" panose="020b0606030504020204" pitchFamily="34" charset="0"/>
                </a:rPr>
                <a:t>Application Operations</a:t>
              </a:r>
            </a:p>
          </p:txBody>
        </p:sp>
        <p:sp>
          <p:nvSpPr>
            <p:cNvPr id="18" name="Rectangle 17"/>
            <p:cNvSpPr/>
            <p:nvPr/>
          </p:nvSpPr>
          <p:spPr>
            <a:xfrm>
              <a:off x="705641" y="4539467"/>
              <a:ext cx="790362" cy="309627"/>
            </a:xfrm>
            <a:prstGeom prst="rect"/>
          </p:spPr>
          <p:txBody>
            <a:bodyPr wrap="none">
              <a:spAutoFit/>
            </a:bodyPr>
            <a:lstStyle/>
            <a:p>
              <a:pPr marL="0" marR="0" lvl="0" indent="0" algn="l" defTabSz="914309" fontAlgn="auto" rtl="0" eaLnBrk="1" latinLnBrk="0" hangingPunct="1">
                <a:lnSpc>
                  <a:spcPct val="100000"/>
                </a:lnSpc>
                <a:spcBef>
                  <a:spcPct val="50000"/>
                </a:spcBef>
                <a:spcAft>
                  <a:spcPct val="0"/>
                </a:spcAft>
                <a:buClrTx/>
                <a:buSzTx/>
                <a:buFontTx/>
                <a:buNone/>
                <a:defRPr/>
              </a:pPr>
              <a:r>
                <a:rPr kumimoji="0" lang="en-US" sz="1200" b="1" i="0" u="none" strike="noStrike" kern="0" cap="none" spc="0" normalizeH="0" baseline="0" noProof="0" dirty="1">
                  <a:ln>
                    <a:noFill/>
                  </a:ln>
                  <a:solidFill>
                    <a:schemeClr val="tx1">
                      <a:lumMod val="65000"/>
                      <a:lumOff val="35000"/>
                    </a:schemeClr>
                  </a:solidFill>
                  <a:effectLst/>
                  <a:uLnTx/>
                  <a:uFillTx/>
                  <a:latin typeface="Open Sans" panose="020b0606030504020204"/>
                  <a:ea typeface="Open Sans" panose="020b0606030504020204" pitchFamily="34" charset="0"/>
                  <a:cs typeface="Open Sans" panose="020b0606030504020204" pitchFamily="34" charset="0"/>
                </a:rPr>
                <a:t>Testing</a:t>
              </a:r>
            </a:p>
          </p:txBody>
        </p:sp>
        <p:sp>
          <p:nvSpPr>
            <p:cNvPr id="19" name="Rectangle 18"/>
            <p:cNvSpPr/>
            <p:nvPr/>
          </p:nvSpPr>
          <p:spPr>
            <a:xfrm>
              <a:off x="463437" y="1869306"/>
              <a:ext cx="1960793" cy="516044"/>
            </a:xfrm>
            <a:prstGeom prst="rect"/>
          </p:spPr>
          <p:txBody>
            <a:bodyPr wrap="square">
              <a:spAutoFit/>
            </a:bodyPr>
            <a:lstStyle/>
            <a:p>
              <a:pPr marL="0" marR="0" lvl="0" indent="0" algn="l" defTabSz="914309" fontAlgn="auto" rtl="0" eaLnBrk="1" latinLnBrk="0" hangingPunct="1">
                <a:lnSpc>
                  <a:spcPct val="100000"/>
                </a:lnSpc>
                <a:spcBef>
                  <a:spcPct val="50000"/>
                </a:spcBef>
                <a:spcAft>
                  <a:spcPct val="0"/>
                </a:spcAft>
                <a:buClrTx/>
                <a:buSzTx/>
                <a:buFontTx/>
                <a:buNone/>
                <a:defRPr/>
              </a:pPr>
              <a:r>
                <a:rPr kumimoji="0" lang="en-IN" sz="1200" b="1" i="0" u="none" strike="noStrike" kern="0" cap="none" spc="0" normalizeH="0" baseline="0" noProof="0" dirty="1">
                  <a:ln>
                    <a:noFill/>
                  </a:ln>
                  <a:solidFill>
                    <a:schemeClr val="tx1">
                      <a:lumMod val="65000"/>
                      <a:lumOff val="35000"/>
                    </a:schemeClr>
                  </a:solidFill>
                  <a:effectLst/>
                  <a:uLnTx/>
                  <a:uFillTx/>
                  <a:latin typeface="Open Sans" panose="020b0606030504020204"/>
                  <a:ea typeface="Open Sans" panose="020b0606030504020204" pitchFamily="34" charset="0"/>
                  <a:cs typeface="Open Sans" panose="020b0606030504020204" pitchFamily="34" charset="0"/>
                </a:rPr>
                <a:t>Migration &amp; Transformation</a:t>
              </a:r>
              <a:endParaRPr kumimoji="0" lang="en-US" sz="1200" b="1" i="0" u="none" strike="noStrike" kern="0" cap="none" spc="0" normalizeH="0" baseline="0" noProof="0">
                <a:ln>
                  <a:noFill/>
                </a:ln>
                <a:solidFill>
                  <a:schemeClr val="tx1">
                    <a:lumMod val="65000"/>
                    <a:lumOff val="35000"/>
                  </a:schemeClr>
                </a:solidFill>
                <a:effectLst/>
                <a:uLnTx/>
                <a:uFillTx/>
                <a:latin typeface="Open Sans" panose="020b0606030504020204"/>
                <a:ea typeface="Open Sans" panose="020b0606030504020204" pitchFamily="34" charset="0"/>
                <a:cs typeface="Open Sans" panose="020b0606030504020204" pitchFamily="34" charset="0"/>
              </a:endParaRPr>
            </a:p>
          </p:txBody>
        </p:sp>
        <p:sp>
          <p:nvSpPr>
            <p:cNvPr id="20" name="Rectangle 19"/>
            <p:cNvSpPr/>
            <p:nvPr/>
          </p:nvSpPr>
          <p:spPr>
            <a:xfrm>
              <a:off x="2606287" y="1143804"/>
              <a:ext cx="1488263" cy="309627"/>
            </a:xfrm>
            <a:prstGeom prst="rect"/>
          </p:spPr>
          <p:txBody>
            <a:bodyPr wrap="none">
              <a:spAutoFit/>
            </a:bodyPr>
            <a:lstStyle/>
            <a:p>
              <a:pPr marL="0" marR="0" lvl="0" indent="0" algn="ctr" defTabSz="914309" fontAlgn="auto" rtl="0" eaLnBrk="1" latinLnBrk="0" hangingPunct="1">
                <a:lnSpc>
                  <a:spcPct val="100000"/>
                </a:lnSpc>
                <a:spcBef>
                  <a:spcPct val="50000"/>
                </a:spcBef>
                <a:spcAft>
                  <a:spcPct val="0"/>
                </a:spcAft>
                <a:buClrTx/>
                <a:buSzTx/>
                <a:buFontTx/>
                <a:buNone/>
                <a:defRPr/>
              </a:pPr>
              <a:r>
                <a:rPr kumimoji="0" lang="en-US" sz="1200" b="1" i="0" u="none" strike="noStrike" kern="0" cap="none" spc="0" normalizeH="0" baseline="0" noProof="0" dirty="1">
                  <a:ln>
                    <a:noFill/>
                  </a:ln>
                  <a:solidFill>
                    <a:schemeClr val="tx1">
                      <a:lumMod val="65000"/>
                      <a:lumOff val="35000"/>
                    </a:schemeClr>
                  </a:solidFill>
                  <a:effectLst/>
                  <a:uLnTx/>
                  <a:uFillTx/>
                  <a:latin typeface="Open Sans" panose="020b0606030504020204"/>
                  <a:ea typeface="Open Sans" panose="020b0606030504020204" pitchFamily="34" charset="0"/>
                  <a:cs typeface="Open Sans" panose="020b0606030504020204" pitchFamily="34" charset="0"/>
                </a:rPr>
                <a:t>Implementation</a:t>
              </a:r>
            </a:p>
          </p:txBody>
        </p:sp>
        <p:sp>
          <p:nvSpPr>
            <p:cNvPr id="21" name="Oval 20"/>
            <p:cNvSpPr/>
            <p:nvPr/>
          </p:nvSpPr>
          <p:spPr>
            <a:xfrm>
              <a:off x="2950052" y="3160308"/>
              <a:ext cx="829468" cy="829468"/>
            </a:xfrm>
            <a:prstGeom prst="ellipse"/>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a:endParaRPr>
            </a:p>
          </p:txBody>
        </p:sp>
        <p:pic>
          <p:nvPicPr>
            <p:cNvPr id="22" name="Graphic 21"/>
            <p:cNvPicPr>
              <a:picLocks noChangeAspect="1"/>
            </p:cNvPicPr>
            <p:nvPr/>
          </p:nvPicPr>
          <p:blipFill>
            <a:blip r:embed="rId3"/>
            <a:srcRect/>
            <a:stretch>
              <a:fillRect/>
            </a:stretch>
          </p:blipFill>
          <p:spPr>
            <a:xfrm>
              <a:off x="3108482" y="3302792"/>
              <a:ext cx="536926" cy="536926"/>
            </a:xfrm>
            <a:prstGeom prst="rect"/>
          </p:spPr>
        </p:pic>
      </p:grpSp>
      <p:sp>
        <p:nvSpPr>
          <p:cNvPr id="23" name="New shape"/>
          <p:cNvSpPr>
            <a:spLocks noSelect="1" noMove="1" noResize="1" noTextEdit="1"/>
          </p:cNvSpPr>
          <p:nvPr/>
        </p:nvSpPr>
        <p:spPr>
          <a:xfrm>
            <a:off x="127000" y="254000"/>
            <a:ext cx="6985000" cy="254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sz="1600" dirty="1">
                <a:solidFill>
                  <a:srgbClr val="FF0000"/>
                </a:solidFill>
              </a:rPr>
              <a:t>Evaluation Warning : The document was created with  Spire.Presentation for .NET</a:t>
            </a:r>
          </a:p>
        </p:txBody>
      </p:sp>
    </p:spTree>
    <p:extLst>
      <p:ext uri="{BB962C8B-B14F-4D97-AF65-F5344CB8AC3E}">
        <p14:creationId xmlns:p14="http://schemas.microsoft.com/office/powerpoint/2010/main" val="2273154383"/>
      </p:ext>
    </p:extLst>
  </p:cSld>
  <p:clrMapOvr>
    <a:masterClrMapping/>
  </p:clrMapOvr>
  <p:transition spd="fast"/>
  <p:timing>
    <p:tnLst>
      <p:par>
        <p:cTn id="1"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a:xfrm>
            <a:off x="681902" y="140314"/>
            <a:ext cx="9309817" cy="4667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bodyPr>
          <a:lstStyle/>
          <a:p>
            <a:r>
              <a:rPr lang="en-US" dirty="1">
                <a:solidFill>
                  <a:srgbClr val="002060"/>
                </a:solidFill>
              </a:rPr>
              <a:t>Enabling the Cost Transformation</a:t>
            </a:r>
            <a:endParaRPr lang="en-IN">
              <a:solidFill>
                <a:srgbClr val="002060"/>
              </a:solidFill>
            </a:endParaRPr>
          </a:p>
        </p:txBody>
      </p:sp>
      <p:pic>
        <p:nvPicPr>
          <p:cNvPr id="4" name="Content Placeholder 3"/>
          <p:cNvPicPr>
            <a:picLocks noGrp="1" noChangeAspect="1"/>
          </p:cNvPicPr>
          <p:nvPr>
            <p:ph type="obj" sz="quarter" idx="1"/>
          </p:nvPr>
        </p:nvPicPr>
        <p:blipFill>
          <a:blip r:embed="rId2"/>
          <a:srcRect/>
          <a:stretch>
            <a:fillRect/>
          </a:stretch>
        </p:blipFill>
        <p:spPr>
          <a:xfrm>
            <a:off x="108155" y="1408471"/>
            <a:ext cx="11987767" cy="4982804"/>
          </a:xfrm>
          <a:prstGeom prst="round2DiagRect">
            <a:avLst>
              <a:gd name="adj1" fmla="val 16667"/>
              <a:gd name="adj2" fmla="val 0"/>
            </a:avLst>
          </a:prstGeom>
          <a:solidFill>
            <a:schemeClr val="tx1"/>
          </a:solidFill>
          <a:ln w="88900" cap="sq">
            <a:solidFill>
              <a:srgbClr val="FFFFFF"/>
            </a:solidFill>
            <a:miter lim="800000"/>
          </a:ln>
          <a:effectLst>
            <a:outerShdw blurRad="254000" algn="tl" rotWithShape="0">
              <a:srgbClr val="000000">
                <a:alpha val="43000"/>
              </a:srgbClr>
            </a:outerShdw>
          </a:effectLst>
        </p:spPr>
      </p:pic>
      <p:sp>
        <p:nvSpPr>
          <p:cNvPr id="5" name="Rectangle 4"/>
          <p:cNvSpPr/>
          <p:nvPr/>
        </p:nvSpPr>
        <p:spPr>
          <a:xfrm>
            <a:off x="4563707" y="3477755"/>
            <a:ext cx="2994381" cy="2037579"/>
          </a:xfrm>
          <a:prstGeom prst="rect"/>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fontAlgn="auto" rtl="0" eaLnBrk="1"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FFFFFF"/>
              </a:solidFill>
              <a:effectLst/>
              <a:uLnTx/>
              <a:uFillTx/>
              <a:latin typeface="Open Sans" panose="020b0606030504020204"/>
              <a:cs typeface="Calibri" panose="020f0502020204030204" pitchFamily="34" charset="0"/>
            </a:endParaRPr>
          </a:p>
        </p:txBody>
      </p:sp>
      <p:sp>
        <p:nvSpPr>
          <p:cNvPr id="6" name="Rectangle 5"/>
          <p:cNvSpPr/>
          <p:nvPr/>
        </p:nvSpPr>
        <p:spPr>
          <a:xfrm>
            <a:off x="662238" y="1899514"/>
            <a:ext cx="3251199" cy="4048015"/>
          </a:xfrm>
          <a:prstGeom prst="rect"/>
          <a:solidFill>
            <a:schemeClr val="bg1"/>
          </a:solidFill>
          <a:ln>
            <a:noFill/>
          </a:ln>
          <a:effectLst>
            <a:outerShdw blurRad="406400" dir="2700000" algn="tl" rotWithShape="0" sx="105000" sy="10500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fontAlgn="auto" rtl="0" eaLnBrk="1"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FFFFFF"/>
              </a:solidFill>
              <a:effectLst/>
              <a:uLnTx/>
              <a:uFillTx/>
              <a:latin typeface="Open Sans" panose="020b0606030504020204"/>
              <a:cs typeface="Calibri" panose="020f0502020204030204" pitchFamily="34" charset="0"/>
            </a:endParaRPr>
          </a:p>
        </p:txBody>
      </p:sp>
      <p:sp>
        <p:nvSpPr>
          <p:cNvPr id="7" name="Rectangle 6"/>
          <p:cNvSpPr/>
          <p:nvPr/>
        </p:nvSpPr>
        <p:spPr>
          <a:xfrm>
            <a:off x="8281068" y="1901934"/>
            <a:ext cx="3251200" cy="4048016"/>
          </a:xfrm>
          <a:prstGeom prst="rect"/>
          <a:solidFill>
            <a:schemeClr val="bg1"/>
          </a:solidFill>
          <a:ln>
            <a:noFill/>
          </a:ln>
          <a:effectLst>
            <a:outerShdw blurRad="406400" dir="2700000" algn="tl" rotWithShape="0" sx="105000" sy="10500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fontAlgn="auto" rtl="0" eaLnBrk="1"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FFFFFF"/>
              </a:solidFill>
              <a:effectLst/>
              <a:uLnTx/>
              <a:uFillTx/>
              <a:latin typeface="Open Sans" panose="020b0606030504020204"/>
              <a:cs typeface="Calibri" panose="020f0502020204030204" pitchFamily="34" charset="0"/>
            </a:endParaRPr>
          </a:p>
        </p:txBody>
      </p:sp>
      <p:sp>
        <p:nvSpPr>
          <p:cNvPr id="8" name="Rectangle 7"/>
          <p:cNvSpPr/>
          <p:nvPr/>
        </p:nvSpPr>
        <p:spPr>
          <a:xfrm>
            <a:off x="713083" y="1948608"/>
            <a:ext cx="3136014" cy="1145798"/>
          </a:xfrm>
          <a:prstGeom prst="rect"/>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fontAlgn="auto" rtl="0" eaLnBrk="1"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FFFFFF"/>
              </a:solidFill>
              <a:effectLst/>
              <a:uLnTx/>
              <a:uFillTx/>
              <a:latin typeface="Open Sans" panose="020b0606030504020204"/>
              <a:cs typeface="Calibri" panose="020f0502020204030204" pitchFamily="34" charset="0"/>
            </a:endParaRPr>
          </a:p>
        </p:txBody>
      </p:sp>
      <p:sp>
        <p:nvSpPr>
          <p:cNvPr id="9" name="Rectangle 8"/>
          <p:cNvSpPr/>
          <p:nvPr/>
        </p:nvSpPr>
        <p:spPr>
          <a:xfrm>
            <a:off x="1287870" y="1477446"/>
            <a:ext cx="1986442" cy="369332"/>
          </a:xfrm>
          <a:prstGeom prst="rect"/>
        </p:spPr>
        <p:txBody>
          <a:bodyPr wrap="none">
            <a:spAutoFit/>
          </a:bodyPr>
          <a:lstStyle/>
          <a:p>
            <a:pPr marL="0" marR="0" lvl="0" indent="0" algn="ctr" defTabSz="914400" fontAlgn="auto" rtl="0" eaLnBrk="1" latinLnBrk="0" hangingPunct="1">
              <a:lnSpc>
                <a:spcPct val="100000"/>
              </a:lnSpc>
              <a:spcBef>
                <a:spcPct val="0"/>
              </a:spcBef>
              <a:spcAft>
                <a:spcPct val="0"/>
              </a:spcAft>
              <a:buClrTx/>
              <a:buSzTx/>
              <a:buFontTx/>
              <a:buNone/>
              <a:defRPr/>
            </a:pPr>
            <a:r>
              <a:rPr kumimoji="0" lang="en-US" sz="1800" b="1" i="0" u="none" strike="noStrike" kern="0" cap="none" spc="0" normalizeH="0" baseline="0" noProof="0" dirty="1">
                <a:ln>
                  <a:noFill/>
                </a:ln>
                <a:solidFill>
                  <a:schemeClr val="bg1"/>
                </a:solidFill>
                <a:effectLst/>
                <a:uLnTx/>
                <a:uFillTx/>
                <a:latin typeface="Open Sans" panose="020b0606030504020204"/>
                <a:cs typeface="Calibri" panose="020f0502020204030204" pitchFamily="34" charset="0"/>
              </a:rPr>
              <a:t>CURRENT STATE</a:t>
            </a:r>
            <a:endParaRPr kumimoji="0" lang="en-IN" sz="1800" b="1" i="0" u="none" strike="noStrike" kern="0" cap="none" spc="0" normalizeH="0" baseline="0" noProof="0">
              <a:ln>
                <a:noFill/>
              </a:ln>
              <a:solidFill>
                <a:schemeClr val="bg1"/>
              </a:solidFill>
              <a:effectLst/>
              <a:uLnTx/>
              <a:uFillTx/>
              <a:latin typeface="Open Sans" panose="020b0606030504020204"/>
              <a:cs typeface="Calibri" panose="020f0502020204030204" pitchFamily="34" charset="0"/>
            </a:endParaRPr>
          </a:p>
        </p:txBody>
      </p:sp>
      <p:sp>
        <p:nvSpPr>
          <p:cNvPr id="10" name="Rectangle 9"/>
          <p:cNvSpPr/>
          <p:nvPr/>
        </p:nvSpPr>
        <p:spPr>
          <a:xfrm>
            <a:off x="8973795" y="1467921"/>
            <a:ext cx="1874232" cy="369332"/>
          </a:xfrm>
          <a:prstGeom prst="rect"/>
        </p:spPr>
        <p:txBody>
          <a:bodyPr wrap="none">
            <a:spAutoFit/>
          </a:bodyPr>
          <a:lstStyle/>
          <a:p>
            <a:pPr marL="0" marR="0" lvl="0" indent="0" algn="ctr" defTabSz="914400" fontAlgn="auto" rtl="0" eaLnBrk="1" latinLnBrk="0" hangingPunct="1">
              <a:lnSpc>
                <a:spcPct val="100000"/>
              </a:lnSpc>
              <a:spcBef>
                <a:spcPct val="0"/>
              </a:spcBef>
              <a:spcAft>
                <a:spcPct val="0"/>
              </a:spcAft>
              <a:buClrTx/>
              <a:buSzTx/>
              <a:buFontTx/>
              <a:buNone/>
              <a:defRPr/>
            </a:pPr>
            <a:r>
              <a:rPr kumimoji="0" lang="en-US" sz="1800" b="1" i="0" u="none" strike="noStrike" kern="0" cap="none" spc="0" normalizeH="0" baseline="0" noProof="0" dirty="1">
                <a:ln>
                  <a:noFill/>
                </a:ln>
                <a:solidFill>
                  <a:schemeClr val="bg1"/>
                </a:solidFill>
                <a:effectLst/>
                <a:uLnTx/>
                <a:uFillTx/>
                <a:latin typeface="Open Sans" panose="020b0606030504020204"/>
                <a:cs typeface="Calibri" panose="020f0502020204030204" pitchFamily="34" charset="0"/>
              </a:rPr>
              <a:t>DESIRED STATE</a:t>
            </a:r>
            <a:endParaRPr kumimoji="0" lang="en-IN" sz="1800" b="1" i="0" u="none" strike="noStrike" kern="0" cap="none" spc="0" normalizeH="0" baseline="0" noProof="0">
              <a:ln>
                <a:noFill/>
              </a:ln>
              <a:solidFill>
                <a:schemeClr val="bg1"/>
              </a:solidFill>
              <a:effectLst/>
              <a:uLnTx/>
              <a:uFillTx/>
              <a:latin typeface="Open Sans" panose="020b0606030504020204"/>
              <a:cs typeface="Calibri" panose="020f0502020204030204" pitchFamily="34" charset="0"/>
            </a:endParaRPr>
          </a:p>
        </p:txBody>
      </p:sp>
      <p:sp>
        <p:nvSpPr>
          <p:cNvPr id="11" name="Rectangle 10"/>
          <p:cNvSpPr/>
          <p:nvPr/>
        </p:nvSpPr>
        <p:spPr>
          <a:xfrm>
            <a:off x="1931512" y="2218534"/>
            <a:ext cx="1638590" cy="646331"/>
          </a:xfrm>
          <a:prstGeom prst="rect"/>
        </p:spPr>
        <p:txBody>
          <a:bodyPr wrap="none">
            <a:spAutoFit/>
          </a:bodyPr>
          <a:lstStyle/>
          <a:p>
            <a:pPr marL="0" marR="0" lvl="0" indent="0" algn="l" defTabSz="914400" fontAlgn="auto" rtl="0" eaLnBrk="1" latinLnBrk="0" hangingPunct="1">
              <a:lnSpc>
                <a:spcPct val="100000"/>
              </a:lnSpc>
              <a:spcBef>
                <a:spcPct val="0"/>
              </a:spcBef>
              <a:spcAft>
                <a:spcPct val="0"/>
              </a:spcAft>
              <a:buClrTx/>
              <a:buSzTx/>
              <a:buFontTx/>
              <a:buNone/>
              <a:defRPr/>
            </a:pPr>
            <a:r>
              <a:rPr kumimoji="0" lang="en-US" sz="1800" b="0" i="0" u="none" strike="noStrike" kern="0" cap="none" spc="0" normalizeH="0" baseline="0" noProof="0" dirty="1">
                <a:ln>
                  <a:noFill/>
                </a:ln>
                <a:solidFill>
                  <a:srgbClr val="FFFFFF"/>
                </a:solidFill>
                <a:effectLst/>
                <a:uLnTx/>
                <a:uFillTx/>
                <a:latin typeface="Open Sans" panose="020b0606030504020204"/>
                <a:cs typeface="Calibri" panose="020f0502020204030204" pitchFamily="34" charset="0"/>
              </a:rPr>
              <a:t>Drive Business</a:t>
            </a:r>
          </a:p>
          <a:p>
            <a:pPr marL="0" marR="0" lvl="0" indent="0" algn="l" defTabSz="914400" fontAlgn="auto" rtl="0" eaLnBrk="1" latinLnBrk="0" hangingPunct="1">
              <a:lnSpc>
                <a:spcPct val="100000"/>
              </a:lnSpc>
              <a:spcBef>
                <a:spcPct val="0"/>
              </a:spcBef>
              <a:spcAft>
                <a:spcPct val="0"/>
              </a:spcAft>
              <a:buClrTx/>
              <a:buSzTx/>
              <a:buFontTx/>
              <a:buNone/>
              <a:defRPr/>
            </a:pPr>
            <a:r>
              <a:rPr kumimoji="0" lang="en-US" sz="1800" b="0" i="0" u="none" strike="noStrike" kern="0" cap="none" spc="0" normalizeH="0" baseline="0" noProof="0" dirty="1">
                <a:ln>
                  <a:noFill/>
                </a:ln>
                <a:solidFill>
                  <a:srgbClr val="FFFFFF"/>
                </a:solidFill>
                <a:effectLst/>
                <a:uLnTx/>
                <a:uFillTx/>
                <a:latin typeface="Open Sans" panose="020b0606030504020204"/>
                <a:cs typeface="Calibri" panose="020f0502020204030204" pitchFamily="34" charset="0"/>
              </a:rPr>
              <a:t>Innovation</a:t>
            </a:r>
            <a:endParaRPr kumimoji="0" lang="en-IN" sz="1800" b="0" i="0" u="none" strike="noStrike" kern="0" cap="none" spc="0" normalizeH="0" baseline="0" noProof="0">
              <a:ln>
                <a:noFill/>
              </a:ln>
              <a:solidFill>
                <a:srgbClr val="FFFFFF"/>
              </a:solidFill>
              <a:effectLst/>
              <a:uLnTx/>
              <a:uFillTx/>
              <a:latin typeface="Open Sans" panose="020b0606030504020204"/>
              <a:cs typeface="Calibri" panose="020f0502020204030204" pitchFamily="34" charset="0"/>
            </a:endParaRPr>
          </a:p>
        </p:txBody>
      </p:sp>
      <p:sp>
        <p:nvSpPr>
          <p:cNvPr id="12" name="Rectangle 11"/>
          <p:cNvSpPr/>
          <p:nvPr/>
        </p:nvSpPr>
        <p:spPr>
          <a:xfrm>
            <a:off x="8342903" y="1942379"/>
            <a:ext cx="3136014" cy="902293"/>
          </a:xfrm>
          <a:prstGeom prst="rect"/>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fontAlgn="auto" rtl="0" eaLnBrk="1"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FFFFFF"/>
              </a:solidFill>
              <a:effectLst/>
              <a:uLnTx/>
              <a:uFillTx/>
              <a:latin typeface="Open Sans" panose="020b0606030504020204"/>
              <a:cs typeface="Calibri" panose="020f0502020204030204" pitchFamily="34" charset="0"/>
            </a:endParaRPr>
          </a:p>
        </p:txBody>
      </p:sp>
      <p:sp>
        <p:nvSpPr>
          <p:cNvPr id="13" name="Rectangle 12"/>
          <p:cNvSpPr/>
          <p:nvPr/>
        </p:nvSpPr>
        <p:spPr>
          <a:xfrm>
            <a:off x="9030843" y="2198341"/>
            <a:ext cx="1731564" cy="369332"/>
          </a:xfrm>
          <a:prstGeom prst="rect"/>
        </p:spPr>
        <p:txBody>
          <a:bodyPr wrap="none">
            <a:spAutoFit/>
          </a:bodyPr>
          <a:lstStyle/>
          <a:p>
            <a:pPr marL="0" marR="0" lvl="0" indent="0" algn="ctr" defTabSz="914400" fontAlgn="auto" rtl="0" eaLnBrk="1" latinLnBrk="0" hangingPunct="1">
              <a:lnSpc>
                <a:spcPct val="100000"/>
              </a:lnSpc>
              <a:spcBef>
                <a:spcPct val="0"/>
              </a:spcBef>
              <a:spcAft>
                <a:spcPct val="0"/>
              </a:spcAft>
              <a:buClrTx/>
              <a:buSzTx/>
              <a:buFontTx/>
              <a:buNone/>
              <a:defRPr/>
            </a:pPr>
            <a:r>
              <a:rPr kumimoji="0" lang="en-US" sz="1800" b="0" i="0" u="none" strike="noStrike" kern="0" cap="none" spc="0" normalizeH="0" baseline="0" noProof="0" dirty="1">
                <a:ln>
                  <a:noFill/>
                </a:ln>
                <a:solidFill>
                  <a:srgbClr val="FFFFFF"/>
                </a:solidFill>
                <a:effectLst/>
                <a:uLnTx/>
                <a:uFillTx/>
                <a:latin typeface="Open Sans" panose="020b0606030504020204"/>
                <a:cs typeface="Calibri" panose="020f0502020204030204" pitchFamily="34" charset="0"/>
              </a:rPr>
              <a:t>Cost Reduction</a:t>
            </a:r>
            <a:endParaRPr kumimoji="0" lang="en-IN" sz="1800" b="0" i="0" u="none" strike="noStrike" kern="0" cap="none" spc="0" normalizeH="0" baseline="0" noProof="0">
              <a:ln>
                <a:noFill/>
              </a:ln>
              <a:solidFill>
                <a:srgbClr val="FFFFFF"/>
              </a:solidFill>
              <a:effectLst/>
              <a:uLnTx/>
              <a:uFillTx/>
              <a:latin typeface="Open Sans" panose="020b0606030504020204"/>
              <a:cs typeface="Calibri" panose="020f0502020204030204" pitchFamily="34" charset="0"/>
            </a:endParaRPr>
          </a:p>
        </p:txBody>
      </p:sp>
      <p:sp>
        <p:nvSpPr>
          <p:cNvPr id="14" name="Rectangle 13"/>
          <p:cNvSpPr/>
          <p:nvPr/>
        </p:nvSpPr>
        <p:spPr>
          <a:xfrm>
            <a:off x="8342903" y="2817409"/>
            <a:ext cx="3136014" cy="1149754"/>
          </a:xfrm>
          <a:prstGeom prst="rect"/>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fontAlgn="auto" rtl="0" eaLnBrk="1"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FFFFFF"/>
              </a:solidFill>
              <a:effectLst/>
              <a:uLnTx/>
              <a:uFillTx/>
              <a:latin typeface="Open Sans" panose="020b0606030504020204"/>
              <a:cs typeface="Calibri" panose="020f0502020204030204" pitchFamily="34" charset="0"/>
            </a:endParaRPr>
          </a:p>
        </p:txBody>
      </p:sp>
      <p:sp>
        <p:nvSpPr>
          <p:cNvPr id="15" name="Rectangle 14"/>
          <p:cNvSpPr/>
          <p:nvPr/>
        </p:nvSpPr>
        <p:spPr>
          <a:xfrm>
            <a:off x="9091614" y="3082752"/>
            <a:ext cx="1638590" cy="646331"/>
          </a:xfrm>
          <a:prstGeom prst="rect"/>
        </p:spPr>
        <p:txBody>
          <a:bodyPr wrap="none">
            <a:spAutoFit/>
          </a:bodyPr>
          <a:lstStyle/>
          <a:p>
            <a:pPr marL="0" marR="0" lvl="0" indent="0" algn="ctr" defTabSz="914400" fontAlgn="auto" rtl="0" eaLnBrk="1" latinLnBrk="0" hangingPunct="1">
              <a:lnSpc>
                <a:spcPct val="100000"/>
              </a:lnSpc>
              <a:spcBef>
                <a:spcPct val="0"/>
              </a:spcBef>
              <a:spcAft>
                <a:spcPct val="0"/>
              </a:spcAft>
              <a:buClrTx/>
              <a:buSzTx/>
              <a:buFontTx/>
              <a:buNone/>
              <a:defRPr/>
            </a:pPr>
            <a:r>
              <a:rPr kumimoji="0" lang="en-US" sz="1800" b="0" i="0" u="none" strike="noStrike" kern="0" cap="none" spc="0" normalizeH="0" baseline="0" noProof="0" dirty="1">
                <a:ln>
                  <a:noFill/>
                </a:ln>
                <a:solidFill>
                  <a:srgbClr val="FFFFFF"/>
                </a:solidFill>
                <a:effectLst/>
                <a:uLnTx/>
                <a:uFillTx/>
                <a:latin typeface="Open Sans" panose="020b0606030504020204"/>
                <a:cs typeface="Calibri" panose="020f0502020204030204" pitchFamily="34" charset="0"/>
              </a:rPr>
              <a:t>Drive Business</a:t>
            </a:r>
          </a:p>
          <a:p>
            <a:pPr marL="0" marR="0" lvl="0" indent="0" algn="ctr" defTabSz="914400" fontAlgn="auto" rtl="0" eaLnBrk="1" latinLnBrk="0" hangingPunct="1">
              <a:lnSpc>
                <a:spcPct val="100000"/>
              </a:lnSpc>
              <a:spcBef>
                <a:spcPct val="0"/>
              </a:spcBef>
              <a:spcAft>
                <a:spcPct val="0"/>
              </a:spcAft>
              <a:buClrTx/>
              <a:buSzTx/>
              <a:buFontTx/>
              <a:buNone/>
              <a:defRPr/>
            </a:pPr>
            <a:r>
              <a:rPr kumimoji="0" lang="en-US" sz="1800" b="0" i="0" u="none" strike="noStrike" kern="0" cap="none" spc="0" normalizeH="0" baseline="0" noProof="0" dirty="1">
                <a:ln>
                  <a:noFill/>
                </a:ln>
                <a:solidFill>
                  <a:srgbClr val="FFFFFF"/>
                </a:solidFill>
                <a:effectLst/>
                <a:uLnTx/>
                <a:uFillTx/>
                <a:latin typeface="Open Sans" panose="020b0606030504020204"/>
                <a:cs typeface="Calibri" panose="020f0502020204030204" pitchFamily="34" charset="0"/>
              </a:rPr>
              <a:t>Innovation</a:t>
            </a:r>
            <a:endParaRPr kumimoji="0" lang="en-IN" sz="1800" b="0" i="0" u="none" strike="noStrike" kern="0" cap="none" spc="0" normalizeH="0" baseline="0" noProof="0">
              <a:ln>
                <a:noFill/>
              </a:ln>
              <a:solidFill>
                <a:srgbClr val="FFFFFF"/>
              </a:solidFill>
              <a:effectLst/>
              <a:uLnTx/>
              <a:uFillTx/>
              <a:latin typeface="Open Sans" panose="020b0606030504020204"/>
              <a:cs typeface="Calibri" panose="020f0502020204030204" pitchFamily="34" charset="0"/>
            </a:endParaRPr>
          </a:p>
        </p:txBody>
      </p:sp>
      <p:sp>
        <p:nvSpPr>
          <p:cNvPr id="16" name="Rectangle 15"/>
          <p:cNvSpPr/>
          <p:nvPr/>
        </p:nvSpPr>
        <p:spPr>
          <a:xfrm>
            <a:off x="8342903" y="3967163"/>
            <a:ext cx="3136014" cy="1012443"/>
          </a:xfrm>
          <a:prstGeom prst="rect"/>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fontAlgn="auto" rtl="0" eaLnBrk="1"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FFFFFF"/>
              </a:solidFill>
              <a:effectLst/>
              <a:uLnTx/>
              <a:uFillTx/>
              <a:latin typeface="Open Sans" panose="020b0606030504020204"/>
              <a:cs typeface="Calibri" panose="020f0502020204030204" pitchFamily="34" charset="0"/>
            </a:endParaRPr>
          </a:p>
        </p:txBody>
      </p:sp>
      <p:sp>
        <p:nvSpPr>
          <p:cNvPr id="17" name="Rectangle 16"/>
          <p:cNvSpPr/>
          <p:nvPr/>
        </p:nvSpPr>
        <p:spPr>
          <a:xfrm>
            <a:off x="9030843" y="5474941"/>
            <a:ext cx="1731564" cy="369332"/>
          </a:xfrm>
          <a:prstGeom prst="rect"/>
        </p:spPr>
        <p:txBody>
          <a:bodyPr wrap="none">
            <a:spAutoFit/>
          </a:bodyPr>
          <a:lstStyle/>
          <a:p>
            <a:pPr marL="0" marR="0" lvl="0" indent="0" algn="ctr" defTabSz="914400" fontAlgn="auto" rtl="0" eaLnBrk="1" latinLnBrk="0" hangingPunct="1">
              <a:lnSpc>
                <a:spcPct val="100000"/>
              </a:lnSpc>
              <a:spcBef>
                <a:spcPct val="0"/>
              </a:spcBef>
              <a:spcAft>
                <a:spcPct val="0"/>
              </a:spcAft>
              <a:buClrTx/>
              <a:buSzTx/>
              <a:buFontTx/>
              <a:buNone/>
              <a:defRPr/>
            </a:pPr>
            <a:r>
              <a:rPr kumimoji="0" lang="en-US" sz="1800" b="0" i="0" u="none" strike="noStrike" kern="0" cap="none" spc="0" normalizeH="0" baseline="0" noProof="0" dirty="1">
                <a:ln>
                  <a:noFill/>
                </a:ln>
                <a:solidFill>
                  <a:srgbClr val="FFFFFF"/>
                </a:solidFill>
                <a:effectLst/>
                <a:uLnTx/>
                <a:uFillTx/>
                <a:latin typeface="Open Sans" panose="020b0606030504020204"/>
                <a:cs typeface="Calibri" panose="020f0502020204030204" pitchFamily="34" charset="0"/>
              </a:rPr>
              <a:t>Cost Reduction</a:t>
            </a:r>
            <a:endParaRPr kumimoji="0" lang="en-IN" sz="1800" b="0" i="0" u="none" strike="noStrike" kern="0" cap="none" spc="0" normalizeH="0" baseline="0" noProof="0">
              <a:ln>
                <a:noFill/>
              </a:ln>
              <a:solidFill>
                <a:srgbClr val="FFFFFF"/>
              </a:solidFill>
              <a:effectLst/>
              <a:uLnTx/>
              <a:uFillTx/>
              <a:latin typeface="Open Sans" panose="020b0606030504020204"/>
              <a:cs typeface="Calibri" panose="020f0502020204030204" pitchFamily="34" charset="0"/>
            </a:endParaRPr>
          </a:p>
        </p:txBody>
      </p:sp>
      <p:sp>
        <p:nvSpPr>
          <p:cNvPr id="18" name="Rectangle 17"/>
          <p:cNvSpPr/>
          <p:nvPr/>
        </p:nvSpPr>
        <p:spPr>
          <a:xfrm>
            <a:off x="8342903" y="4969366"/>
            <a:ext cx="3136014" cy="926607"/>
          </a:xfrm>
          <a:prstGeom prst="rect"/>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fontAlgn="auto" rtl="0" eaLnBrk="1"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FFFFFF"/>
              </a:solidFill>
              <a:effectLst/>
              <a:uLnTx/>
              <a:uFillTx/>
              <a:latin typeface="Open Sans" panose="020b0606030504020204"/>
              <a:cs typeface="Calibri" panose="020f0502020204030204" pitchFamily="34" charset="0"/>
            </a:endParaRPr>
          </a:p>
        </p:txBody>
      </p:sp>
      <p:sp>
        <p:nvSpPr>
          <p:cNvPr id="19" name="Rectangle 18"/>
          <p:cNvSpPr/>
          <p:nvPr/>
        </p:nvSpPr>
        <p:spPr>
          <a:xfrm>
            <a:off x="8682848" y="4225752"/>
            <a:ext cx="2456122" cy="646331"/>
          </a:xfrm>
          <a:prstGeom prst="rect"/>
        </p:spPr>
        <p:txBody>
          <a:bodyPr wrap="none">
            <a:spAutoFit/>
          </a:bodyPr>
          <a:lstStyle/>
          <a:p>
            <a:pPr marL="0" marR="0" lvl="0" indent="0" algn="ctr" defTabSz="914400" fontAlgn="auto" rtl="0" eaLnBrk="1" latinLnBrk="0" hangingPunct="1">
              <a:lnSpc>
                <a:spcPct val="100000"/>
              </a:lnSpc>
              <a:spcBef>
                <a:spcPct val="0"/>
              </a:spcBef>
              <a:spcAft>
                <a:spcPct val="0"/>
              </a:spcAft>
              <a:buClrTx/>
              <a:buSzTx/>
              <a:buFontTx/>
              <a:buNone/>
              <a:defRPr/>
            </a:pPr>
            <a:r>
              <a:rPr kumimoji="0" lang="en-US" sz="1800" b="0" i="0" u="none" strike="noStrike" kern="0" cap="none" spc="0" normalizeH="0" baseline="0" noProof="0" dirty="1">
                <a:ln>
                  <a:noFill/>
                </a:ln>
                <a:solidFill>
                  <a:srgbClr val="FFFFFF"/>
                </a:solidFill>
                <a:effectLst/>
                <a:uLnTx/>
                <a:uFillTx/>
                <a:latin typeface="Open Sans" panose="020b0606030504020204"/>
                <a:cs typeface="Calibri" panose="020f0502020204030204" pitchFamily="34" charset="0"/>
              </a:rPr>
              <a:t>Digital Transformation</a:t>
            </a:r>
          </a:p>
          <a:p>
            <a:pPr marL="0" marR="0" lvl="0" indent="0" algn="ctr" defTabSz="914400" fontAlgn="auto" rtl="0" eaLnBrk="1" latinLnBrk="0" hangingPunct="1">
              <a:lnSpc>
                <a:spcPct val="100000"/>
              </a:lnSpc>
              <a:spcBef>
                <a:spcPct val="0"/>
              </a:spcBef>
              <a:spcAft>
                <a:spcPct val="0"/>
              </a:spcAft>
              <a:buClrTx/>
              <a:buSzTx/>
              <a:buFontTx/>
              <a:buNone/>
              <a:defRPr/>
            </a:pPr>
            <a:r>
              <a:rPr kumimoji="0" lang="en-US" sz="1800" b="0" i="0" u="none" strike="noStrike" kern="0" cap="none" spc="0" normalizeH="0" baseline="0" noProof="0" dirty="1">
                <a:ln>
                  <a:noFill/>
                </a:ln>
                <a:solidFill>
                  <a:srgbClr val="FFFFFF"/>
                </a:solidFill>
                <a:effectLst/>
                <a:uLnTx/>
                <a:uFillTx/>
                <a:latin typeface="Open Sans" panose="020b0606030504020204"/>
                <a:cs typeface="Calibri" panose="020f0502020204030204" pitchFamily="34" charset="0"/>
              </a:rPr>
              <a:t>Projects</a:t>
            </a:r>
            <a:endParaRPr kumimoji="0" lang="en-IN" sz="1800" b="0" i="0" u="none" strike="noStrike" kern="0" cap="none" spc="0" normalizeH="0" baseline="0" noProof="0">
              <a:ln>
                <a:noFill/>
              </a:ln>
              <a:solidFill>
                <a:srgbClr val="FFFFFF"/>
              </a:solidFill>
              <a:effectLst/>
              <a:uLnTx/>
              <a:uFillTx/>
              <a:latin typeface="Open Sans" panose="020b0606030504020204"/>
              <a:cs typeface="Calibri" panose="020f0502020204030204" pitchFamily="34" charset="0"/>
            </a:endParaRPr>
          </a:p>
        </p:txBody>
      </p:sp>
      <p:sp>
        <p:nvSpPr>
          <p:cNvPr id="20" name="Rectangle 19"/>
          <p:cNvSpPr/>
          <p:nvPr/>
        </p:nvSpPr>
        <p:spPr>
          <a:xfrm>
            <a:off x="8762202" y="5269082"/>
            <a:ext cx="2297425" cy="369332"/>
          </a:xfrm>
          <a:prstGeom prst="rect"/>
        </p:spPr>
        <p:txBody>
          <a:bodyPr wrap="none">
            <a:spAutoFit/>
          </a:bodyPr>
          <a:lstStyle/>
          <a:p>
            <a:pPr marL="0" marR="0" lvl="0" indent="0" algn="ctr" defTabSz="914400" fontAlgn="auto" rtl="0" eaLnBrk="1" latinLnBrk="0" hangingPunct="1">
              <a:lnSpc>
                <a:spcPct val="100000"/>
              </a:lnSpc>
              <a:spcBef>
                <a:spcPct val="0"/>
              </a:spcBef>
              <a:spcAft>
                <a:spcPct val="0"/>
              </a:spcAft>
              <a:buClrTx/>
              <a:buSzTx/>
              <a:buFontTx/>
              <a:buNone/>
              <a:defRPr/>
            </a:pPr>
            <a:r>
              <a:rPr kumimoji="0" lang="en-US" sz="1800" b="0" i="0" u="none" strike="noStrike" kern="0" cap="none" spc="0" normalizeH="0" baseline="0" noProof="0" dirty="1">
                <a:ln>
                  <a:noFill/>
                </a:ln>
                <a:solidFill>
                  <a:srgbClr val="000000"/>
                </a:solidFill>
                <a:effectLst/>
                <a:uLnTx/>
                <a:uFillTx/>
                <a:latin typeface="Open Sans" panose="020b0606030504020204"/>
                <a:cs typeface="Calibri" panose="020f0502020204030204" pitchFamily="34" charset="0"/>
              </a:rPr>
              <a:t>”Keep the Lights On”</a:t>
            </a:r>
            <a:endParaRPr kumimoji="0" lang="en-IN" sz="1800" b="0" i="0" u="none" strike="noStrike" kern="0" cap="none" spc="0" normalizeH="0" baseline="0" noProof="0">
              <a:ln>
                <a:noFill/>
              </a:ln>
              <a:solidFill>
                <a:srgbClr val="000000"/>
              </a:solidFill>
              <a:effectLst/>
              <a:uLnTx/>
              <a:uFillTx/>
              <a:latin typeface="Open Sans" panose="020b0606030504020204"/>
              <a:cs typeface="Calibri" panose="020f0502020204030204" pitchFamily="34" charset="0"/>
            </a:endParaRPr>
          </a:p>
        </p:txBody>
      </p:sp>
      <p:sp>
        <p:nvSpPr>
          <p:cNvPr id="21" name="Rectangle 20"/>
          <p:cNvSpPr/>
          <p:nvPr/>
        </p:nvSpPr>
        <p:spPr>
          <a:xfrm>
            <a:off x="713084" y="3094406"/>
            <a:ext cx="3136014" cy="2815856"/>
          </a:xfrm>
          <a:prstGeom prst="rect"/>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fontAlgn="auto" rtl="0" eaLnBrk="1"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FFFFFF"/>
              </a:solidFill>
              <a:effectLst/>
              <a:uLnTx/>
              <a:uFillTx/>
              <a:latin typeface="Open Sans" panose="020b0606030504020204"/>
              <a:cs typeface="Calibri" panose="020f0502020204030204" pitchFamily="34" charset="0"/>
            </a:endParaRPr>
          </a:p>
        </p:txBody>
      </p:sp>
      <p:sp>
        <p:nvSpPr>
          <p:cNvPr id="22" name="Rectangle 21"/>
          <p:cNvSpPr/>
          <p:nvPr/>
        </p:nvSpPr>
        <p:spPr>
          <a:xfrm>
            <a:off x="1954736" y="4035835"/>
            <a:ext cx="1562641" cy="646331"/>
          </a:xfrm>
          <a:prstGeom prst="rect"/>
        </p:spPr>
        <p:txBody>
          <a:bodyPr wrap="square">
            <a:spAutoFit/>
          </a:bodyPr>
          <a:lstStyle/>
          <a:p>
            <a:pPr marL="0" marR="0" lvl="0" indent="0" algn="l" defTabSz="914400" fontAlgn="auto" rtl="0" eaLnBrk="1" latinLnBrk="0" hangingPunct="1">
              <a:lnSpc>
                <a:spcPct val="100000"/>
              </a:lnSpc>
              <a:spcBef>
                <a:spcPct val="0"/>
              </a:spcBef>
              <a:spcAft>
                <a:spcPct val="0"/>
              </a:spcAft>
              <a:buClrTx/>
              <a:buSzTx/>
              <a:buFontTx/>
              <a:buNone/>
              <a:defRPr/>
            </a:pPr>
            <a:r>
              <a:rPr kumimoji="0" lang="en-US" sz="1800" b="0" i="0" u="none" strike="noStrike" kern="0" cap="none" spc="0" normalizeH="0" baseline="0" noProof="0" dirty="1">
                <a:ln>
                  <a:noFill/>
                </a:ln>
                <a:solidFill>
                  <a:srgbClr val="000000"/>
                </a:solidFill>
                <a:effectLst/>
                <a:uLnTx/>
                <a:uFillTx/>
                <a:latin typeface="Open Sans" panose="020b0606030504020204"/>
                <a:cs typeface="Calibri" panose="020f0502020204030204" pitchFamily="34" charset="0"/>
              </a:rPr>
              <a:t>”Keep the Lights On”</a:t>
            </a:r>
            <a:endParaRPr kumimoji="0" lang="en-IN" sz="1800" b="0" i="0" u="none" strike="noStrike" kern="0" cap="none" spc="0" normalizeH="0" baseline="0" noProof="0">
              <a:ln>
                <a:noFill/>
              </a:ln>
              <a:solidFill>
                <a:srgbClr val="000000"/>
              </a:solidFill>
              <a:effectLst/>
              <a:uLnTx/>
              <a:uFillTx/>
              <a:latin typeface="Open Sans" panose="020b0606030504020204"/>
              <a:cs typeface="Calibri" panose="020f0502020204030204" pitchFamily="34" charset="0"/>
            </a:endParaRPr>
          </a:p>
        </p:txBody>
      </p:sp>
      <p:sp>
        <p:nvSpPr>
          <p:cNvPr id="23" name="TextBox 22"/>
          <p:cNvSpPr txBox="1"/>
          <p:nvPr/>
        </p:nvSpPr>
        <p:spPr>
          <a:xfrm>
            <a:off x="4610179" y="3613727"/>
            <a:ext cx="2854500" cy="1908215"/>
          </a:xfrm>
          <a:prstGeom prst="rect"/>
          <a:noFill/>
        </p:spPr>
        <p:txBody>
          <a:bodyPr wrap="square" rtlCol="0">
            <a:spAutoFit/>
          </a:bodyPr>
          <a:lstStyle/>
          <a:p>
            <a:pPr marL="285750" marR="0" lvl="0" indent="-285750" algn="l" defTabSz="914400" fontAlgn="auto" rtl="0" eaLnBrk="1" latinLnBrk="0" hangingPunct="1">
              <a:lnSpc>
                <a:spcPct val="100000"/>
              </a:lnSpc>
              <a:spcBef>
                <a:spcPct val="0"/>
              </a:spcBef>
              <a:spcAft>
                <a:spcPct val="0"/>
              </a:spcAft>
              <a:buClr>
                <a:srgbClr val="EA901D"/>
              </a:buClr>
              <a:buSzTx/>
              <a:buFont typeface="Arial" panose="020b0604020202020204" pitchFamily="34" charset="0"/>
              <a:buChar char="•"/>
              <a:defRPr/>
            </a:pPr>
            <a:r>
              <a:rPr kumimoji="0" lang="en-US" b="1" i="0" u="none" strike="noStrike" kern="0" cap="none" spc="0" normalizeH="0" baseline="0" noProof="0" dirty="1">
                <a:ln>
                  <a:noFill/>
                </a:ln>
                <a:solidFill>
                  <a:schemeClr val="bg1"/>
                </a:solidFill>
                <a:effectLst/>
                <a:uLnTx/>
                <a:uFillTx/>
                <a:latin typeface="Open Sans" panose="020b0606030504020204"/>
                <a:cs typeface="Calibri" panose="020f0502020204030204" pitchFamily="34" charset="0"/>
              </a:rPr>
              <a:t>Streamlined</a:t>
            </a:r>
            <a:r>
              <a:rPr kumimoji="0" lang="en-US" sz="1600" b="1" i="0" u="none" strike="noStrike" kern="0" cap="none" spc="0" normalizeH="0" baseline="0" noProof="0" dirty="1">
                <a:ln>
                  <a:noFill/>
                </a:ln>
                <a:solidFill>
                  <a:schemeClr val="bg1"/>
                </a:solidFill>
                <a:effectLst/>
                <a:uLnTx/>
                <a:uFillTx/>
                <a:latin typeface="Open Sans" panose="020b0606030504020204"/>
                <a:cs typeface="Calibri" panose="020f0502020204030204" pitchFamily="34" charset="0"/>
              </a:rPr>
              <a:t> </a:t>
            </a:r>
            <a:br>
              <a:rPr kumimoji="0" lang="en-US" sz="1600" b="1" i="0" u="none" strike="noStrike" kern="0" cap="none" spc="0" normalizeH="0" baseline="0" noProof="0" dirty="1">
                <a:ln>
                  <a:noFill/>
                </a:ln>
                <a:solidFill>
                  <a:schemeClr val="bg1"/>
                </a:solidFill>
                <a:effectLst/>
                <a:uLnTx/>
                <a:uFillTx/>
                <a:latin typeface="Open Sans" panose="020b0606030504020204"/>
                <a:cs typeface="Calibri" panose="020f0502020204030204" pitchFamily="34" charset="0"/>
              </a:rPr>
            </a:br>
            <a:r>
              <a:rPr kumimoji="0" lang="en-US" sz="1600" b="1" i="0" u="none" strike="noStrike" kern="0" cap="none" spc="0" normalizeH="0" baseline="0" noProof="0" dirty="1">
                <a:ln>
                  <a:noFill/>
                </a:ln>
                <a:solidFill>
                  <a:schemeClr val="bg1"/>
                </a:solidFill>
                <a:effectLst/>
                <a:uLnTx/>
                <a:uFillTx/>
                <a:latin typeface="Open Sans" panose="020b0606030504020204"/>
                <a:cs typeface="Calibri" panose="020f0502020204030204" pitchFamily="34" charset="0"/>
              </a:rPr>
              <a:t>Business Processes</a:t>
            </a:r>
          </a:p>
          <a:p>
            <a:pPr marL="285750" marR="0" lvl="0" indent="-285750" algn="l" defTabSz="914400" fontAlgn="auto" rtl="0" eaLnBrk="1" latinLnBrk="0" hangingPunct="1">
              <a:lnSpc>
                <a:spcPct val="100000"/>
              </a:lnSpc>
              <a:spcBef>
                <a:spcPct val="0"/>
              </a:spcBef>
              <a:spcAft>
                <a:spcPct val="0"/>
              </a:spcAft>
              <a:buClr>
                <a:srgbClr val="EA901D"/>
              </a:buClr>
              <a:buSzTx/>
              <a:buFont typeface="Arial" panose="020b0604020202020204" pitchFamily="34" charset="0"/>
              <a:buChar char="•"/>
              <a:defRPr/>
            </a:pPr>
            <a:r>
              <a:rPr kumimoji="0" lang="en-US" b="1" i="0" u="none" strike="noStrike" kern="0" cap="none" spc="0" normalizeH="0" baseline="0" noProof="0" dirty="1">
                <a:ln>
                  <a:noFill/>
                </a:ln>
                <a:solidFill>
                  <a:schemeClr val="bg1"/>
                </a:solidFill>
                <a:effectLst/>
                <a:uLnTx/>
                <a:uFillTx/>
                <a:latin typeface="Open Sans" panose="020b0606030504020204"/>
                <a:cs typeface="Calibri" panose="020f0502020204030204" pitchFamily="34" charset="0"/>
              </a:rPr>
              <a:t>Advanced</a:t>
            </a:r>
            <a:r>
              <a:rPr kumimoji="0" lang="en-US" sz="1600" b="1" i="0" u="none" strike="noStrike" kern="0" cap="none" spc="0" normalizeH="0" baseline="0" noProof="0" dirty="1">
                <a:ln>
                  <a:noFill/>
                </a:ln>
                <a:solidFill>
                  <a:schemeClr val="bg1"/>
                </a:solidFill>
                <a:effectLst/>
                <a:uLnTx/>
                <a:uFillTx/>
                <a:latin typeface="Open Sans" panose="020b0606030504020204"/>
                <a:cs typeface="Calibri" panose="020f0502020204030204" pitchFamily="34" charset="0"/>
              </a:rPr>
              <a:t> </a:t>
            </a:r>
            <a:br>
              <a:rPr kumimoji="0" lang="en-US" sz="1600" b="1" i="0" u="none" strike="noStrike" kern="0" cap="none" spc="0" normalizeH="0" baseline="0" noProof="0" dirty="1">
                <a:ln>
                  <a:noFill/>
                </a:ln>
                <a:solidFill>
                  <a:schemeClr val="bg1"/>
                </a:solidFill>
                <a:effectLst/>
                <a:uLnTx/>
                <a:uFillTx/>
                <a:latin typeface="Open Sans" panose="020b0606030504020204"/>
                <a:cs typeface="Calibri" panose="020f0502020204030204" pitchFamily="34" charset="0"/>
              </a:rPr>
            </a:br>
            <a:r>
              <a:rPr kumimoji="0" lang="en-US" sz="1600" b="1" i="0" u="none" strike="noStrike" kern="0" cap="none" spc="0" normalizeH="0" baseline="0" noProof="0" dirty="1">
                <a:ln>
                  <a:noFill/>
                </a:ln>
                <a:solidFill>
                  <a:schemeClr val="bg1"/>
                </a:solidFill>
                <a:effectLst/>
                <a:uLnTx/>
                <a:uFillTx/>
                <a:latin typeface="Open Sans" panose="020b0606030504020204"/>
                <a:cs typeface="Calibri" panose="020f0502020204030204" pitchFamily="34" charset="0"/>
              </a:rPr>
              <a:t>Application Platform</a:t>
            </a:r>
          </a:p>
          <a:p>
            <a:pPr marL="285750" marR="0" lvl="0" indent="-285750" algn="l" defTabSz="914400" fontAlgn="auto" rtl="0" eaLnBrk="1" latinLnBrk="0" hangingPunct="1">
              <a:lnSpc>
                <a:spcPct val="100000"/>
              </a:lnSpc>
              <a:spcBef>
                <a:spcPct val="0"/>
              </a:spcBef>
              <a:spcAft>
                <a:spcPct val="0"/>
              </a:spcAft>
              <a:buClr>
                <a:srgbClr val="EA901D"/>
              </a:buClr>
              <a:buSzTx/>
              <a:buFont typeface="Arial" panose="020b0604020202020204" pitchFamily="34" charset="0"/>
              <a:buChar char="•"/>
              <a:defRPr/>
            </a:pPr>
            <a:r>
              <a:rPr kumimoji="0" lang="en-US" b="1" i="0" u="none" strike="noStrike" kern="0" cap="none" spc="0" normalizeH="0" baseline="0" noProof="0" dirty="1">
                <a:ln>
                  <a:noFill/>
                </a:ln>
                <a:solidFill>
                  <a:schemeClr val="bg1"/>
                </a:solidFill>
                <a:effectLst/>
                <a:uLnTx/>
                <a:uFillTx/>
                <a:latin typeface="Open Sans" panose="020b0606030504020204"/>
                <a:cs typeface="Calibri" panose="020f0502020204030204" pitchFamily="34" charset="0"/>
              </a:rPr>
              <a:t>Simplified</a:t>
            </a:r>
            <a:r>
              <a:rPr kumimoji="0" lang="en-US" sz="1600" b="1" i="0" u="none" strike="noStrike" kern="0" cap="none" spc="0" normalizeH="0" baseline="0" noProof="0" dirty="1">
                <a:ln>
                  <a:noFill/>
                </a:ln>
                <a:solidFill>
                  <a:schemeClr val="bg1"/>
                </a:solidFill>
                <a:effectLst/>
                <a:uLnTx/>
                <a:uFillTx/>
                <a:latin typeface="Open Sans" panose="020b0606030504020204"/>
                <a:cs typeface="Calibri" panose="020f0502020204030204" pitchFamily="34" charset="0"/>
              </a:rPr>
              <a:t> </a:t>
            </a:r>
            <a:br>
              <a:rPr kumimoji="0" lang="en-US" sz="1600" b="1" i="0" u="none" strike="noStrike" kern="0" cap="none" spc="0" normalizeH="0" baseline="0" noProof="0" dirty="1">
                <a:ln>
                  <a:noFill/>
                </a:ln>
                <a:solidFill>
                  <a:schemeClr val="bg1"/>
                </a:solidFill>
                <a:effectLst/>
                <a:uLnTx/>
                <a:uFillTx/>
                <a:latin typeface="Open Sans" panose="020b0606030504020204"/>
                <a:cs typeface="Calibri" panose="020f0502020204030204" pitchFamily="34" charset="0"/>
              </a:rPr>
            </a:br>
            <a:r>
              <a:rPr kumimoji="0" lang="en-US" sz="1600" b="1" i="0" u="none" strike="noStrike" kern="0" cap="none" spc="0" normalizeH="0" baseline="0" noProof="0" dirty="1">
                <a:ln>
                  <a:noFill/>
                </a:ln>
                <a:solidFill>
                  <a:schemeClr val="bg1"/>
                </a:solidFill>
                <a:effectLst/>
                <a:uLnTx/>
                <a:uFillTx/>
                <a:latin typeface="Open Sans" panose="020b0606030504020204"/>
                <a:cs typeface="Calibri" panose="020f0502020204030204" pitchFamily="34" charset="0"/>
              </a:rPr>
              <a:t>Consumption Model</a:t>
            </a:r>
            <a:endParaRPr kumimoji="0" lang="en-IN" sz="1600" b="1" i="0" u="none" strike="noStrike" kern="0" cap="none" spc="0" normalizeH="0" baseline="0" noProof="0">
              <a:ln>
                <a:noFill/>
              </a:ln>
              <a:solidFill>
                <a:schemeClr val="bg1"/>
              </a:solidFill>
              <a:effectLst/>
              <a:uLnTx/>
              <a:uFillTx/>
              <a:latin typeface="Open Sans" panose="020b0606030504020204"/>
              <a:cs typeface="Calibri" panose="020f0502020204030204" pitchFamily="34" charset="0"/>
            </a:endParaRPr>
          </a:p>
          <a:p>
            <a:pPr marL="285750" marR="0" lvl="0" indent="-285750" algn="l" defTabSz="914400" fontAlgn="auto" rtl="0" eaLnBrk="1" latinLnBrk="0" hangingPunct="1">
              <a:lnSpc>
                <a:spcPct val="100000"/>
              </a:lnSpc>
              <a:spcBef>
                <a:spcPct val="0"/>
              </a:spcBef>
              <a:spcAft>
                <a:spcPct val="0"/>
              </a:spcAft>
              <a:buClr>
                <a:srgbClr val="EA901D"/>
              </a:buClr>
              <a:buSzTx/>
              <a:buFont typeface="Arial" panose="020b0604020202020204" pitchFamily="34" charset="0"/>
              <a:buChar char="•"/>
              <a:defRPr/>
            </a:pPr>
            <a:endParaRPr kumimoji="0" lang="en-IN" sz="1600" b="0" i="0" u="none" strike="noStrike" kern="0" cap="none" spc="0" normalizeH="0" baseline="0" noProof="0">
              <a:ln>
                <a:noFill/>
              </a:ln>
              <a:solidFill>
                <a:schemeClr val="bg1"/>
              </a:solidFill>
              <a:effectLst/>
              <a:uLnTx/>
              <a:uFillTx/>
              <a:latin typeface="Open Sans" panose="020b0606030504020204"/>
              <a:cs typeface="Calibri" panose="020f0502020204030204" pitchFamily="34" charset="0"/>
            </a:endParaRPr>
          </a:p>
        </p:txBody>
      </p:sp>
      <p:sp>
        <p:nvSpPr>
          <p:cNvPr id="24" name="Rectangle 23"/>
          <p:cNvSpPr/>
          <p:nvPr/>
        </p:nvSpPr>
        <p:spPr>
          <a:xfrm>
            <a:off x="833114" y="2198341"/>
            <a:ext cx="1117615" cy="646331"/>
          </a:xfrm>
          <a:prstGeom prst="rect"/>
        </p:spPr>
        <p:txBody>
          <a:bodyPr wrap="none">
            <a:spAutoFit/>
          </a:bodyPr>
          <a:lstStyle/>
          <a:p>
            <a:pPr marL="0" marR="0" lvl="0" indent="0" algn="ctr" defTabSz="914400" fontAlgn="auto" rtl="0" eaLnBrk="1" latinLnBrk="0" hangingPunct="1">
              <a:lnSpc>
                <a:spcPct val="100000"/>
              </a:lnSpc>
              <a:spcBef>
                <a:spcPct val="0"/>
              </a:spcBef>
              <a:spcAft>
                <a:spcPct val="0"/>
              </a:spcAft>
              <a:buClrTx/>
              <a:buSzTx/>
              <a:buFontTx/>
              <a:buNone/>
              <a:defRPr/>
            </a:pPr>
            <a:r>
              <a:rPr kumimoji="0" lang="en-US" sz="3600" b="1" i="0" u="none" strike="noStrike" kern="0" cap="none" spc="0" normalizeH="0" baseline="0" noProof="0" dirty="1">
                <a:ln>
                  <a:noFill/>
                </a:ln>
                <a:solidFill>
                  <a:schemeClr val="bg1"/>
                </a:solidFill>
                <a:effectLst/>
                <a:uLnTx/>
                <a:uFillTx/>
                <a:latin typeface="Open Sans" panose="020b0606030504020204"/>
                <a:cs typeface="Calibri" panose="020f0502020204030204" pitchFamily="34" charset="0"/>
              </a:rPr>
              <a:t>28%</a:t>
            </a:r>
            <a:endParaRPr kumimoji="0" lang="en-IN" sz="3600" b="1" i="0" u="none" strike="noStrike" kern="0" cap="none" spc="0" normalizeH="0" baseline="0" noProof="0">
              <a:ln>
                <a:noFill/>
              </a:ln>
              <a:solidFill>
                <a:schemeClr val="bg1"/>
              </a:solidFill>
              <a:effectLst/>
              <a:uLnTx/>
              <a:uFillTx/>
              <a:latin typeface="Open Sans" panose="020b0606030504020204"/>
              <a:cs typeface="Calibri" panose="020f0502020204030204" pitchFamily="34" charset="0"/>
            </a:endParaRPr>
          </a:p>
        </p:txBody>
      </p:sp>
      <p:sp>
        <p:nvSpPr>
          <p:cNvPr id="25" name="Rectangle 24"/>
          <p:cNvSpPr/>
          <p:nvPr/>
        </p:nvSpPr>
        <p:spPr>
          <a:xfrm>
            <a:off x="833115" y="4027141"/>
            <a:ext cx="1117615" cy="646331"/>
          </a:xfrm>
          <a:prstGeom prst="rect"/>
        </p:spPr>
        <p:txBody>
          <a:bodyPr wrap="none">
            <a:spAutoFit/>
          </a:bodyPr>
          <a:lstStyle/>
          <a:p>
            <a:pPr marL="0" marR="0" lvl="0" indent="0" algn="ctr" defTabSz="914400" fontAlgn="auto" rtl="0" eaLnBrk="1" latinLnBrk="0" hangingPunct="1">
              <a:lnSpc>
                <a:spcPct val="100000"/>
              </a:lnSpc>
              <a:spcBef>
                <a:spcPct val="0"/>
              </a:spcBef>
              <a:spcAft>
                <a:spcPct val="0"/>
              </a:spcAft>
              <a:buClrTx/>
              <a:buSzTx/>
              <a:buFontTx/>
              <a:buNone/>
              <a:defRPr/>
            </a:pPr>
            <a:r>
              <a:rPr kumimoji="0" lang="en-US" sz="3600" b="1" i="0" u="none" strike="noStrike" kern="0" cap="none" spc="0" normalizeH="0" baseline="0" noProof="0" dirty="1">
                <a:ln>
                  <a:noFill/>
                </a:ln>
                <a:solidFill>
                  <a:srgbClr val="A5A5A5"/>
                </a:solidFill>
                <a:effectLst/>
                <a:uLnTx/>
                <a:uFillTx/>
                <a:latin typeface="Open Sans" panose="020b0606030504020204"/>
                <a:cs typeface="Calibri" panose="020f0502020204030204" pitchFamily="34" charset="0"/>
              </a:rPr>
              <a:t>72%</a:t>
            </a:r>
            <a:endParaRPr kumimoji="0" lang="en-IN" sz="3600" b="1" i="0" u="none" strike="noStrike" kern="0" cap="none" spc="0" normalizeH="0" baseline="0" noProof="0">
              <a:ln>
                <a:noFill/>
              </a:ln>
              <a:solidFill>
                <a:srgbClr val="A5A5A5"/>
              </a:solidFill>
              <a:effectLst/>
              <a:uLnTx/>
              <a:uFillTx/>
              <a:latin typeface="Open Sans" panose="020b0606030504020204"/>
              <a:cs typeface="Calibri" panose="020f0502020204030204" pitchFamily="34" charset="0"/>
            </a:endParaRPr>
          </a:p>
        </p:txBody>
      </p:sp>
      <p:sp>
        <p:nvSpPr>
          <p:cNvPr id="26" name="TextBox 15"/>
          <p:cNvSpPr txBox="1">
            <a:spLocks noChangeArrowheads="1"/>
          </p:cNvSpPr>
          <p:nvPr/>
        </p:nvSpPr>
        <p:spPr>
          <a:xfrm>
            <a:off x="8378654" y="6015702"/>
            <a:ext cx="3251200" cy="307777"/>
          </a:xfrm>
          <a:prstGeom prst="rect"/>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fontAlgn="base" eaLnBrk="0"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eaLnBrk="0"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eaLnBrk="0"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eaLnBrk="0"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fontAlgn="auto" rtl="0" eaLnBrk="1" latinLnBrk="0" hangingPunct="1">
              <a:lnSpc>
                <a:spcPct val="100000"/>
              </a:lnSpc>
              <a:spcBef>
                <a:spcPct val="0"/>
              </a:spcBef>
              <a:spcAft>
                <a:spcPct val="0"/>
              </a:spcAft>
              <a:buClrTx/>
              <a:buSzTx/>
              <a:buFontTx/>
              <a:buNone/>
              <a:defRPr/>
            </a:pPr>
            <a:r>
              <a:rPr kumimoji="0" lang="en-IN" altLang="en-US" sz="1400" b="0" i="0" u="none" strike="noStrike" kern="1200" cap="none" spc="0" normalizeH="0" baseline="0" noProof="0" dirty="1">
                <a:ln>
                  <a:noFill/>
                </a:ln>
                <a:solidFill>
                  <a:srgbClr val="FFFFFF"/>
                </a:solidFill>
                <a:effectLst/>
                <a:uLnTx/>
                <a:uFillTx/>
                <a:latin typeface="Open Sans" panose="020b0606030504020204"/>
                <a:cs typeface="Calibri" panose="020f0502020204030204" pitchFamily="34" charset="0"/>
              </a:rPr>
              <a:t>Source: IDC</a:t>
            </a:r>
          </a:p>
        </p:txBody>
      </p:sp>
      <p:sp>
        <p:nvSpPr>
          <p:cNvPr id="27" name="Freeform 21"/>
          <p:cNvSpPr/>
          <p:nvPr/>
        </p:nvSpPr>
        <p:spPr>
          <a:xfrm>
            <a:off x="7558088" y="4424363"/>
            <a:ext cx="1014412" cy="1028700"/>
          </a:xfrm>
          <a:custGeom>
            <a:gdLst>
              <a:gd name="connsiteX0" fmla="*/ 1014412 w 1014412"/>
              <a:gd name="connsiteY0" fmla="*/ 1028700 h 1028700"/>
              <a:gd name="connsiteX1" fmla="*/ 371475 w 1014412"/>
              <a:gd name="connsiteY1" fmla="*/ 1028700 h 1028700"/>
              <a:gd name="connsiteX2" fmla="*/ 371475 w 1014412"/>
              <a:gd name="connsiteY2" fmla="*/ 0 h 1028700"/>
              <a:gd name="connsiteX3" fmla="*/ 0 w 1014412"/>
              <a:gd name="connsiteY3" fmla="*/ 0 h 1028700"/>
            </a:gdLst>
            <a:cxnLst>
              <a:cxn ang="0">
                <a:pos x="connsiteX0" y="connsiteY0"/>
              </a:cxn>
              <a:cxn ang="0">
                <a:pos x="connsiteX1" y="connsiteY1"/>
              </a:cxn>
              <a:cxn ang="0">
                <a:pos x="connsiteX2" y="connsiteY2"/>
              </a:cxn>
              <a:cxn ang="0">
                <a:pos x="connsiteX3" y="connsiteY3"/>
              </a:cxn>
            </a:cxnLst>
            <a:rect l="l" t="t" r="r" b="b"/>
            <a:pathLst>
              <a:path w="1014412" h="1028700">
                <a:moveTo>
                  <a:pt x="1014412" y="1028700"/>
                </a:moveTo>
                <a:lnTo>
                  <a:pt x="371475" y="1028700"/>
                </a:lnTo>
                <a:lnTo>
                  <a:pt x="371475" y="0"/>
                </a:lnTo>
                <a:lnTo>
                  <a:pt x="0" y="0"/>
                </a:lnTo>
              </a:path>
            </a:pathLst>
          </a:cu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fontAlgn="auto" rtl="0" eaLnBrk="1"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FFFFFF"/>
              </a:solidFill>
              <a:effectLst/>
              <a:uLnTx/>
              <a:uFillTx/>
              <a:latin typeface="Open Sans" panose="020b0606030504020204"/>
              <a:cs typeface="Calibri" panose="020f0502020204030204" pitchFamily="34" charset="0"/>
            </a:endParaRPr>
          </a:p>
        </p:txBody>
      </p:sp>
      <p:cxnSp>
        <p:nvCxnSpPr>
          <p:cNvPr id="28" name="Straight Connector 27"/>
          <p:cNvCxnSpPr/>
          <p:nvPr/>
        </p:nvCxnSpPr>
        <p:spPr>
          <a:xfrm>
            <a:off x="3517377" y="4424363"/>
            <a:ext cx="1046329" cy="0"/>
          </a:xfrm>
          <a:prstGeom prst="line"/>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New shape"/>
          <p:cNvSpPr>
            <a:spLocks noSelect="1" noMove="1" noResize="1" noTextEdit="1"/>
          </p:cNvSpPr>
          <p:nvPr/>
        </p:nvSpPr>
        <p:spPr>
          <a:xfrm>
            <a:off x="127000" y="254000"/>
            <a:ext cx="6985000" cy="254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sz="1600" dirty="1">
                <a:solidFill>
                  <a:srgbClr val="FF0000"/>
                </a:solidFill>
              </a:rPr>
              <a:t>Evaluation Warning : The document was created with  Spire.Presentation for .NET</a:t>
            </a:r>
          </a:p>
        </p:txBody>
      </p:sp>
    </p:spTree>
    <p:extLst>
      <p:ext uri="{BB962C8B-B14F-4D97-AF65-F5344CB8AC3E}">
        <p14:creationId xmlns:p14="http://schemas.microsoft.com/office/powerpoint/2010/main" val="2240421676"/>
      </p:ext>
    </p:extLst>
  </p:cSld>
  <p:clrMapOvr>
    <a:masterClrMapping/>
  </p:clrMapOvr>
  <p:transition spd="fast"/>
  <p:timing>
    <p:tnLst>
      <p:par>
        <p:cTn id="1"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a:xfrm>
            <a:off x="699421" y="120650"/>
            <a:ext cx="9014849" cy="4667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bodyPr>
          <a:lstStyle/>
          <a:p>
            <a:r>
              <a:rPr lang="pt-BR" altLang="en-US" dirty="1">
                <a:solidFill>
                  <a:srgbClr val="002060"/>
                </a:solidFill>
              </a:rPr>
              <a:t>Why Transformation Now? </a:t>
            </a:r>
            <a:endParaRPr lang="en-IN">
              <a:solidFill>
                <a:srgbClr val="002060"/>
              </a:solidFill>
            </a:endParaRPr>
          </a:p>
        </p:txBody>
      </p:sp>
      <p:sp>
        <p:nvSpPr>
          <p:cNvPr id="4" name="Rounded Rectangle 44"/>
          <p:cNvSpPr/>
          <p:nvPr/>
        </p:nvSpPr>
        <p:spPr>
          <a:xfrm>
            <a:off x="6609137" y="1582914"/>
            <a:ext cx="4648966" cy="4395466"/>
          </a:xfrm>
          <a:prstGeom prst="roundRect">
            <a:avLst>
              <a:gd name="adj" fmla="val 6214"/>
            </a:avLst>
          </a:prstGeom>
          <a:solidFill>
            <a:schemeClr val="bg1"/>
          </a:solidFill>
          <a:ln>
            <a:solidFill>
              <a:schemeClr val="bg1"/>
            </a:solidFill>
          </a:ln>
          <a:effectLst>
            <a:outerShdw blurRad="558800" algn="ctr" rotWithShape="0" sx="102000" sy="10200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fontAlgn="auto" rtl="0" eaLnBrk="1"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1">
                <a:ln>
                  <a:noFill/>
                </a:ln>
                <a:solidFill>
                  <a:srgbClr val="FFFFFF"/>
                </a:solidFill>
                <a:effectLst/>
                <a:uLnTx/>
                <a:uFillTx/>
                <a:latin typeface="Open Sans" panose="020b0606030504020204"/>
              </a:rPr>
              <a:t>     </a:t>
            </a:r>
          </a:p>
        </p:txBody>
      </p:sp>
      <p:sp>
        <p:nvSpPr>
          <p:cNvPr id="5" name="Rectangle 4"/>
          <p:cNvSpPr/>
          <p:nvPr/>
        </p:nvSpPr>
        <p:spPr>
          <a:xfrm>
            <a:off x="6737009" y="1850920"/>
            <a:ext cx="4328904" cy="3970318"/>
          </a:xfrm>
          <a:prstGeom prst="rect"/>
        </p:spPr>
        <p:txBody>
          <a:bodyPr wrap="square">
            <a:spAutoFit/>
          </a:bodyPr>
          <a:lstStyle/>
          <a:p>
            <a:pPr marL="285750" marR="0" lvl="0" indent="-285750" algn="l" defTabSz="914400" fontAlgn="auto" rtl="0" eaLnBrk="1" latinLnBrk="0" hangingPunct="1">
              <a:lnSpc>
                <a:spcPct val="100000"/>
              </a:lnSpc>
              <a:spcBef>
                <a:spcPct val="0"/>
              </a:spcBef>
              <a:spcAft>
                <a:spcPct val="0"/>
              </a:spcAft>
              <a:buClr>
                <a:srgbClr val="EA901D"/>
              </a:buClr>
              <a:buSzTx/>
              <a:buFont typeface="Arial" panose="020b0604020202020204" pitchFamily="34" charset="0"/>
              <a:buChar char="•"/>
              <a:defRPr/>
            </a:pPr>
            <a:r>
              <a:rPr kumimoji="0" lang="en-IN" sz="1400" b="0" i="0" u="none" strike="noStrike" kern="1200" cap="none" spc="0" normalizeH="0" baseline="0" noProof="0" dirty="1">
                <a:ln>
                  <a:noFill/>
                </a:ln>
                <a:solidFill>
                  <a:schemeClr val="tx1">
                    <a:lumMod val="65000"/>
                    <a:lumOff val="35000"/>
                  </a:schemeClr>
                </a:solidFill>
                <a:effectLst/>
                <a:uLnTx/>
                <a:uFillTx/>
                <a:latin typeface="Open Sans"/>
              </a:rPr>
              <a:t>Digital Transformation is taking place with </a:t>
            </a:r>
            <a:br>
              <a:rPr kumimoji="0" lang="en-IN" sz="1400" b="0" i="0" u="none" strike="noStrike" kern="1200" cap="none" spc="0" normalizeH="0" baseline="0" noProof="0" dirty="1">
                <a:ln>
                  <a:noFill/>
                </a:ln>
                <a:solidFill>
                  <a:schemeClr val="tx1">
                    <a:lumMod val="65000"/>
                    <a:lumOff val="35000"/>
                  </a:schemeClr>
                </a:solidFill>
                <a:effectLst/>
                <a:uLnTx/>
                <a:uFillTx/>
                <a:latin typeface="Open Sans"/>
              </a:rPr>
            </a:br>
            <a:r>
              <a:rPr kumimoji="0" lang="en-IN" sz="1400" b="0" i="0" u="none" strike="noStrike" kern="1200" cap="none" spc="0" normalizeH="0" baseline="0" noProof="0" dirty="1">
                <a:ln>
                  <a:noFill/>
                </a:ln>
                <a:solidFill>
                  <a:schemeClr val="tx1">
                    <a:lumMod val="65000"/>
                    <a:lumOff val="35000"/>
                  </a:schemeClr>
                </a:solidFill>
                <a:effectLst/>
                <a:uLnTx/>
                <a:uFillTx/>
                <a:latin typeface="Open Sans"/>
              </a:rPr>
              <a:t>the rocket speed and it is shaping new digital economy</a:t>
            </a:r>
          </a:p>
          <a:p>
            <a:pPr marL="285750" marR="0" lvl="0" indent="-285750" algn="l" defTabSz="914400" fontAlgn="auto" rtl="0" eaLnBrk="1" latinLnBrk="0" hangingPunct="1">
              <a:lnSpc>
                <a:spcPct val="100000"/>
              </a:lnSpc>
              <a:spcBef>
                <a:spcPct val="0"/>
              </a:spcBef>
              <a:spcAft>
                <a:spcPct val="0"/>
              </a:spcAft>
              <a:buClr>
                <a:srgbClr val="EA901D"/>
              </a:buClr>
              <a:buSzTx/>
              <a:buFont typeface="Arial" panose="020b0604020202020204" pitchFamily="34" charset="0"/>
              <a:buChar char="•"/>
              <a:defRPr/>
            </a:pPr>
            <a:endParaRPr kumimoji="0" lang="en-IN" sz="1400" b="0" i="0" u="none" strike="noStrike" kern="1200" cap="none" spc="0" normalizeH="0" baseline="0" noProof="0">
              <a:ln>
                <a:noFill/>
              </a:ln>
              <a:solidFill>
                <a:schemeClr val="tx1">
                  <a:lumMod val="65000"/>
                  <a:lumOff val="35000"/>
                </a:schemeClr>
              </a:solidFill>
              <a:effectLst/>
              <a:uLnTx/>
              <a:uFillTx/>
              <a:latin typeface="Open Sans"/>
            </a:endParaRPr>
          </a:p>
          <a:p>
            <a:pPr marL="285750" marR="0" lvl="0" indent="-285750" algn="l" defTabSz="914400" fontAlgn="auto" rtl="0" eaLnBrk="1" latinLnBrk="0" hangingPunct="1">
              <a:lnSpc>
                <a:spcPct val="100000"/>
              </a:lnSpc>
              <a:spcBef>
                <a:spcPct val="0"/>
              </a:spcBef>
              <a:spcAft>
                <a:spcPct val="0"/>
              </a:spcAft>
              <a:buClr>
                <a:srgbClr val="EA901D"/>
              </a:buClr>
              <a:buSzTx/>
              <a:buFont typeface="Arial" panose="020b0604020202020204" pitchFamily="34" charset="0"/>
              <a:buChar char="•"/>
              <a:defRPr/>
            </a:pPr>
            <a:r>
              <a:rPr kumimoji="0" lang="en-IN" sz="1400" b="0" i="0" u="none" strike="noStrike" kern="1200" cap="none" spc="0" normalizeH="0" baseline="0" noProof="0" dirty="1">
                <a:ln>
                  <a:noFill/>
                </a:ln>
                <a:solidFill>
                  <a:schemeClr val="tx1">
                    <a:lumMod val="65000"/>
                    <a:lumOff val="35000"/>
                  </a:schemeClr>
                </a:solidFill>
                <a:effectLst/>
                <a:uLnTx/>
                <a:uFillTx/>
                <a:latin typeface="Open Sans"/>
              </a:rPr>
              <a:t>ECC goes into maintenance</a:t>
            </a:r>
          </a:p>
          <a:p>
            <a:pPr marL="285750" marR="0" lvl="0" indent="-285750" algn="l" defTabSz="914400" fontAlgn="auto" rtl="0" eaLnBrk="1" latinLnBrk="0" hangingPunct="1">
              <a:lnSpc>
                <a:spcPct val="100000"/>
              </a:lnSpc>
              <a:spcBef>
                <a:spcPct val="0"/>
              </a:spcBef>
              <a:spcAft>
                <a:spcPct val="0"/>
              </a:spcAft>
              <a:buClr>
                <a:srgbClr val="EA901D"/>
              </a:buClr>
              <a:buSzTx/>
              <a:buFont typeface="Arial" panose="020b0604020202020204" pitchFamily="34" charset="0"/>
              <a:buChar char="•"/>
              <a:defRPr/>
            </a:pPr>
            <a:endParaRPr kumimoji="0" lang="en-IN" sz="1400" b="0" i="0" u="none" strike="noStrike" kern="1200" cap="none" spc="0" normalizeH="0" baseline="0" noProof="0">
              <a:ln>
                <a:noFill/>
              </a:ln>
              <a:solidFill>
                <a:schemeClr val="tx1">
                  <a:lumMod val="65000"/>
                  <a:lumOff val="35000"/>
                </a:schemeClr>
              </a:solidFill>
              <a:effectLst/>
              <a:uLnTx/>
              <a:uFillTx/>
              <a:latin typeface="Open Sans"/>
            </a:endParaRPr>
          </a:p>
          <a:p>
            <a:pPr marL="285750" marR="0" lvl="0" indent="-285750" algn="l" defTabSz="914400" fontAlgn="auto" rtl="0" eaLnBrk="1" latinLnBrk="0" hangingPunct="1">
              <a:lnSpc>
                <a:spcPct val="100000"/>
              </a:lnSpc>
              <a:spcBef>
                <a:spcPct val="0"/>
              </a:spcBef>
              <a:spcAft>
                <a:spcPct val="0"/>
              </a:spcAft>
              <a:buClr>
                <a:srgbClr val="EA901D"/>
              </a:buClr>
              <a:buSzTx/>
              <a:buFont typeface="Arial" panose="020b0604020202020204" pitchFamily="34" charset="0"/>
              <a:buChar char="•"/>
              <a:defRPr/>
            </a:pPr>
            <a:r>
              <a:rPr kumimoji="0" lang="en-IN" sz="1400" b="0" i="0" u="none" strike="noStrike" kern="1200" cap="none" spc="0" normalizeH="0" baseline="0" noProof="0" dirty="1">
                <a:ln>
                  <a:noFill/>
                </a:ln>
                <a:solidFill>
                  <a:schemeClr val="tx1">
                    <a:lumMod val="65000"/>
                    <a:lumOff val="35000"/>
                  </a:schemeClr>
                </a:solidFill>
                <a:effectLst/>
                <a:uLnTx/>
                <a:uFillTx/>
                <a:latin typeface="Open Sans"/>
              </a:rPr>
              <a:t>As per SDF and Gartner, the resource base will sustainably transition to S/4HANA until 2021</a:t>
            </a:r>
          </a:p>
          <a:p>
            <a:pPr marL="285750" marR="0" lvl="0" indent="-285750" algn="l" defTabSz="914400" fontAlgn="auto" rtl="0" eaLnBrk="1" latinLnBrk="0" hangingPunct="1">
              <a:lnSpc>
                <a:spcPct val="100000"/>
              </a:lnSpc>
              <a:spcBef>
                <a:spcPct val="0"/>
              </a:spcBef>
              <a:spcAft>
                <a:spcPct val="0"/>
              </a:spcAft>
              <a:buClr>
                <a:srgbClr val="EA901D"/>
              </a:buClr>
              <a:buSzTx/>
              <a:buFont typeface="Arial" panose="020b0604020202020204" pitchFamily="34" charset="0"/>
              <a:buChar char="•"/>
              <a:defRPr/>
            </a:pPr>
            <a:endParaRPr kumimoji="0" lang="en-IN" sz="1400" b="0" i="0" u="none" strike="noStrike" kern="1200" cap="none" spc="0" normalizeH="0" baseline="0" noProof="0">
              <a:ln>
                <a:noFill/>
              </a:ln>
              <a:solidFill>
                <a:schemeClr val="tx1">
                  <a:lumMod val="65000"/>
                  <a:lumOff val="35000"/>
                </a:schemeClr>
              </a:solidFill>
              <a:effectLst/>
              <a:uLnTx/>
              <a:uFillTx/>
              <a:latin typeface="Open Sans"/>
            </a:endParaRPr>
          </a:p>
          <a:p>
            <a:pPr marL="285750" marR="0" lvl="0" indent="-285750" algn="l" defTabSz="914400" fontAlgn="auto" rtl="0" eaLnBrk="1" latinLnBrk="0" hangingPunct="1">
              <a:lnSpc>
                <a:spcPct val="100000"/>
              </a:lnSpc>
              <a:spcBef>
                <a:spcPct val="0"/>
              </a:spcBef>
              <a:spcAft>
                <a:spcPct val="0"/>
              </a:spcAft>
              <a:buClr>
                <a:srgbClr val="EA901D"/>
              </a:buClr>
              <a:buSzTx/>
              <a:buFont typeface="Arial" panose="020b0604020202020204" pitchFamily="34" charset="0"/>
              <a:buChar char="•"/>
              <a:defRPr/>
            </a:pPr>
            <a:r>
              <a:rPr kumimoji="0" lang="en-IN" sz="1400" b="0" i="0" u="none" strike="noStrike" kern="1200" cap="none" spc="0" normalizeH="0" baseline="0" noProof="0" dirty="1">
                <a:ln>
                  <a:noFill/>
                </a:ln>
                <a:solidFill>
                  <a:schemeClr val="tx1">
                    <a:lumMod val="65000"/>
                    <a:lumOff val="35000"/>
                  </a:schemeClr>
                </a:solidFill>
                <a:effectLst/>
                <a:uLnTx/>
                <a:uFillTx/>
                <a:latin typeface="Open Sans"/>
              </a:rPr>
              <a:t>Migration to S/4HANA is predicted from 2021 </a:t>
            </a:r>
            <a:br>
              <a:rPr kumimoji="0" lang="en-IN" sz="1400" b="0" i="0" u="none" strike="noStrike" kern="1200" cap="none" spc="0" normalizeH="0" baseline="0" noProof="0" dirty="1">
                <a:ln>
                  <a:noFill/>
                </a:ln>
                <a:solidFill>
                  <a:schemeClr val="tx1">
                    <a:lumMod val="65000"/>
                    <a:lumOff val="35000"/>
                  </a:schemeClr>
                </a:solidFill>
                <a:effectLst/>
                <a:uLnTx/>
                <a:uFillTx/>
                <a:latin typeface="Open Sans"/>
              </a:rPr>
            </a:br>
            <a:r>
              <a:rPr kumimoji="0" lang="en-IN" sz="1400" b="0" i="0" u="none" strike="noStrike" kern="1200" cap="none" spc="0" normalizeH="0" baseline="0" noProof="0" dirty="1">
                <a:ln>
                  <a:noFill/>
                </a:ln>
                <a:solidFill>
                  <a:schemeClr val="tx1">
                    <a:lumMod val="65000"/>
                    <a:lumOff val="35000"/>
                  </a:schemeClr>
                </a:solidFill>
                <a:effectLst/>
                <a:uLnTx/>
                <a:uFillTx/>
                <a:latin typeface="Open Sans"/>
              </a:rPr>
              <a:t>by Gartner</a:t>
            </a:r>
          </a:p>
          <a:p>
            <a:pPr marL="285750" marR="0" lvl="0" indent="-285750" algn="l" defTabSz="914400" fontAlgn="auto" rtl="0" eaLnBrk="1" latinLnBrk="0" hangingPunct="1">
              <a:lnSpc>
                <a:spcPct val="100000"/>
              </a:lnSpc>
              <a:spcBef>
                <a:spcPct val="0"/>
              </a:spcBef>
              <a:spcAft>
                <a:spcPct val="0"/>
              </a:spcAft>
              <a:buClr>
                <a:srgbClr val="EA901D"/>
              </a:buClr>
              <a:buSzTx/>
              <a:buFont typeface="Arial" panose="020b0604020202020204" pitchFamily="34" charset="0"/>
              <a:buChar char="•"/>
              <a:defRPr/>
            </a:pPr>
            <a:endParaRPr kumimoji="0" lang="en-IN" sz="1400" b="0" i="0" u="none" strike="noStrike" kern="1200" cap="none" spc="0" normalizeH="0" baseline="0" noProof="0">
              <a:ln>
                <a:noFill/>
              </a:ln>
              <a:solidFill>
                <a:schemeClr val="tx1">
                  <a:lumMod val="65000"/>
                  <a:lumOff val="35000"/>
                </a:schemeClr>
              </a:solidFill>
              <a:effectLst/>
              <a:uLnTx/>
              <a:uFillTx/>
              <a:latin typeface="Open Sans"/>
            </a:endParaRPr>
          </a:p>
          <a:p>
            <a:pPr marL="285750" marR="0" lvl="0" indent="-285750" algn="l" defTabSz="914400" fontAlgn="auto" rtl="0" eaLnBrk="1" latinLnBrk="0" hangingPunct="1">
              <a:lnSpc>
                <a:spcPct val="100000"/>
              </a:lnSpc>
              <a:spcBef>
                <a:spcPct val="0"/>
              </a:spcBef>
              <a:spcAft>
                <a:spcPct val="0"/>
              </a:spcAft>
              <a:buClr>
                <a:srgbClr val="EA901D"/>
              </a:buClr>
              <a:buSzTx/>
              <a:buFont typeface="Arial" panose="020b0604020202020204" pitchFamily="34" charset="0"/>
              <a:buChar char="•"/>
              <a:defRPr/>
            </a:pPr>
            <a:r>
              <a:rPr kumimoji="0" lang="en-IN" sz="1400" b="0" i="0" u="none" strike="noStrike" kern="1200" cap="none" spc="0" normalizeH="0" baseline="0" noProof="0" dirty="1">
                <a:ln>
                  <a:noFill/>
                </a:ln>
                <a:solidFill>
                  <a:schemeClr val="tx1">
                    <a:lumMod val="65000"/>
                    <a:lumOff val="35000"/>
                  </a:schemeClr>
                </a:solidFill>
                <a:effectLst/>
                <a:uLnTx/>
                <a:uFillTx/>
                <a:latin typeface="Open Sans"/>
              </a:rPr>
              <a:t>Implementation and conversion </a:t>
            </a:r>
            <a:r>
              <a:rPr lang="en-IN" sz="1400" dirty="1">
                <a:solidFill>
                  <a:schemeClr val="tx1">
                    <a:lumMod val="65000"/>
                    <a:lumOff val="35000"/>
                  </a:schemeClr>
                </a:solidFill>
                <a:latin typeface="Open Sans"/>
              </a:rPr>
              <a:t>p</a:t>
            </a:r>
            <a:r>
              <a:rPr kumimoji="0" lang="en-IN" sz="1400" b="0" i="0" u="none" strike="noStrike" kern="1200" cap="none" spc="0" normalizeH="0" baseline="0" noProof="0" dirty="1">
                <a:ln>
                  <a:noFill/>
                </a:ln>
                <a:solidFill>
                  <a:schemeClr val="tx1">
                    <a:lumMod val="65000"/>
                    <a:lumOff val="35000"/>
                  </a:schemeClr>
                </a:solidFill>
                <a:effectLst/>
                <a:uLnTx/>
                <a:uFillTx/>
                <a:latin typeface="Open Sans"/>
              </a:rPr>
              <a:t>rice will increase substantially in coming years</a:t>
            </a:r>
          </a:p>
          <a:p>
            <a:pPr marL="285750" marR="0" lvl="0" indent="-285750" algn="l" defTabSz="914400" fontAlgn="auto" rtl="0" eaLnBrk="1" latinLnBrk="0" hangingPunct="1">
              <a:lnSpc>
                <a:spcPct val="100000"/>
              </a:lnSpc>
              <a:spcBef>
                <a:spcPct val="0"/>
              </a:spcBef>
              <a:spcAft>
                <a:spcPct val="0"/>
              </a:spcAft>
              <a:buClr>
                <a:srgbClr val="EA901D"/>
              </a:buClr>
              <a:buSzTx/>
              <a:buFont typeface="Arial" panose="020b0604020202020204" pitchFamily="34" charset="0"/>
              <a:buChar char="•"/>
              <a:defRPr/>
            </a:pPr>
            <a:endParaRPr kumimoji="0" lang="en-US" sz="1400" b="0" i="0" u="none" strike="noStrike" kern="1200" cap="none" spc="0" normalizeH="0" baseline="0" noProof="0">
              <a:ln>
                <a:noFill/>
              </a:ln>
              <a:solidFill>
                <a:schemeClr val="tx1">
                  <a:lumMod val="65000"/>
                  <a:lumOff val="35000"/>
                </a:schemeClr>
              </a:solidFill>
              <a:effectLst/>
              <a:uLnTx/>
              <a:uFillTx/>
              <a:latin typeface="Open Sans"/>
            </a:endParaRPr>
          </a:p>
          <a:p>
            <a:pPr marL="285750" marR="0" lvl="0" indent="-285750" algn="l" defTabSz="914400" fontAlgn="auto" rtl="0" eaLnBrk="1" latinLnBrk="0" hangingPunct="1">
              <a:lnSpc>
                <a:spcPct val="100000"/>
              </a:lnSpc>
              <a:spcBef>
                <a:spcPct val="0"/>
              </a:spcBef>
              <a:spcAft>
                <a:spcPct val="0"/>
              </a:spcAft>
              <a:buClr>
                <a:srgbClr val="EA901D"/>
              </a:buClr>
              <a:buSzTx/>
              <a:buFont typeface="Arial" panose="020b0604020202020204" pitchFamily="34" charset="0"/>
              <a:buChar char="•"/>
              <a:defRPr/>
            </a:pPr>
            <a:r>
              <a:rPr kumimoji="0" lang="en-US" sz="1400" b="0" i="0" u="none" strike="noStrike" kern="1200" cap="none" spc="0" normalizeH="0" baseline="0" noProof="0" dirty="1">
                <a:ln>
                  <a:noFill/>
                </a:ln>
                <a:solidFill>
                  <a:schemeClr val="tx1">
                    <a:lumMod val="65000"/>
                    <a:lumOff val="35000"/>
                  </a:schemeClr>
                </a:solidFill>
                <a:effectLst/>
                <a:uLnTx/>
                <a:uFillTx/>
                <a:latin typeface="Open Sans"/>
              </a:rPr>
              <a:t>ECC life-time prolongation is good for IT </a:t>
            </a:r>
            <a:br>
              <a:rPr kumimoji="0" lang="en-US" sz="1400" b="0" i="0" u="none" strike="noStrike" kern="1200" cap="none" spc="0" normalizeH="0" baseline="0" noProof="0" dirty="1">
                <a:ln>
                  <a:noFill/>
                </a:ln>
                <a:solidFill>
                  <a:schemeClr val="tx1">
                    <a:lumMod val="65000"/>
                    <a:lumOff val="35000"/>
                  </a:schemeClr>
                </a:solidFill>
                <a:effectLst/>
                <a:uLnTx/>
                <a:uFillTx/>
                <a:latin typeface="Open Sans"/>
              </a:rPr>
            </a:br>
            <a:r>
              <a:rPr kumimoji="0" lang="en-US" sz="1400" b="0" i="0" u="none" strike="noStrike" kern="1200" cap="none" spc="0" normalizeH="0" baseline="0" noProof="0" dirty="1">
                <a:ln>
                  <a:noFill/>
                </a:ln>
                <a:solidFill>
                  <a:schemeClr val="tx1">
                    <a:lumMod val="65000"/>
                    <a:lumOff val="35000"/>
                  </a:schemeClr>
                </a:solidFill>
                <a:effectLst/>
                <a:uLnTx/>
                <a:uFillTx/>
                <a:latin typeface="Open Sans"/>
              </a:rPr>
              <a:t>and bad for business </a:t>
            </a:r>
            <a:endParaRPr kumimoji="0" lang="en-IN" sz="1400" b="0" i="0" u="none" strike="noStrike" kern="1200" cap="none" spc="0" normalizeH="0" baseline="0" noProof="0">
              <a:ln>
                <a:noFill/>
              </a:ln>
              <a:solidFill>
                <a:schemeClr val="tx1">
                  <a:lumMod val="65000"/>
                  <a:lumOff val="35000"/>
                </a:schemeClr>
              </a:solidFill>
              <a:effectLst/>
              <a:uLnTx/>
              <a:uFillTx/>
              <a:latin typeface="Open Sans"/>
            </a:endParaRPr>
          </a:p>
          <a:p>
            <a:pPr marL="285750" marR="0" lvl="0" indent="-285750" algn="l" defTabSz="914400" fontAlgn="auto" rtl="0" eaLnBrk="1" latinLnBrk="0" hangingPunct="1">
              <a:lnSpc>
                <a:spcPct val="100000"/>
              </a:lnSpc>
              <a:spcBef>
                <a:spcPct val="0"/>
              </a:spcBef>
              <a:spcAft>
                <a:spcPct val="0"/>
              </a:spcAft>
              <a:buClr>
                <a:srgbClr val="00C37F"/>
              </a:buClr>
              <a:buSzTx/>
              <a:buFont typeface="Arial" panose="020b0604020202020204" pitchFamily="34" charset="0"/>
              <a:buChar char="•"/>
              <a:defRPr/>
            </a:pPr>
            <a:endParaRPr kumimoji="0" lang="en-IN" sz="1400" b="0" i="0" u="none" strike="noStrike" kern="1200" cap="none" spc="0" normalizeH="0" baseline="0" noProof="0">
              <a:ln>
                <a:noFill/>
              </a:ln>
              <a:solidFill>
                <a:schemeClr val="tx1">
                  <a:lumMod val="65000"/>
                  <a:lumOff val="35000"/>
                </a:schemeClr>
              </a:solidFill>
              <a:effectLst/>
              <a:uLnTx/>
              <a:uFillTx/>
              <a:latin typeface="Open Sans"/>
            </a:endParaRPr>
          </a:p>
        </p:txBody>
      </p:sp>
      <p:grpSp>
        <p:nvGrpSpPr>
          <p:cNvPr id="67" name="Group 66"/>
          <p:cNvGrpSpPr/>
          <p:nvPr/>
        </p:nvGrpSpPr>
        <p:grpSpPr>
          <a:xfrm>
            <a:off x="873268" y="1538704"/>
            <a:ext cx="5009401" cy="4427489"/>
            <a:chOff x="873268" y="1538704"/>
            <a:chExt cx="5009401" cy="4427489"/>
          </a:xfrm>
        </p:grpSpPr>
        <p:sp>
          <p:nvSpPr>
            <p:cNvPr id="7" name="object 3"/>
            <p:cNvSpPr/>
            <p:nvPr/>
          </p:nvSpPr>
          <p:spPr>
            <a:xfrm>
              <a:off x="2618445" y="1580396"/>
              <a:ext cx="403830" cy="732929"/>
            </a:xfrm>
            <a:custGeom>
              <a:gdLst>
                <a:gd name="f0" fmla="val 0"/>
                <a:gd name="f1" fmla="val 873251"/>
                <a:gd name="f2" fmla="val 452627"/>
                <a:gd name="f3" fmla="val 448182"/>
              </a:gdLst>
              <a:cxnLst>
                <a:cxn ang="3cd4">
                  <a:pos x="hc" y="t"/>
                </a:cxn>
                <a:cxn ang="0">
                  <a:pos x="r" y="vc"/>
                </a:cxn>
                <a:cxn ang="cd4">
                  <a:pos x="hc" y="b"/>
                </a:cxn>
                <a:cxn ang="cd2">
                  <a:pos x="l" y="vc"/>
                </a:cxn>
              </a:cxnLst>
              <a:rect l="l" t="t" r="r" b="b"/>
              <a:pathLst>
                <a:path w="452754" h="873760">
                  <a:moveTo>
                    <a:pt x="f0" y="f0"/>
                  </a:moveTo>
                  <a:lnTo>
                    <a:pt x="f0" y="f1"/>
                  </a:lnTo>
                  <a:lnTo>
                    <a:pt x="f2" y="f3"/>
                  </a:lnTo>
                  <a:lnTo>
                    <a:pt x="f0" y="f0"/>
                  </a:lnTo>
                  <a:close/>
                </a:path>
              </a:pathLst>
            </a:custGeom>
            <a:solidFill>
              <a:srgbClr val="0070C0"/>
            </a:solidFill>
            <a:ln>
              <a:no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8" name="object 4"/>
            <p:cNvSpPr/>
            <p:nvPr/>
          </p:nvSpPr>
          <p:spPr>
            <a:xfrm>
              <a:off x="2669526" y="1538704"/>
              <a:ext cx="424070" cy="818126"/>
            </a:xfrm>
            <a:custGeom>
              <a:gdLst>
                <a:gd name="f0" fmla="val 0"/>
                <a:gd name="f1" fmla="val 975360"/>
                <a:gd name="f2" fmla="val 475488"/>
                <a:gd name="f3" fmla="val 487680"/>
              </a:gdLst>
              <a:cxnLst>
                <a:cxn ang="3cd4">
                  <a:pos x="hc" y="t"/>
                </a:cxn>
                <a:cxn ang="0">
                  <a:pos x="r" y="vc"/>
                </a:cxn>
                <a:cxn ang="cd4">
                  <a:pos x="hc" y="b"/>
                </a:cxn>
                <a:cxn ang="cd2">
                  <a:pos x="l" y="vc"/>
                </a:cxn>
              </a:cxnLst>
              <a:rect l="l" t="t" r="r" b="b"/>
              <a:pathLst>
                <a:path w="475614" h="975360">
                  <a:moveTo>
                    <a:pt x="f0" y="f0"/>
                  </a:moveTo>
                  <a:lnTo>
                    <a:pt x="f2" y="f3"/>
                  </a:lnTo>
                  <a:lnTo>
                    <a:pt x="f0" y="f1"/>
                  </a:lnTo>
                  <a:lnTo>
                    <a:pt x="f2" y="f3"/>
                  </a:lnTo>
                  <a:lnTo>
                    <a:pt x="f0" y="f0"/>
                  </a:lnTo>
                  <a:close/>
                </a:path>
              </a:pathLst>
            </a:custGeom>
            <a:noFill/>
            <a:ln w="19800">
              <a:solidFill>
                <a:srgbClr val="E21737"/>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9" name="object 5"/>
            <p:cNvSpPr/>
            <p:nvPr/>
          </p:nvSpPr>
          <p:spPr>
            <a:xfrm>
              <a:off x="882327" y="2325108"/>
              <a:ext cx="1791055" cy="63746"/>
            </a:xfrm>
            <a:custGeom>
              <a:gdLst>
                <a:gd name="f0" fmla="val 0"/>
                <a:gd name="f1" fmla="val 76200"/>
                <a:gd name="f2" fmla="val 38100"/>
                <a:gd name="f3" fmla="val 48005"/>
                <a:gd name="f4" fmla="val 63500"/>
                <a:gd name="f5" fmla="val 28193"/>
                <a:gd name="f6" fmla="val 2006980"/>
              </a:gdLst>
              <a:cxnLst>
                <a:cxn ang="3cd4">
                  <a:pos x="hc" y="t"/>
                </a:cxn>
                <a:cxn ang="0">
                  <a:pos x="r" y="vc"/>
                </a:cxn>
                <a:cxn ang="cd4">
                  <a:pos x="hc" y="b"/>
                </a:cxn>
                <a:cxn ang="cd2">
                  <a:pos x="l" y="vc"/>
                </a:cxn>
              </a:cxnLst>
              <a:rect l="l" t="t" r="r" b="b"/>
              <a:pathLst>
                <a:path w="2007235" h="76200">
                  <a:moveTo>
                    <a:pt x="f1" y="f0"/>
                  </a:moveTo>
                  <a:lnTo>
                    <a:pt x="f0" y="f2"/>
                  </a:lnTo>
                  <a:lnTo>
                    <a:pt x="f1" y="f1"/>
                  </a:lnTo>
                  <a:lnTo>
                    <a:pt x="f1" y="f3"/>
                  </a:lnTo>
                  <a:lnTo>
                    <a:pt x="f4" y="f3"/>
                  </a:lnTo>
                  <a:lnTo>
                    <a:pt x="f4" y="f5"/>
                  </a:lnTo>
                  <a:lnTo>
                    <a:pt x="f1" y="f5"/>
                  </a:lnTo>
                  <a:lnTo>
                    <a:pt x="f1" y="f0"/>
                  </a:lnTo>
                  <a:close/>
                </a:path>
                <a:path w="2007235" h="76200">
                  <a:moveTo>
                    <a:pt x="f1" y="f5"/>
                  </a:moveTo>
                  <a:lnTo>
                    <a:pt x="f4" y="f5"/>
                  </a:lnTo>
                  <a:lnTo>
                    <a:pt x="f4" y="f3"/>
                  </a:lnTo>
                  <a:lnTo>
                    <a:pt x="f1" y="f3"/>
                  </a:lnTo>
                  <a:lnTo>
                    <a:pt x="f1" y="f5"/>
                  </a:lnTo>
                  <a:close/>
                </a:path>
                <a:path w="2007235" h="76200">
                  <a:moveTo>
                    <a:pt x="f6" y="f5"/>
                  </a:moveTo>
                  <a:lnTo>
                    <a:pt x="f1" y="f5"/>
                  </a:lnTo>
                  <a:lnTo>
                    <a:pt x="f1" y="f3"/>
                  </a:lnTo>
                  <a:lnTo>
                    <a:pt x="f6" y="f3"/>
                  </a:lnTo>
                  <a:lnTo>
                    <a:pt x="f6" y="f5"/>
                  </a:lnTo>
                  <a:close/>
                </a:path>
              </a:pathLst>
            </a:custGeom>
            <a:solidFill>
              <a:srgbClr val="E21737"/>
            </a:solidFill>
            <a:ln>
              <a:no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10" name="object 6"/>
            <p:cNvSpPr/>
            <p:nvPr/>
          </p:nvSpPr>
          <p:spPr>
            <a:xfrm>
              <a:off x="2813517" y="1942933"/>
              <a:ext cx="82565" cy="302"/>
            </a:xfrm>
            <a:custGeom>
              <a:gdLst>
                <a:gd name="f0" fmla="val 0"/>
                <a:gd name="f1" fmla="val 92328"/>
              </a:gdLst>
              <a:cxnLst>
                <a:cxn ang="3cd4">
                  <a:pos x="hc" y="t"/>
                </a:cxn>
                <a:cxn ang="0">
                  <a:pos x="r" y="vc"/>
                </a:cxn>
                <a:cxn ang="cd4">
                  <a:pos x="hc" y="b"/>
                </a:cxn>
                <a:cxn ang="cd2">
                  <a:pos x="l" y="vc"/>
                </a:cxn>
              </a:cxnLst>
              <a:rect l="l" t="t" r="r" b="b"/>
              <a:pathLst>
                <a:path w="92710" h="360">
                  <a:moveTo>
                    <a:pt x="f0" y="f0"/>
                  </a:moveTo>
                  <a:lnTo>
                    <a:pt x="f1" y="f0"/>
                  </a:lnTo>
                </a:path>
              </a:pathLst>
            </a:custGeom>
            <a:noFill/>
            <a:ln w="19800">
              <a:solidFill>
                <a:srgbClr val="E21231"/>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11" name="object 7"/>
            <p:cNvSpPr/>
            <p:nvPr/>
          </p:nvSpPr>
          <p:spPr>
            <a:xfrm>
              <a:off x="2618445" y="2475561"/>
              <a:ext cx="403830" cy="731419"/>
            </a:xfrm>
            <a:custGeom>
              <a:gdLst>
                <a:gd name="f0" fmla="val 0"/>
                <a:gd name="f1" fmla="val 871727"/>
                <a:gd name="f2" fmla="val 452627"/>
                <a:gd name="f3" fmla="val 447420"/>
              </a:gdLst>
              <a:cxnLst>
                <a:cxn ang="3cd4">
                  <a:pos x="hc" y="t"/>
                </a:cxn>
                <a:cxn ang="0">
                  <a:pos x="r" y="vc"/>
                </a:cxn>
                <a:cxn ang="cd4">
                  <a:pos x="hc" y="b"/>
                </a:cxn>
                <a:cxn ang="cd2">
                  <a:pos x="l" y="vc"/>
                </a:cxn>
              </a:cxnLst>
              <a:rect l="l" t="t" r="r" b="b"/>
              <a:pathLst>
                <a:path w="452754" h="871854">
                  <a:moveTo>
                    <a:pt x="f0" y="f0"/>
                  </a:moveTo>
                  <a:lnTo>
                    <a:pt x="f0" y="f1"/>
                  </a:lnTo>
                  <a:lnTo>
                    <a:pt x="f2" y="f3"/>
                  </a:lnTo>
                  <a:lnTo>
                    <a:pt x="f0" y="f0"/>
                  </a:lnTo>
                  <a:close/>
                </a:path>
              </a:pathLst>
            </a:custGeom>
            <a:solidFill>
              <a:schemeClr val="accent1"/>
            </a:solidFill>
            <a:ln>
              <a:no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12" name="object 8"/>
            <p:cNvSpPr/>
            <p:nvPr/>
          </p:nvSpPr>
          <p:spPr>
            <a:xfrm>
              <a:off x="2618445" y="2475561"/>
              <a:ext cx="403830" cy="731419"/>
            </a:xfrm>
            <a:custGeom>
              <a:gdLst>
                <a:gd name="f0" fmla="val 0"/>
                <a:gd name="f1" fmla="val 871727"/>
                <a:gd name="f2" fmla="val 452627"/>
                <a:gd name="f3" fmla="val 447420"/>
              </a:gdLst>
              <a:cxnLst>
                <a:cxn ang="3cd4">
                  <a:pos x="hc" y="t"/>
                </a:cxn>
                <a:cxn ang="0">
                  <a:pos x="r" y="vc"/>
                </a:cxn>
                <a:cxn ang="cd4">
                  <a:pos x="hc" y="b"/>
                </a:cxn>
                <a:cxn ang="cd2">
                  <a:pos x="l" y="vc"/>
                </a:cxn>
              </a:cxnLst>
              <a:rect l="l" t="t" r="r" b="b"/>
              <a:pathLst>
                <a:path w="452754" h="871854">
                  <a:moveTo>
                    <a:pt x="f0" y="f1"/>
                  </a:moveTo>
                  <a:lnTo>
                    <a:pt x="f2" y="f3"/>
                  </a:lnTo>
                  <a:lnTo>
                    <a:pt x="f0" y="f0"/>
                  </a:lnTo>
                  <a:lnTo>
                    <a:pt x="f0" y="f1"/>
                  </a:lnTo>
                  <a:close/>
                </a:path>
              </a:pathLst>
            </a:custGeom>
            <a:noFill/>
            <a:ln w="9000">
              <a:solidFill>
                <a:srgbClr val="A7A9AC"/>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13" name="object 9"/>
            <p:cNvSpPr/>
            <p:nvPr/>
          </p:nvSpPr>
          <p:spPr>
            <a:xfrm>
              <a:off x="2669526" y="2432661"/>
              <a:ext cx="424070" cy="818126"/>
            </a:xfrm>
            <a:custGeom>
              <a:gdLst>
                <a:gd name="f0" fmla="val 0"/>
                <a:gd name="f1" fmla="val 975360"/>
                <a:gd name="f2" fmla="val 475488"/>
                <a:gd name="f3" fmla="val 487680"/>
              </a:gdLst>
              <a:cxnLst>
                <a:cxn ang="3cd4">
                  <a:pos x="hc" y="t"/>
                </a:cxn>
                <a:cxn ang="0">
                  <a:pos x="r" y="vc"/>
                </a:cxn>
                <a:cxn ang="cd4">
                  <a:pos x="hc" y="b"/>
                </a:cxn>
                <a:cxn ang="cd2">
                  <a:pos x="l" y="vc"/>
                </a:cxn>
              </a:cxnLst>
              <a:rect l="l" t="t" r="r" b="b"/>
              <a:pathLst>
                <a:path w="475614" h="975360">
                  <a:moveTo>
                    <a:pt x="f0" y="f0"/>
                  </a:moveTo>
                  <a:lnTo>
                    <a:pt x="f2" y="f3"/>
                  </a:lnTo>
                  <a:lnTo>
                    <a:pt x="f0" y="f1"/>
                  </a:lnTo>
                  <a:lnTo>
                    <a:pt x="f2" y="f3"/>
                  </a:lnTo>
                  <a:lnTo>
                    <a:pt x="f0" y="f0"/>
                  </a:lnTo>
                  <a:close/>
                </a:path>
              </a:pathLst>
            </a:custGeom>
            <a:noFill/>
            <a:ln w="19800">
              <a:solidFill>
                <a:srgbClr val="A7A9AC"/>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14" name="object 10"/>
            <p:cNvSpPr/>
            <p:nvPr/>
          </p:nvSpPr>
          <p:spPr>
            <a:xfrm>
              <a:off x="882327" y="3219368"/>
              <a:ext cx="1791055" cy="63746"/>
            </a:xfrm>
            <a:custGeom>
              <a:gdLst>
                <a:gd name="f0" fmla="val 0"/>
                <a:gd name="f1" fmla="val 76200"/>
                <a:gd name="f2" fmla="val 38100"/>
                <a:gd name="f3" fmla="val 48006"/>
                <a:gd name="f4" fmla="val 63500"/>
                <a:gd name="f5" fmla="val 28194"/>
                <a:gd name="f6" fmla="val 2006980"/>
              </a:gdLst>
              <a:cxnLst>
                <a:cxn ang="3cd4">
                  <a:pos x="hc" y="t"/>
                </a:cxn>
                <a:cxn ang="0">
                  <a:pos x="r" y="vc"/>
                </a:cxn>
                <a:cxn ang="cd4">
                  <a:pos x="hc" y="b"/>
                </a:cxn>
                <a:cxn ang="cd2">
                  <a:pos x="l" y="vc"/>
                </a:cxn>
              </a:cxnLst>
              <a:rect l="l" t="t" r="r" b="b"/>
              <a:pathLst>
                <a:path w="2007235" h="76200">
                  <a:moveTo>
                    <a:pt x="f1" y="f0"/>
                  </a:moveTo>
                  <a:lnTo>
                    <a:pt x="f0" y="f2"/>
                  </a:lnTo>
                  <a:lnTo>
                    <a:pt x="f1" y="f1"/>
                  </a:lnTo>
                  <a:lnTo>
                    <a:pt x="f1" y="f3"/>
                  </a:lnTo>
                  <a:lnTo>
                    <a:pt x="f4" y="f3"/>
                  </a:lnTo>
                  <a:lnTo>
                    <a:pt x="f4" y="f5"/>
                  </a:lnTo>
                  <a:lnTo>
                    <a:pt x="f1" y="f5"/>
                  </a:lnTo>
                  <a:lnTo>
                    <a:pt x="f1" y="f0"/>
                  </a:lnTo>
                  <a:close/>
                </a:path>
                <a:path w="2007235" h="76200">
                  <a:moveTo>
                    <a:pt x="f1" y="f5"/>
                  </a:moveTo>
                  <a:lnTo>
                    <a:pt x="f4" y="f5"/>
                  </a:lnTo>
                  <a:lnTo>
                    <a:pt x="f4" y="f3"/>
                  </a:lnTo>
                  <a:lnTo>
                    <a:pt x="f1" y="f3"/>
                  </a:lnTo>
                  <a:lnTo>
                    <a:pt x="f1" y="f5"/>
                  </a:lnTo>
                  <a:close/>
                </a:path>
                <a:path w="2007235" h="76200">
                  <a:moveTo>
                    <a:pt x="f6" y="f5"/>
                  </a:moveTo>
                  <a:lnTo>
                    <a:pt x="f1" y="f5"/>
                  </a:lnTo>
                  <a:lnTo>
                    <a:pt x="f1" y="f3"/>
                  </a:lnTo>
                  <a:lnTo>
                    <a:pt x="f6" y="f3"/>
                  </a:lnTo>
                  <a:lnTo>
                    <a:pt x="f6" y="f5"/>
                  </a:lnTo>
                  <a:close/>
                </a:path>
              </a:pathLst>
            </a:custGeom>
            <a:solidFill>
              <a:srgbClr val="A7A9AC"/>
            </a:solidFill>
            <a:ln>
              <a:no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15" name="object 11"/>
            <p:cNvSpPr/>
            <p:nvPr/>
          </p:nvSpPr>
          <p:spPr>
            <a:xfrm>
              <a:off x="2813517" y="2836891"/>
              <a:ext cx="82565" cy="302"/>
            </a:xfrm>
            <a:custGeom>
              <a:gdLst>
                <a:gd name="f0" fmla="val 0"/>
                <a:gd name="f1" fmla="val 92328"/>
              </a:gdLst>
              <a:cxnLst>
                <a:cxn ang="3cd4">
                  <a:pos x="hc" y="t"/>
                </a:cxn>
                <a:cxn ang="0">
                  <a:pos x="r" y="vc"/>
                </a:cxn>
                <a:cxn ang="cd4">
                  <a:pos x="hc" y="b"/>
                </a:cxn>
                <a:cxn ang="cd2">
                  <a:pos x="l" y="vc"/>
                </a:cxn>
              </a:cxnLst>
              <a:rect l="l" t="t" r="r" b="b"/>
              <a:pathLst>
                <a:path w="92710" h="360">
                  <a:moveTo>
                    <a:pt x="f0" y="f0"/>
                  </a:moveTo>
                  <a:lnTo>
                    <a:pt x="f1" y="f0"/>
                  </a:lnTo>
                </a:path>
              </a:pathLst>
            </a:custGeom>
            <a:noFill/>
            <a:ln w="19800">
              <a:solidFill>
                <a:srgbClr val="A7A9AC"/>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16" name="object 12"/>
            <p:cNvSpPr/>
            <p:nvPr/>
          </p:nvSpPr>
          <p:spPr>
            <a:xfrm>
              <a:off x="2618445" y="3369519"/>
              <a:ext cx="403830" cy="732929"/>
            </a:xfrm>
            <a:custGeom>
              <a:gdLst>
                <a:gd name="f0" fmla="val 0"/>
                <a:gd name="f1" fmla="val 873251"/>
                <a:gd name="f2" fmla="val 452627"/>
                <a:gd name="f3" fmla="val 448182"/>
              </a:gdLst>
              <a:cxnLst>
                <a:cxn ang="3cd4">
                  <a:pos x="hc" y="t"/>
                </a:cxn>
                <a:cxn ang="0">
                  <a:pos x="r" y="vc"/>
                </a:cxn>
                <a:cxn ang="cd4">
                  <a:pos x="hc" y="b"/>
                </a:cxn>
                <a:cxn ang="cd2">
                  <a:pos x="l" y="vc"/>
                </a:cxn>
              </a:cxnLst>
              <a:rect l="l" t="t" r="r" b="b"/>
              <a:pathLst>
                <a:path w="452754" h="873760">
                  <a:moveTo>
                    <a:pt x="f0" y="f0"/>
                  </a:moveTo>
                  <a:lnTo>
                    <a:pt x="f0" y="f1"/>
                  </a:lnTo>
                  <a:lnTo>
                    <a:pt x="f2" y="f3"/>
                  </a:lnTo>
                  <a:lnTo>
                    <a:pt x="f0" y="f0"/>
                  </a:lnTo>
                  <a:close/>
                </a:path>
              </a:pathLst>
            </a:custGeom>
            <a:solidFill>
              <a:srgbClr val="FF0000"/>
            </a:solidFill>
            <a:ln>
              <a:no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17" name="object 13"/>
            <p:cNvSpPr/>
            <p:nvPr/>
          </p:nvSpPr>
          <p:spPr>
            <a:xfrm>
              <a:off x="2618445" y="3369519"/>
              <a:ext cx="403830" cy="732929"/>
            </a:xfrm>
            <a:custGeom>
              <a:gdLst>
                <a:gd name="f0" fmla="val 0"/>
                <a:gd name="f1" fmla="val 873251"/>
                <a:gd name="f2" fmla="val 452627"/>
                <a:gd name="f3" fmla="val 448182"/>
              </a:gdLst>
              <a:cxnLst>
                <a:cxn ang="3cd4">
                  <a:pos x="hc" y="t"/>
                </a:cxn>
                <a:cxn ang="0">
                  <a:pos x="r" y="vc"/>
                </a:cxn>
                <a:cxn ang="cd4">
                  <a:pos x="hc" y="b"/>
                </a:cxn>
                <a:cxn ang="cd2">
                  <a:pos x="l" y="vc"/>
                </a:cxn>
              </a:cxnLst>
              <a:rect l="l" t="t" r="r" b="b"/>
              <a:pathLst>
                <a:path w="452754" h="873760">
                  <a:moveTo>
                    <a:pt x="f0" y="f1"/>
                  </a:moveTo>
                  <a:lnTo>
                    <a:pt x="f2" y="f3"/>
                  </a:lnTo>
                  <a:lnTo>
                    <a:pt x="f0" y="f0"/>
                  </a:lnTo>
                  <a:lnTo>
                    <a:pt x="f0" y="f1"/>
                  </a:lnTo>
                  <a:close/>
                </a:path>
              </a:pathLst>
            </a:custGeom>
            <a:noFill/>
            <a:ln w="9000">
              <a:solidFill>
                <a:srgbClr val="6C6D70"/>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18" name="object 14"/>
            <p:cNvSpPr/>
            <p:nvPr/>
          </p:nvSpPr>
          <p:spPr>
            <a:xfrm>
              <a:off x="2669526" y="3326618"/>
              <a:ext cx="424070" cy="818126"/>
            </a:xfrm>
            <a:custGeom>
              <a:gdLst>
                <a:gd name="f0" fmla="val 0"/>
                <a:gd name="f1" fmla="val 975360"/>
                <a:gd name="f2" fmla="val 475488"/>
                <a:gd name="f3" fmla="val 487680"/>
              </a:gdLst>
              <a:cxnLst>
                <a:cxn ang="3cd4">
                  <a:pos x="hc" y="t"/>
                </a:cxn>
                <a:cxn ang="0">
                  <a:pos x="r" y="vc"/>
                </a:cxn>
                <a:cxn ang="cd4">
                  <a:pos x="hc" y="b"/>
                </a:cxn>
                <a:cxn ang="cd2">
                  <a:pos x="l" y="vc"/>
                </a:cxn>
              </a:cxnLst>
              <a:rect l="l" t="t" r="r" b="b"/>
              <a:pathLst>
                <a:path w="475614" h="975360">
                  <a:moveTo>
                    <a:pt x="f0" y="f0"/>
                  </a:moveTo>
                  <a:lnTo>
                    <a:pt x="f2" y="f3"/>
                  </a:lnTo>
                  <a:lnTo>
                    <a:pt x="f0" y="f1"/>
                  </a:lnTo>
                  <a:lnTo>
                    <a:pt x="f2" y="f3"/>
                  </a:lnTo>
                  <a:lnTo>
                    <a:pt x="f0" y="f0"/>
                  </a:lnTo>
                  <a:close/>
                </a:path>
              </a:pathLst>
            </a:custGeom>
            <a:noFill/>
            <a:ln w="19800">
              <a:solidFill>
                <a:srgbClr val="6C6D70"/>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19" name="object 15"/>
            <p:cNvSpPr/>
            <p:nvPr/>
          </p:nvSpPr>
          <p:spPr>
            <a:xfrm>
              <a:off x="882327" y="4113325"/>
              <a:ext cx="1791055" cy="63746"/>
            </a:xfrm>
            <a:custGeom>
              <a:gdLst>
                <a:gd name="f0" fmla="val 0"/>
                <a:gd name="f1" fmla="val 76200"/>
                <a:gd name="f2" fmla="val 38100"/>
                <a:gd name="f3" fmla="val 48006"/>
                <a:gd name="f4" fmla="val 63500"/>
                <a:gd name="f5" fmla="val 28193"/>
                <a:gd name="f6" fmla="val 2006980"/>
              </a:gdLst>
              <a:cxnLst>
                <a:cxn ang="3cd4">
                  <a:pos x="hc" y="t"/>
                </a:cxn>
                <a:cxn ang="0">
                  <a:pos x="r" y="vc"/>
                </a:cxn>
                <a:cxn ang="cd4">
                  <a:pos x="hc" y="b"/>
                </a:cxn>
                <a:cxn ang="cd2">
                  <a:pos x="l" y="vc"/>
                </a:cxn>
              </a:cxnLst>
              <a:rect l="l" t="t" r="r" b="b"/>
              <a:pathLst>
                <a:path w="2007235" h="76200">
                  <a:moveTo>
                    <a:pt x="f1" y="f0"/>
                  </a:moveTo>
                  <a:lnTo>
                    <a:pt x="f0" y="f2"/>
                  </a:lnTo>
                  <a:lnTo>
                    <a:pt x="f1" y="f1"/>
                  </a:lnTo>
                  <a:lnTo>
                    <a:pt x="f1" y="f3"/>
                  </a:lnTo>
                  <a:lnTo>
                    <a:pt x="f4" y="f3"/>
                  </a:lnTo>
                  <a:lnTo>
                    <a:pt x="f4" y="f5"/>
                  </a:lnTo>
                  <a:lnTo>
                    <a:pt x="f1" y="f5"/>
                  </a:lnTo>
                  <a:lnTo>
                    <a:pt x="f1" y="f0"/>
                  </a:lnTo>
                  <a:close/>
                </a:path>
                <a:path w="2007235" h="76200">
                  <a:moveTo>
                    <a:pt x="f1" y="f5"/>
                  </a:moveTo>
                  <a:lnTo>
                    <a:pt x="f4" y="f5"/>
                  </a:lnTo>
                  <a:lnTo>
                    <a:pt x="f4" y="f3"/>
                  </a:lnTo>
                  <a:lnTo>
                    <a:pt x="f1" y="f3"/>
                  </a:lnTo>
                  <a:lnTo>
                    <a:pt x="f1" y="f5"/>
                  </a:lnTo>
                  <a:close/>
                </a:path>
                <a:path w="2007235" h="76200">
                  <a:moveTo>
                    <a:pt x="f6" y="f5"/>
                  </a:moveTo>
                  <a:lnTo>
                    <a:pt x="f1" y="f5"/>
                  </a:lnTo>
                  <a:lnTo>
                    <a:pt x="f1" y="f3"/>
                  </a:lnTo>
                  <a:lnTo>
                    <a:pt x="f6" y="f3"/>
                  </a:lnTo>
                  <a:lnTo>
                    <a:pt x="f6" y="f5"/>
                  </a:lnTo>
                  <a:close/>
                </a:path>
              </a:pathLst>
            </a:custGeom>
            <a:solidFill>
              <a:srgbClr val="6C6D70"/>
            </a:solidFill>
            <a:ln>
              <a:no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20" name="object 16"/>
            <p:cNvSpPr/>
            <p:nvPr/>
          </p:nvSpPr>
          <p:spPr>
            <a:xfrm>
              <a:off x="2813517" y="3732055"/>
              <a:ext cx="82565" cy="302"/>
            </a:xfrm>
            <a:custGeom>
              <a:gdLst>
                <a:gd name="f0" fmla="val 0"/>
                <a:gd name="f1" fmla="val 92328"/>
              </a:gdLst>
              <a:cxnLst>
                <a:cxn ang="3cd4">
                  <a:pos x="hc" y="t"/>
                </a:cxn>
                <a:cxn ang="0">
                  <a:pos x="r" y="vc"/>
                </a:cxn>
                <a:cxn ang="cd4">
                  <a:pos x="hc" y="b"/>
                </a:cxn>
                <a:cxn ang="cd2">
                  <a:pos x="l" y="vc"/>
                </a:cxn>
              </a:cxnLst>
              <a:rect l="l" t="t" r="r" b="b"/>
              <a:pathLst>
                <a:path w="92710" h="360">
                  <a:moveTo>
                    <a:pt x="f0" y="f0"/>
                  </a:moveTo>
                  <a:lnTo>
                    <a:pt x="f1" y="f0"/>
                  </a:lnTo>
                </a:path>
              </a:pathLst>
            </a:custGeom>
            <a:noFill/>
            <a:ln w="19800">
              <a:solidFill>
                <a:srgbClr val="6C6D70"/>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21" name="object 17"/>
            <p:cNvSpPr/>
            <p:nvPr/>
          </p:nvSpPr>
          <p:spPr>
            <a:xfrm>
              <a:off x="2618445" y="4263476"/>
              <a:ext cx="403830" cy="732929"/>
            </a:xfrm>
            <a:custGeom>
              <a:gdLst>
                <a:gd name="f0" fmla="val 0"/>
                <a:gd name="f1" fmla="val 873252"/>
                <a:gd name="f2" fmla="val 452627"/>
                <a:gd name="f3" fmla="val 448183"/>
              </a:gdLst>
              <a:cxnLst>
                <a:cxn ang="3cd4">
                  <a:pos x="hc" y="t"/>
                </a:cxn>
                <a:cxn ang="0">
                  <a:pos x="r" y="vc"/>
                </a:cxn>
                <a:cxn ang="cd4">
                  <a:pos x="hc" y="b"/>
                </a:cxn>
                <a:cxn ang="cd2">
                  <a:pos x="l" y="vc"/>
                </a:cxn>
              </a:cxnLst>
              <a:rect l="l" t="t" r="r" b="b"/>
              <a:pathLst>
                <a:path w="452754" h="873760">
                  <a:moveTo>
                    <a:pt x="f0" y="f0"/>
                  </a:moveTo>
                  <a:lnTo>
                    <a:pt x="f0" y="f1"/>
                  </a:lnTo>
                  <a:lnTo>
                    <a:pt x="f2" y="f3"/>
                  </a:lnTo>
                  <a:lnTo>
                    <a:pt x="f0" y="f0"/>
                  </a:lnTo>
                  <a:close/>
                </a:path>
              </a:pathLst>
            </a:custGeom>
            <a:solidFill>
              <a:schemeClr val="accent2">
                <a:lumMod val="75000"/>
              </a:schemeClr>
            </a:solidFill>
            <a:ln>
              <a:no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22" name="object 18"/>
            <p:cNvSpPr/>
            <p:nvPr/>
          </p:nvSpPr>
          <p:spPr>
            <a:xfrm>
              <a:off x="2618445" y="4263476"/>
              <a:ext cx="403830" cy="732929"/>
            </a:xfrm>
            <a:custGeom>
              <a:gdLst>
                <a:gd name="f0" fmla="val 0"/>
                <a:gd name="f1" fmla="val 873252"/>
                <a:gd name="f2" fmla="val 452627"/>
                <a:gd name="f3" fmla="val 448183"/>
              </a:gdLst>
              <a:cxnLst>
                <a:cxn ang="3cd4">
                  <a:pos x="hc" y="t"/>
                </a:cxn>
                <a:cxn ang="0">
                  <a:pos x="r" y="vc"/>
                </a:cxn>
                <a:cxn ang="cd4">
                  <a:pos x="hc" y="b"/>
                </a:cxn>
                <a:cxn ang="cd2">
                  <a:pos x="l" y="vc"/>
                </a:cxn>
              </a:cxnLst>
              <a:rect l="l" t="t" r="r" b="b"/>
              <a:pathLst>
                <a:path w="452754" h="873760">
                  <a:moveTo>
                    <a:pt x="f0" y="f1"/>
                  </a:moveTo>
                  <a:lnTo>
                    <a:pt x="f2" y="f3"/>
                  </a:lnTo>
                  <a:lnTo>
                    <a:pt x="f0" y="f0"/>
                  </a:lnTo>
                  <a:lnTo>
                    <a:pt x="f0" y="f1"/>
                  </a:lnTo>
                  <a:close/>
                </a:path>
              </a:pathLst>
            </a:custGeom>
            <a:noFill/>
            <a:ln w="9000">
              <a:solidFill>
                <a:srgbClr val="FCBB5F"/>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23" name="object 19"/>
            <p:cNvSpPr/>
            <p:nvPr/>
          </p:nvSpPr>
          <p:spPr>
            <a:xfrm>
              <a:off x="2669526" y="4220576"/>
              <a:ext cx="424070" cy="818126"/>
            </a:xfrm>
            <a:custGeom>
              <a:gdLst>
                <a:gd name="f0" fmla="val 0"/>
                <a:gd name="f1" fmla="val 975360"/>
                <a:gd name="f2" fmla="val 475488"/>
                <a:gd name="f3" fmla="val 487680"/>
              </a:gdLst>
              <a:cxnLst>
                <a:cxn ang="3cd4">
                  <a:pos x="hc" y="t"/>
                </a:cxn>
                <a:cxn ang="0">
                  <a:pos x="r" y="vc"/>
                </a:cxn>
                <a:cxn ang="cd4">
                  <a:pos x="hc" y="b"/>
                </a:cxn>
                <a:cxn ang="cd2">
                  <a:pos x="l" y="vc"/>
                </a:cxn>
              </a:cxnLst>
              <a:rect l="l" t="t" r="r" b="b"/>
              <a:pathLst>
                <a:path w="475614" h="975360">
                  <a:moveTo>
                    <a:pt x="f0" y="f0"/>
                  </a:moveTo>
                  <a:lnTo>
                    <a:pt x="f2" y="f3"/>
                  </a:lnTo>
                  <a:lnTo>
                    <a:pt x="f0" y="f1"/>
                  </a:lnTo>
                  <a:lnTo>
                    <a:pt x="f2" y="f3"/>
                  </a:lnTo>
                  <a:lnTo>
                    <a:pt x="f0" y="f0"/>
                  </a:lnTo>
                  <a:close/>
                </a:path>
              </a:pathLst>
            </a:custGeom>
            <a:noFill/>
            <a:ln w="19800">
              <a:solidFill>
                <a:srgbClr val="FCBB5F"/>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24" name="object 20"/>
            <p:cNvSpPr/>
            <p:nvPr/>
          </p:nvSpPr>
          <p:spPr>
            <a:xfrm>
              <a:off x="882327" y="5007282"/>
              <a:ext cx="1791055" cy="63746"/>
            </a:xfrm>
            <a:custGeom>
              <a:gdLst>
                <a:gd name="f0" fmla="val 0"/>
                <a:gd name="f1" fmla="val 76200"/>
                <a:gd name="f2" fmla="val 38100"/>
                <a:gd name="f3" fmla="val 48006"/>
                <a:gd name="f4" fmla="val 63500"/>
                <a:gd name="f5" fmla="val 28194"/>
                <a:gd name="f6" fmla="val 2006980"/>
              </a:gdLst>
              <a:cxnLst>
                <a:cxn ang="3cd4">
                  <a:pos x="hc" y="t"/>
                </a:cxn>
                <a:cxn ang="0">
                  <a:pos x="r" y="vc"/>
                </a:cxn>
                <a:cxn ang="cd4">
                  <a:pos x="hc" y="b"/>
                </a:cxn>
                <a:cxn ang="cd2">
                  <a:pos x="l" y="vc"/>
                </a:cxn>
              </a:cxnLst>
              <a:rect l="l" t="t" r="r" b="b"/>
              <a:pathLst>
                <a:path w="2007235" h="76200">
                  <a:moveTo>
                    <a:pt x="f1" y="f0"/>
                  </a:moveTo>
                  <a:lnTo>
                    <a:pt x="f0" y="f2"/>
                  </a:lnTo>
                  <a:lnTo>
                    <a:pt x="f1" y="f1"/>
                  </a:lnTo>
                  <a:lnTo>
                    <a:pt x="f1" y="f3"/>
                  </a:lnTo>
                  <a:lnTo>
                    <a:pt x="f4" y="f3"/>
                  </a:lnTo>
                  <a:lnTo>
                    <a:pt x="f4" y="f5"/>
                  </a:lnTo>
                  <a:lnTo>
                    <a:pt x="f1" y="f5"/>
                  </a:lnTo>
                  <a:lnTo>
                    <a:pt x="f1" y="f0"/>
                  </a:lnTo>
                  <a:close/>
                </a:path>
                <a:path w="2007235" h="76200">
                  <a:moveTo>
                    <a:pt x="f1" y="f5"/>
                  </a:moveTo>
                  <a:lnTo>
                    <a:pt x="f4" y="f5"/>
                  </a:lnTo>
                  <a:lnTo>
                    <a:pt x="f4" y="f3"/>
                  </a:lnTo>
                  <a:lnTo>
                    <a:pt x="f1" y="f3"/>
                  </a:lnTo>
                  <a:lnTo>
                    <a:pt x="f1" y="f5"/>
                  </a:lnTo>
                  <a:close/>
                </a:path>
                <a:path w="2007235" h="76200">
                  <a:moveTo>
                    <a:pt x="f6" y="f5"/>
                  </a:moveTo>
                  <a:lnTo>
                    <a:pt x="f1" y="f5"/>
                  </a:lnTo>
                  <a:lnTo>
                    <a:pt x="f1" y="f3"/>
                  </a:lnTo>
                  <a:lnTo>
                    <a:pt x="f6" y="f3"/>
                  </a:lnTo>
                  <a:lnTo>
                    <a:pt x="f6" y="f5"/>
                  </a:lnTo>
                  <a:close/>
                </a:path>
              </a:pathLst>
            </a:custGeom>
            <a:solidFill>
              <a:srgbClr val="FCBB5F"/>
            </a:solidFill>
            <a:ln>
              <a:no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25" name="object 21"/>
            <p:cNvSpPr/>
            <p:nvPr/>
          </p:nvSpPr>
          <p:spPr>
            <a:xfrm>
              <a:off x="2813517" y="4626013"/>
              <a:ext cx="82565" cy="302"/>
            </a:xfrm>
            <a:custGeom>
              <a:gdLst>
                <a:gd name="f0" fmla="val 0"/>
                <a:gd name="f1" fmla="val 92328"/>
              </a:gdLst>
              <a:cxnLst>
                <a:cxn ang="3cd4">
                  <a:pos x="hc" y="t"/>
                </a:cxn>
                <a:cxn ang="0">
                  <a:pos x="r" y="vc"/>
                </a:cxn>
                <a:cxn ang="cd4">
                  <a:pos x="hc" y="b"/>
                </a:cxn>
                <a:cxn ang="cd2">
                  <a:pos x="l" y="vc"/>
                </a:cxn>
              </a:cxnLst>
              <a:rect l="l" t="t" r="r" b="b"/>
              <a:pathLst>
                <a:path w="92710" h="360">
                  <a:moveTo>
                    <a:pt x="f0" y="f0"/>
                  </a:moveTo>
                  <a:lnTo>
                    <a:pt x="f1" y="f0"/>
                  </a:lnTo>
                </a:path>
              </a:pathLst>
            </a:custGeom>
            <a:noFill/>
            <a:ln w="19800">
              <a:solidFill>
                <a:srgbClr val="FCBB5F"/>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26" name="object 22"/>
            <p:cNvSpPr/>
            <p:nvPr/>
          </p:nvSpPr>
          <p:spPr>
            <a:xfrm>
              <a:off x="2618445" y="5157433"/>
              <a:ext cx="403830" cy="732929"/>
            </a:xfrm>
            <a:custGeom>
              <a:gdLst>
                <a:gd name="f0" fmla="val 0"/>
                <a:gd name="f1" fmla="val 873251"/>
                <a:gd name="f2" fmla="val 452627"/>
                <a:gd name="f3" fmla="val 448170"/>
              </a:gdLst>
              <a:cxnLst>
                <a:cxn ang="3cd4">
                  <a:pos x="hc" y="t"/>
                </a:cxn>
                <a:cxn ang="0">
                  <a:pos x="r" y="vc"/>
                </a:cxn>
                <a:cxn ang="cd4">
                  <a:pos x="hc" y="b"/>
                </a:cxn>
                <a:cxn ang="cd2">
                  <a:pos x="l" y="vc"/>
                </a:cxn>
              </a:cxnLst>
              <a:rect l="l" t="t" r="r" b="b"/>
              <a:pathLst>
                <a:path w="452754" h="873760">
                  <a:moveTo>
                    <a:pt x="f0" y="f0"/>
                  </a:moveTo>
                  <a:lnTo>
                    <a:pt x="f0" y="f1"/>
                  </a:lnTo>
                  <a:lnTo>
                    <a:pt x="f2" y="f3"/>
                  </a:lnTo>
                  <a:lnTo>
                    <a:pt x="f0" y="f0"/>
                  </a:lnTo>
                  <a:close/>
                </a:path>
              </a:pathLst>
            </a:custGeom>
            <a:solidFill>
              <a:schemeClr val="accent6">
                <a:lumMod val="75000"/>
              </a:schemeClr>
            </a:solidFill>
            <a:ln>
              <a:no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27" name="object 24"/>
            <p:cNvSpPr/>
            <p:nvPr/>
          </p:nvSpPr>
          <p:spPr>
            <a:xfrm>
              <a:off x="2669526" y="5114533"/>
              <a:ext cx="424070" cy="819939"/>
            </a:xfrm>
            <a:custGeom>
              <a:gdLst>
                <a:gd name="f0" fmla="val 0"/>
                <a:gd name="f1" fmla="val 475488"/>
                <a:gd name="f2" fmla="val 488442"/>
                <a:gd name="f3" fmla="val 976884"/>
              </a:gdLst>
              <a:cxnLst>
                <a:cxn ang="3cd4">
                  <a:pos x="hc" y="t"/>
                </a:cxn>
                <a:cxn ang="0">
                  <a:pos x="r" y="vc"/>
                </a:cxn>
                <a:cxn ang="cd4">
                  <a:pos x="hc" y="b"/>
                </a:cxn>
                <a:cxn ang="cd2">
                  <a:pos x="l" y="vc"/>
                </a:cxn>
              </a:cxnLst>
              <a:rect l="l" t="t" r="r" b="b"/>
              <a:pathLst>
                <a:path w="475614" h="977265">
                  <a:moveTo>
                    <a:pt x="f0" y="f0"/>
                  </a:moveTo>
                  <a:lnTo>
                    <a:pt x="f1" y="f2"/>
                  </a:lnTo>
                  <a:lnTo>
                    <a:pt x="f0" y="f3"/>
                  </a:lnTo>
                  <a:lnTo>
                    <a:pt x="f1" y="f2"/>
                  </a:lnTo>
                  <a:lnTo>
                    <a:pt x="f0" y="f0"/>
                  </a:lnTo>
                  <a:close/>
                </a:path>
              </a:pathLst>
            </a:custGeom>
            <a:noFill/>
            <a:ln w="19800">
              <a:solidFill>
                <a:srgbClr val="F3901D"/>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28" name="object 25"/>
            <p:cNvSpPr/>
            <p:nvPr/>
          </p:nvSpPr>
          <p:spPr>
            <a:xfrm>
              <a:off x="882327" y="5902447"/>
              <a:ext cx="1791055" cy="63746"/>
            </a:xfrm>
            <a:custGeom>
              <a:gdLst>
                <a:gd name="f0" fmla="val 0"/>
                <a:gd name="f1" fmla="val 76200"/>
                <a:gd name="f2" fmla="val 38100"/>
                <a:gd name="f3" fmla="val 48006"/>
                <a:gd name="f4" fmla="val 63500"/>
                <a:gd name="f5" fmla="val 28194"/>
                <a:gd name="f6" fmla="val 2006980"/>
              </a:gdLst>
              <a:cxnLst>
                <a:cxn ang="3cd4">
                  <a:pos x="hc" y="t"/>
                </a:cxn>
                <a:cxn ang="0">
                  <a:pos x="r" y="vc"/>
                </a:cxn>
                <a:cxn ang="cd4">
                  <a:pos x="hc" y="b"/>
                </a:cxn>
                <a:cxn ang="cd2">
                  <a:pos x="l" y="vc"/>
                </a:cxn>
              </a:cxnLst>
              <a:rect l="l" t="t" r="r" b="b"/>
              <a:pathLst>
                <a:path w="2007235" h="76200">
                  <a:moveTo>
                    <a:pt x="f1" y="f0"/>
                  </a:moveTo>
                  <a:lnTo>
                    <a:pt x="f0" y="f2"/>
                  </a:lnTo>
                  <a:lnTo>
                    <a:pt x="f1" y="f1"/>
                  </a:lnTo>
                  <a:lnTo>
                    <a:pt x="f1" y="f3"/>
                  </a:lnTo>
                  <a:lnTo>
                    <a:pt x="f4" y="f3"/>
                  </a:lnTo>
                  <a:lnTo>
                    <a:pt x="f4" y="f5"/>
                  </a:lnTo>
                  <a:lnTo>
                    <a:pt x="f1" y="f5"/>
                  </a:lnTo>
                  <a:lnTo>
                    <a:pt x="f1" y="f0"/>
                  </a:lnTo>
                  <a:close/>
                </a:path>
                <a:path w="2007235" h="76200">
                  <a:moveTo>
                    <a:pt x="f1" y="f5"/>
                  </a:moveTo>
                  <a:lnTo>
                    <a:pt x="f4" y="f5"/>
                  </a:lnTo>
                  <a:lnTo>
                    <a:pt x="f4" y="f3"/>
                  </a:lnTo>
                  <a:lnTo>
                    <a:pt x="f1" y="f3"/>
                  </a:lnTo>
                  <a:lnTo>
                    <a:pt x="f1" y="f5"/>
                  </a:lnTo>
                  <a:close/>
                </a:path>
                <a:path w="2007235" h="76200">
                  <a:moveTo>
                    <a:pt x="f6" y="f5"/>
                  </a:moveTo>
                  <a:lnTo>
                    <a:pt x="f1" y="f5"/>
                  </a:lnTo>
                  <a:lnTo>
                    <a:pt x="f1" y="f3"/>
                  </a:lnTo>
                  <a:lnTo>
                    <a:pt x="f6" y="f3"/>
                  </a:lnTo>
                  <a:lnTo>
                    <a:pt x="f6" y="f5"/>
                  </a:lnTo>
                  <a:close/>
                </a:path>
              </a:pathLst>
            </a:custGeom>
            <a:solidFill>
              <a:srgbClr val="F3901D"/>
            </a:solidFill>
            <a:ln>
              <a:no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29" name="object 26"/>
            <p:cNvSpPr/>
            <p:nvPr/>
          </p:nvSpPr>
          <p:spPr>
            <a:xfrm>
              <a:off x="2813517" y="5519971"/>
              <a:ext cx="82565" cy="302"/>
            </a:xfrm>
            <a:custGeom>
              <a:gdLst>
                <a:gd name="f0" fmla="val 0"/>
                <a:gd name="f1" fmla="val 92328"/>
              </a:gdLst>
              <a:cxnLst>
                <a:cxn ang="3cd4">
                  <a:pos x="hc" y="t"/>
                </a:cxn>
                <a:cxn ang="0">
                  <a:pos x="r" y="vc"/>
                </a:cxn>
                <a:cxn ang="cd4">
                  <a:pos x="hc" y="b"/>
                </a:cxn>
                <a:cxn ang="cd2">
                  <a:pos x="l" y="vc"/>
                </a:cxn>
              </a:cxnLst>
              <a:rect l="l" t="t" r="r" b="b"/>
              <a:pathLst>
                <a:path w="92710" h="360">
                  <a:moveTo>
                    <a:pt x="f0" y="f0"/>
                  </a:moveTo>
                  <a:lnTo>
                    <a:pt x="f1" y="f0"/>
                  </a:lnTo>
                </a:path>
              </a:pathLst>
            </a:custGeom>
            <a:noFill/>
            <a:ln w="19800">
              <a:solidFill>
                <a:srgbClr val="F3901D"/>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30" name="object 27"/>
            <p:cNvSpPr/>
            <p:nvPr/>
          </p:nvSpPr>
          <p:spPr>
            <a:xfrm>
              <a:off x="3322722" y="1580396"/>
              <a:ext cx="403830" cy="732929"/>
            </a:xfrm>
            <a:custGeom>
              <a:gdLst>
                <a:gd name="f0" fmla="val 0"/>
                <a:gd name="f1" fmla="val 452627"/>
                <a:gd name="f2" fmla="val 448182"/>
                <a:gd name="f3" fmla="val 873251"/>
              </a:gdLst>
              <a:cxnLst>
                <a:cxn ang="3cd4">
                  <a:pos x="hc" y="t"/>
                </a:cxn>
                <a:cxn ang="0">
                  <a:pos x="r" y="vc"/>
                </a:cxn>
                <a:cxn ang="cd4">
                  <a:pos x="hc" y="b"/>
                </a:cxn>
                <a:cxn ang="cd2">
                  <a:pos x="l" y="vc"/>
                </a:cxn>
              </a:cxnLst>
              <a:rect l="l" t="t" r="r" b="b"/>
              <a:pathLst>
                <a:path w="452754" h="873760">
                  <a:moveTo>
                    <a:pt x="f1" y="f0"/>
                  </a:moveTo>
                  <a:lnTo>
                    <a:pt x="f0" y="f2"/>
                  </a:lnTo>
                  <a:lnTo>
                    <a:pt x="f1" y="f3"/>
                  </a:lnTo>
                  <a:lnTo>
                    <a:pt x="f1" y="f0"/>
                  </a:lnTo>
                  <a:close/>
                </a:path>
              </a:pathLst>
            </a:custGeom>
            <a:solidFill>
              <a:srgbClr val="0070C0"/>
            </a:solidFill>
            <a:ln>
              <a:no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31" name="object 28"/>
            <p:cNvSpPr/>
            <p:nvPr/>
          </p:nvSpPr>
          <p:spPr>
            <a:xfrm>
              <a:off x="3252687" y="1538704"/>
              <a:ext cx="424070" cy="818126"/>
            </a:xfrm>
            <a:custGeom>
              <a:gdLst>
                <a:gd name="f0" fmla="val 0"/>
                <a:gd name="f1" fmla="val 975360"/>
                <a:gd name="f2" fmla="val 475488"/>
                <a:gd name="f3" fmla="val 487680"/>
              </a:gdLst>
              <a:cxnLst>
                <a:cxn ang="3cd4">
                  <a:pos x="hc" y="t"/>
                </a:cxn>
                <a:cxn ang="0">
                  <a:pos x="r" y="vc"/>
                </a:cxn>
                <a:cxn ang="cd4">
                  <a:pos x="hc" y="b"/>
                </a:cxn>
                <a:cxn ang="cd2">
                  <a:pos x="l" y="vc"/>
                </a:cxn>
              </a:cxnLst>
              <a:rect l="l" t="t" r="r" b="b"/>
              <a:pathLst>
                <a:path w="475614" h="975360">
                  <a:moveTo>
                    <a:pt x="f2" y="f0"/>
                  </a:moveTo>
                  <a:lnTo>
                    <a:pt x="f0" y="f3"/>
                  </a:lnTo>
                  <a:lnTo>
                    <a:pt x="f2" y="f1"/>
                  </a:lnTo>
                  <a:lnTo>
                    <a:pt x="f0" y="f3"/>
                  </a:lnTo>
                  <a:lnTo>
                    <a:pt x="f2" y="f0"/>
                  </a:lnTo>
                  <a:close/>
                </a:path>
              </a:pathLst>
            </a:custGeom>
            <a:noFill/>
            <a:ln w="19800">
              <a:solidFill>
                <a:srgbClr val="E21737"/>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32" name="object 29"/>
            <p:cNvSpPr/>
            <p:nvPr/>
          </p:nvSpPr>
          <p:spPr>
            <a:xfrm>
              <a:off x="3673223" y="2325108"/>
              <a:ext cx="1791055" cy="63746"/>
            </a:xfrm>
            <a:custGeom>
              <a:gdLst>
                <a:gd name="f0" fmla="val 0"/>
                <a:gd name="f1" fmla="val 76200"/>
                <a:gd name="f2" fmla="val 1930781"/>
                <a:gd name="f3" fmla="val 1987169"/>
                <a:gd name="f4" fmla="val 48005"/>
                <a:gd name="f5" fmla="val 1943481"/>
                <a:gd name="f6" fmla="val 28193"/>
                <a:gd name="f7" fmla="val 1987168"/>
                <a:gd name="f8" fmla="val 2006981"/>
                <a:gd name="f9" fmla="val 38100"/>
              </a:gdLst>
              <a:cxnLst>
                <a:cxn ang="3cd4">
                  <a:pos x="hc" y="t"/>
                </a:cxn>
                <a:cxn ang="0">
                  <a:pos x="r" y="vc"/>
                </a:cxn>
                <a:cxn ang="cd4">
                  <a:pos x="hc" y="b"/>
                </a:cxn>
                <a:cxn ang="cd2">
                  <a:pos x="l" y="vc"/>
                </a:cxn>
              </a:cxnLst>
              <a:rect l="l" t="t" r="r" b="b"/>
              <a:pathLst>
                <a:path w="2007234" h="76200">
                  <a:moveTo>
                    <a:pt x="f2" y="f0"/>
                  </a:moveTo>
                  <a:lnTo>
                    <a:pt x="f2" y="f1"/>
                  </a:lnTo>
                  <a:lnTo>
                    <a:pt x="f3" y="f4"/>
                  </a:lnTo>
                  <a:lnTo>
                    <a:pt x="f5" y="f4"/>
                  </a:lnTo>
                  <a:lnTo>
                    <a:pt x="f5" y="f6"/>
                  </a:lnTo>
                  <a:lnTo>
                    <a:pt x="f7" y="f6"/>
                  </a:lnTo>
                  <a:lnTo>
                    <a:pt x="f2" y="f0"/>
                  </a:lnTo>
                  <a:close/>
                </a:path>
                <a:path w="2007234" h="76200">
                  <a:moveTo>
                    <a:pt x="f2" y="f6"/>
                  </a:moveTo>
                  <a:lnTo>
                    <a:pt x="f0" y="f6"/>
                  </a:lnTo>
                  <a:lnTo>
                    <a:pt x="f0" y="f4"/>
                  </a:lnTo>
                  <a:lnTo>
                    <a:pt x="f2" y="f4"/>
                  </a:lnTo>
                  <a:lnTo>
                    <a:pt x="f2" y="f6"/>
                  </a:lnTo>
                  <a:close/>
                </a:path>
                <a:path w="2007234" h="76200">
                  <a:moveTo>
                    <a:pt x="f7" y="f6"/>
                  </a:moveTo>
                  <a:lnTo>
                    <a:pt x="f5" y="f6"/>
                  </a:lnTo>
                  <a:lnTo>
                    <a:pt x="f5" y="f4"/>
                  </a:lnTo>
                  <a:lnTo>
                    <a:pt x="f3" y="f4"/>
                  </a:lnTo>
                  <a:lnTo>
                    <a:pt x="f8" y="f9"/>
                  </a:lnTo>
                  <a:lnTo>
                    <a:pt x="f7" y="f6"/>
                  </a:lnTo>
                  <a:close/>
                </a:path>
              </a:pathLst>
            </a:custGeom>
            <a:solidFill>
              <a:srgbClr val="E21737"/>
            </a:solidFill>
            <a:ln>
              <a:no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33" name="object 30"/>
            <p:cNvSpPr/>
            <p:nvPr/>
          </p:nvSpPr>
          <p:spPr>
            <a:xfrm>
              <a:off x="3173976" y="1942933"/>
              <a:ext cx="82565" cy="302"/>
            </a:xfrm>
            <a:custGeom>
              <a:gdLst>
                <a:gd name="f0" fmla="val 0"/>
                <a:gd name="f1" fmla="val 92328"/>
              </a:gdLst>
              <a:cxnLst>
                <a:cxn ang="3cd4">
                  <a:pos x="hc" y="t"/>
                </a:cxn>
                <a:cxn ang="0">
                  <a:pos x="r" y="vc"/>
                </a:cxn>
                <a:cxn ang="cd4">
                  <a:pos x="hc" y="b"/>
                </a:cxn>
                <a:cxn ang="cd2">
                  <a:pos x="l" y="vc"/>
                </a:cxn>
              </a:cxnLst>
              <a:rect l="l" t="t" r="r" b="b"/>
              <a:pathLst>
                <a:path w="92710" h="360">
                  <a:moveTo>
                    <a:pt x="f1" y="f0"/>
                  </a:moveTo>
                  <a:lnTo>
                    <a:pt x="f0" y="f0"/>
                  </a:lnTo>
                </a:path>
              </a:pathLst>
            </a:custGeom>
            <a:noFill/>
            <a:ln w="19800">
              <a:solidFill>
                <a:srgbClr val="E21231"/>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34" name="object 31"/>
            <p:cNvSpPr/>
            <p:nvPr/>
          </p:nvSpPr>
          <p:spPr>
            <a:xfrm>
              <a:off x="3322722" y="2475561"/>
              <a:ext cx="403830" cy="731419"/>
            </a:xfrm>
            <a:custGeom>
              <a:gdLst>
                <a:gd name="f0" fmla="val 0"/>
                <a:gd name="f1" fmla="val 452627"/>
                <a:gd name="f2" fmla="val 447420"/>
                <a:gd name="f3" fmla="val 871727"/>
              </a:gdLst>
              <a:cxnLst>
                <a:cxn ang="3cd4">
                  <a:pos x="hc" y="t"/>
                </a:cxn>
                <a:cxn ang="0">
                  <a:pos x="r" y="vc"/>
                </a:cxn>
                <a:cxn ang="cd4">
                  <a:pos x="hc" y="b"/>
                </a:cxn>
                <a:cxn ang="cd2">
                  <a:pos x="l" y="vc"/>
                </a:cxn>
              </a:cxnLst>
              <a:rect l="l" t="t" r="r" b="b"/>
              <a:pathLst>
                <a:path w="452754" h="871854">
                  <a:moveTo>
                    <a:pt x="f1" y="f0"/>
                  </a:moveTo>
                  <a:lnTo>
                    <a:pt x="f0" y="f2"/>
                  </a:lnTo>
                  <a:lnTo>
                    <a:pt x="f1" y="f3"/>
                  </a:lnTo>
                  <a:lnTo>
                    <a:pt x="f1" y="f0"/>
                  </a:lnTo>
                  <a:close/>
                </a:path>
              </a:pathLst>
            </a:custGeom>
            <a:solidFill>
              <a:schemeClr val="accent1"/>
            </a:solidFill>
            <a:ln>
              <a:no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35" name="object 32"/>
            <p:cNvSpPr/>
            <p:nvPr/>
          </p:nvSpPr>
          <p:spPr>
            <a:xfrm>
              <a:off x="3322722" y="2475561"/>
              <a:ext cx="403830" cy="731419"/>
            </a:xfrm>
            <a:custGeom>
              <a:gdLst>
                <a:gd name="f0" fmla="val 0"/>
                <a:gd name="f1" fmla="val 452627"/>
                <a:gd name="f2" fmla="val 871727"/>
                <a:gd name="f3" fmla="val 447420"/>
              </a:gdLst>
              <a:cxnLst>
                <a:cxn ang="3cd4">
                  <a:pos x="hc" y="t"/>
                </a:cxn>
                <a:cxn ang="0">
                  <a:pos x="r" y="vc"/>
                </a:cxn>
                <a:cxn ang="cd4">
                  <a:pos x="hc" y="b"/>
                </a:cxn>
                <a:cxn ang="cd2">
                  <a:pos x="l" y="vc"/>
                </a:cxn>
              </a:cxnLst>
              <a:rect l="l" t="t" r="r" b="b"/>
              <a:pathLst>
                <a:path w="452754" h="871854">
                  <a:moveTo>
                    <a:pt x="f1" y="f2"/>
                  </a:moveTo>
                  <a:lnTo>
                    <a:pt x="f0" y="f3"/>
                  </a:lnTo>
                  <a:lnTo>
                    <a:pt x="f1" y="f0"/>
                  </a:lnTo>
                  <a:lnTo>
                    <a:pt x="f1" y="f2"/>
                  </a:lnTo>
                </a:path>
              </a:pathLst>
            </a:custGeom>
            <a:noFill/>
            <a:ln w="9000">
              <a:solidFill>
                <a:srgbClr val="A7A9AC"/>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36" name="object 33"/>
            <p:cNvSpPr/>
            <p:nvPr/>
          </p:nvSpPr>
          <p:spPr>
            <a:xfrm>
              <a:off x="3252687" y="2432661"/>
              <a:ext cx="424070" cy="818126"/>
            </a:xfrm>
            <a:custGeom>
              <a:gdLst>
                <a:gd name="f0" fmla="val 0"/>
                <a:gd name="f1" fmla="val 975360"/>
                <a:gd name="f2" fmla="val 475488"/>
                <a:gd name="f3" fmla="val 487680"/>
              </a:gdLst>
              <a:cxnLst>
                <a:cxn ang="3cd4">
                  <a:pos x="hc" y="t"/>
                </a:cxn>
                <a:cxn ang="0">
                  <a:pos x="r" y="vc"/>
                </a:cxn>
                <a:cxn ang="cd4">
                  <a:pos x="hc" y="b"/>
                </a:cxn>
                <a:cxn ang="cd2">
                  <a:pos x="l" y="vc"/>
                </a:cxn>
              </a:cxnLst>
              <a:rect l="l" t="t" r="r" b="b"/>
              <a:pathLst>
                <a:path w="475614" h="975360">
                  <a:moveTo>
                    <a:pt x="f2" y="f0"/>
                  </a:moveTo>
                  <a:lnTo>
                    <a:pt x="f0" y="f3"/>
                  </a:lnTo>
                  <a:lnTo>
                    <a:pt x="f2" y="f1"/>
                  </a:lnTo>
                  <a:lnTo>
                    <a:pt x="f0" y="f3"/>
                  </a:lnTo>
                  <a:lnTo>
                    <a:pt x="f2" y="f0"/>
                  </a:lnTo>
                  <a:close/>
                </a:path>
              </a:pathLst>
            </a:custGeom>
            <a:noFill/>
            <a:ln w="19800">
              <a:solidFill>
                <a:srgbClr val="A7A9AC"/>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37" name="object 34"/>
            <p:cNvSpPr/>
            <p:nvPr/>
          </p:nvSpPr>
          <p:spPr>
            <a:xfrm>
              <a:off x="3673223" y="3219368"/>
              <a:ext cx="1791055" cy="63746"/>
            </a:xfrm>
            <a:custGeom>
              <a:gdLst>
                <a:gd name="f0" fmla="val 0"/>
                <a:gd name="f1" fmla="val 76200"/>
                <a:gd name="f2" fmla="val 1930781"/>
                <a:gd name="f3" fmla="val 1987168"/>
                <a:gd name="f4" fmla="val 48006"/>
                <a:gd name="f5" fmla="val 1943481"/>
                <a:gd name="f6" fmla="val 28194"/>
                <a:gd name="f7" fmla="val 1987169"/>
                <a:gd name="f8" fmla="val 2006981"/>
                <a:gd name="f9" fmla="val 38100"/>
              </a:gdLst>
              <a:cxnLst>
                <a:cxn ang="3cd4">
                  <a:pos x="hc" y="t"/>
                </a:cxn>
                <a:cxn ang="0">
                  <a:pos x="r" y="vc"/>
                </a:cxn>
                <a:cxn ang="cd4">
                  <a:pos x="hc" y="b"/>
                </a:cxn>
                <a:cxn ang="cd2">
                  <a:pos x="l" y="vc"/>
                </a:cxn>
              </a:cxnLst>
              <a:rect l="l" t="t" r="r" b="b"/>
              <a:pathLst>
                <a:path w="2007234" h="76200">
                  <a:moveTo>
                    <a:pt x="f2" y="f0"/>
                  </a:moveTo>
                  <a:lnTo>
                    <a:pt x="f2" y="f1"/>
                  </a:lnTo>
                  <a:lnTo>
                    <a:pt x="f3" y="f4"/>
                  </a:lnTo>
                  <a:lnTo>
                    <a:pt x="f5" y="f4"/>
                  </a:lnTo>
                  <a:lnTo>
                    <a:pt x="f5" y="f6"/>
                  </a:lnTo>
                  <a:lnTo>
                    <a:pt x="f7" y="f6"/>
                  </a:lnTo>
                  <a:lnTo>
                    <a:pt x="f2" y="f0"/>
                  </a:lnTo>
                  <a:close/>
                </a:path>
                <a:path w="2007234" h="76200">
                  <a:moveTo>
                    <a:pt x="f2" y="f6"/>
                  </a:moveTo>
                  <a:lnTo>
                    <a:pt x="f0" y="f6"/>
                  </a:lnTo>
                  <a:lnTo>
                    <a:pt x="f0" y="f4"/>
                  </a:lnTo>
                  <a:lnTo>
                    <a:pt x="f2" y="f4"/>
                  </a:lnTo>
                  <a:lnTo>
                    <a:pt x="f2" y="f6"/>
                  </a:lnTo>
                  <a:close/>
                </a:path>
                <a:path w="2007234" h="76200">
                  <a:moveTo>
                    <a:pt x="f7" y="f6"/>
                  </a:moveTo>
                  <a:lnTo>
                    <a:pt x="f5" y="f6"/>
                  </a:lnTo>
                  <a:lnTo>
                    <a:pt x="f5" y="f4"/>
                  </a:lnTo>
                  <a:lnTo>
                    <a:pt x="f3" y="f4"/>
                  </a:lnTo>
                  <a:lnTo>
                    <a:pt x="f8" y="f9"/>
                  </a:lnTo>
                  <a:lnTo>
                    <a:pt x="f7" y="f6"/>
                  </a:lnTo>
                  <a:close/>
                </a:path>
              </a:pathLst>
            </a:custGeom>
            <a:solidFill>
              <a:srgbClr val="A7A9AC"/>
            </a:solidFill>
            <a:ln>
              <a:no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38" name="object 35"/>
            <p:cNvSpPr/>
            <p:nvPr/>
          </p:nvSpPr>
          <p:spPr>
            <a:xfrm>
              <a:off x="3173976" y="2836891"/>
              <a:ext cx="82565" cy="302"/>
            </a:xfrm>
            <a:custGeom>
              <a:gdLst>
                <a:gd name="f0" fmla="val 0"/>
                <a:gd name="f1" fmla="val 92328"/>
              </a:gdLst>
              <a:cxnLst>
                <a:cxn ang="3cd4">
                  <a:pos x="hc" y="t"/>
                </a:cxn>
                <a:cxn ang="0">
                  <a:pos x="r" y="vc"/>
                </a:cxn>
                <a:cxn ang="cd4">
                  <a:pos x="hc" y="b"/>
                </a:cxn>
                <a:cxn ang="cd2">
                  <a:pos x="l" y="vc"/>
                </a:cxn>
              </a:cxnLst>
              <a:rect l="l" t="t" r="r" b="b"/>
              <a:pathLst>
                <a:path w="92710" h="360">
                  <a:moveTo>
                    <a:pt x="f1" y="f0"/>
                  </a:moveTo>
                  <a:lnTo>
                    <a:pt x="f0" y="f0"/>
                  </a:lnTo>
                </a:path>
              </a:pathLst>
            </a:custGeom>
            <a:noFill/>
            <a:ln w="19800">
              <a:solidFill>
                <a:srgbClr val="A7A9AC"/>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39" name="object 36"/>
            <p:cNvSpPr/>
            <p:nvPr/>
          </p:nvSpPr>
          <p:spPr>
            <a:xfrm>
              <a:off x="3322722" y="3369519"/>
              <a:ext cx="403830" cy="732929"/>
            </a:xfrm>
            <a:custGeom>
              <a:gdLst>
                <a:gd name="f0" fmla="val 0"/>
                <a:gd name="f1" fmla="val 452627"/>
                <a:gd name="f2" fmla="val 448182"/>
                <a:gd name="f3" fmla="val 873251"/>
              </a:gdLst>
              <a:cxnLst>
                <a:cxn ang="3cd4">
                  <a:pos x="hc" y="t"/>
                </a:cxn>
                <a:cxn ang="0">
                  <a:pos x="r" y="vc"/>
                </a:cxn>
                <a:cxn ang="cd4">
                  <a:pos x="hc" y="b"/>
                </a:cxn>
                <a:cxn ang="cd2">
                  <a:pos x="l" y="vc"/>
                </a:cxn>
              </a:cxnLst>
              <a:rect l="l" t="t" r="r" b="b"/>
              <a:pathLst>
                <a:path w="452754" h="873760">
                  <a:moveTo>
                    <a:pt x="f1" y="f0"/>
                  </a:moveTo>
                  <a:lnTo>
                    <a:pt x="f0" y="f2"/>
                  </a:lnTo>
                  <a:lnTo>
                    <a:pt x="f1" y="f3"/>
                  </a:lnTo>
                  <a:lnTo>
                    <a:pt x="f1" y="f0"/>
                  </a:lnTo>
                  <a:close/>
                </a:path>
              </a:pathLst>
            </a:custGeom>
            <a:solidFill>
              <a:srgbClr val="FF0000"/>
            </a:solidFill>
            <a:ln>
              <a:no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40" name="object 37"/>
            <p:cNvSpPr/>
            <p:nvPr/>
          </p:nvSpPr>
          <p:spPr>
            <a:xfrm>
              <a:off x="3322722" y="3369519"/>
              <a:ext cx="403830" cy="732929"/>
            </a:xfrm>
            <a:custGeom>
              <a:gdLst>
                <a:gd name="f0" fmla="val 0"/>
                <a:gd name="f1" fmla="val 452627"/>
                <a:gd name="f2" fmla="val 873251"/>
                <a:gd name="f3" fmla="val 448182"/>
              </a:gdLst>
              <a:cxnLst>
                <a:cxn ang="3cd4">
                  <a:pos x="hc" y="t"/>
                </a:cxn>
                <a:cxn ang="0">
                  <a:pos x="r" y="vc"/>
                </a:cxn>
                <a:cxn ang="cd4">
                  <a:pos x="hc" y="b"/>
                </a:cxn>
                <a:cxn ang="cd2">
                  <a:pos x="l" y="vc"/>
                </a:cxn>
              </a:cxnLst>
              <a:rect l="l" t="t" r="r" b="b"/>
              <a:pathLst>
                <a:path w="452754" h="873760">
                  <a:moveTo>
                    <a:pt x="f1" y="f2"/>
                  </a:moveTo>
                  <a:lnTo>
                    <a:pt x="f0" y="f3"/>
                  </a:lnTo>
                  <a:lnTo>
                    <a:pt x="f1" y="f0"/>
                  </a:lnTo>
                  <a:lnTo>
                    <a:pt x="f1" y="f2"/>
                  </a:lnTo>
                </a:path>
              </a:pathLst>
            </a:custGeom>
            <a:noFill/>
            <a:ln w="9000">
              <a:solidFill>
                <a:srgbClr val="6C6D70"/>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41" name="object 38"/>
            <p:cNvSpPr/>
            <p:nvPr/>
          </p:nvSpPr>
          <p:spPr>
            <a:xfrm>
              <a:off x="3252687" y="3326618"/>
              <a:ext cx="424070" cy="818126"/>
            </a:xfrm>
            <a:custGeom>
              <a:gdLst>
                <a:gd name="f0" fmla="val 0"/>
                <a:gd name="f1" fmla="val 975360"/>
                <a:gd name="f2" fmla="val 475488"/>
                <a:gd name="f3" fmla="val 487680"/>
              </a:gdLst>
              <a:cxnLst>
                <a:cxn ang="3cd4">
                  <a:pos x="hc" y="t"/>
                </a:cxn>
                <a:cxn ang="0">
                  <a:pos x="r" y="vc"/>
                </a:cxn>
                <a:cxn ang="cd4">
                  <a:pos x="hc" y="b"/>
                </a:cxn>
                <a:cxn ang="cd2">
                  <a:pos x="l" y="vc"/>
                </a:cxn>
              </a:cxnLst>
              <a:rect l="l" t="t" r="r" b="b"/>
              <a:pathLst>
                <a:path w="475614" h="975360">
                  <a:moveTo>
                    <a:pt x="f2" y="f0"/>
                  </a:moveTo>
                  <a:lnTo>
                    <a:pt x="f0" y="f3"/>
                  </a:lnTo>
                  <a:lnTo>
                    <a:pt x="f2" y="f1"/>
                  </a:lnTo>
                  <a:lnTo>
                    <a:pt x="f0" y="f3"/>
                  </a:lnTo>
                  <a:lnTo>
                    <a:pt x="f2" y="f0"/>
                  </a:lnTo>
                  <a:close/>
                </a:path>
              </a:pathLst>
            </a:custGeom>
            <a:noFill/>
            <a:ln w="19800">
              <a:solidFill>
                <a:srgbClr val="6C6D70"/>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42" name="object 39"/>
            <p:cNvSpPr/>
            <p:nvPr/>
          </p:nvSpPr>
          <p:spPr>
            <a:xfrm>
              <a:off x="3673223" y="4113325"/>
              <a:ext cx="1791055" cy="63746"/>
            </a:xfrm>
            <a:custGeom>
              <a:gdLst>
                <a:gd name="f0" fmla="val 0"/>
                <a:gd name="f1" fmla="val 76200"/>
                <a:gd name="f2" fmla="val 1930781"/>
                <a:gd name="f3" fmla="val 1987168"/>
                <a:gd name="f4" fmla="val 48006"/>
                <a:gd name="f5" fmla="val 1943481"/>
                <a:gd name="f6" fmla="val 28193"/>
                <a:gd name="f7" fmla="val 2006981"/>
                <a:gd name="f8" fmla="val 38100"/>
              </a:gdLst>
              <a:cxnLst>
                <a:cxn ang="3cd4">
                  <a:pos x="hc" y="t"/>
                </a:cxn>
                <a:cxn ang="0">
                  <a:pos x="r" y="vc"/>
                </a:cxn>
                <a:cxn ang="cd4">
                  <a:pos x="hc" y="b"/>
                </a:cxn>
                <a:cxn ang="cd2">
                  <a:pos x="l" y="vc"/>
                </a:cxn>
              </a:cxnLst>
              <a:rect l="l" t="t" r="r" b="b"/>
              <a:pathLst>
                <a:path w="2007234" h="76200">
                  <a:moveTo>
                    <a:pt x="f2" y="f0"/>
                  </a:moveTo>
                  <a:lnTo>
                    <a:pt x="f2" y="f1"/>
                  </a:lnTo>
                  <a:lnTo>
                    <a:pt x="f3" y="f4"/>
                  </a:lnTo>
                  <a:lnTo>
                    <a:pt x="f5" y="f4"/>
                  </a:lnTo>
                  <a:lnTo>
                    <a:pt x="f5" y="f6"/>
                  </a:lnTo>
                  <a:lnTo>
                    <a:pt x="f3" y="f6"/>
                  </a:lnTo>
                  <a:lnTo>
                    <a:pt x="f2" y="f0"/>
                  </a:lnTo>
                  <a:close/>
                </a:path>
                <a:path w="2007234" h="76200">
                  <a:moveTo>
                    <a:pt x="f2" y="f6"/>
                  </a:moveTo>
                  <a:lnTo>
                    <a:pt x="f0" y="f6"/>
                  </a:lnTo>
                  <a:lnTo>
                    <a:pt x="f0" y="f4"/>
                  </a:lnTo>
                  <a:lnTo>
                    <a:pt x="f2" y="f4"/>
                  </a:lnTo>
                  <a:lnTo>
                    <a:pt x="f2" y="f6"/>
                  </a:lnTo>
                  <a:close/>
                </a:path>
                <a:path w="2007234" h="76200">
                  <a:moveTo>
                    <a:pt x="f3" y="f6"/>
                  </a:moveTo>
                  <a:lnTo>
                    <a:pt x="f5" y="f6"/>
                  </a:lnTo>
                  <a:lnTo>
                    <a:pt x="f5" y="f4"/>
                  </a:lnTo>
                  <a:lnTo>
                    <a:pt x="f3" y="f4"/>
                  </a:lnTo>
                  <a:lnTo>
                    <a:pt x="f7" y="f8"/>
                  </a:lnTo>
                  <a:lnTo>
                    <a:pt x="f3" y="f6"/>
                  </a:lnTo>
                  <a:close/>
                </a:path>
              </a:pathLst>
            </a:custGeom>
            <a:solidFill>
              <a:srgbClr val="6C6D70"/>
            </a:solidFill>
            <a:ln>
              <a:no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43" name="object 40"/>
            <p:cNvSpPr/>
            <p:nvPr/>
          </p:nvSpPr>
          <p:spPr>
            <a:xfrm>
              <a:off x="3173976" y="3732055"/>
              <a:ext cx="82565" cy="302"/>
            </a:xfrm>
            <a:custGeom>
              <a:gdLst>
                <a:gd name="f0" fmla="val 0"/>
                <a:gd name="f1" fmla="val 92328"/>
              </a:gdLst>
              <a:cxnLst>
                <a:cxn ang="3cd4">
                  <a:pos x="hc" y="t"/>
                </a:cxn>
                <a:cxn ang="0">
                  <a:pos x="r" y="vc"/>
                </a:cxn>
                <a:cxn ang="cd4">
                  <a:pos x="hc" y="b"/>
                </a:cxn>
                <a:cxn ang="cd2">
                  <a:pos x="l" y="vc"/>
                </a:cxn>
              </a:cxnLst>
              <a:rect l="l" t="t" r="r" b="b"/>
              <a:pathLst>
                <a:path w="92710" h="360">
                  <a:moveTo>
                    <a:pt x="f1" y="f0"/>
                  </a:moveTo>
                  <a:lnTo>
                    <a:pt x="f0" y="f0"/>
                  </a:lnTo>
                </a:path>
              </a:pathLst>
            </a:custGeom>
            <a:noFill/>
            <a:ln w="19800">
              <a:solidFill>
                <a:srgbClr val="6C6D70"/>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44" name="object 41"/>
            <p:cNvSpPr/>
            <p:nvPr/>
          </p:nvSpPr>
          <p:spPr>
            <a:xfrm>
              <a:off x="3322722" y="4263476"/>
              <a:ext cx="403830" cy="732929"/>
            </a:xfrm>
            <a:custGeom>
              <a:gdLst>
                <a:gd name="f0" fmla="val 0"/>
                <a:gd name="f1" fmla="val 452627"/>
                <a:gd name="f2" fmla="val 448183"/>
                <a:gd name="f3" fmla="val 873252"/>
              </a:gdLst>
              <a:cxnLst>
                <a:cxn ang="3cd4">
                  <a:pos x="hc" y="t"/>
                </a:cxn>
                <a:cxn ang="0">
                  <a:pos x="r" y="vc"/>
                </a:cxn>
                <a:cxn ang="cd4">
                  <a:pos x="hc" y="b"/>
                </a:cxn>
                <a:cxn ang="cd2">
                  <a:pos x="l" y="vc"/>
                </a:cxn>
              </a:cxnLst>
              <a:rect l="l" t="t" r="r" b="b"/>
              <a:pathLst>
                <a:path w="452754" h="873760">
                  <a:moveTo>
                    <a:pt x="f1" y="f0"/>
                  </a:moveTo>
                  <a:lnTo>
                    <a:pt x="f0" y="f2"/>
                  </a:lnTo>
                  <a:lnTo>
                    <a:pt x="f1" y="f3"/>
                  </a:lnTo>
                  <a:lnTo>
                    <a:pt x="f1" y="f0"/>
                  </a:lnTo>
                  <a:close/>
                </a:path>
              </a:pathLst>
            </a:custGeom>
            <a:solidFill>
              <a:schemeClr val="accent2">
                <a:lumMod val="75000"/>
              </a:schemeClr>
            </a:solidFill>
            <a:ln>
              <a:no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45" name="object 42"/>
            <p:cNvSpPr/>
            <p:nvPr/>
          </p:nvSpPr>
          <p:spPr>
            <a:xfrm>
              <a:off x="3322722" y="4263476"/>
              <a:ext cx="403830" cy="732929"/>
            </a:xfrm>
            <a:custGeom>
              <a:gdLst>
                <a:gd name="f0" fmla="val 0"/>
                <a:gd name="f1" fmla="val 452627"/>
                <a:gd name="f2" fmla="val 873252"/>
                <a:gd name="f3" fmla="val 448183"/>
              </a:gdLst>
              <a:cxnLst>
                <a:cxn ang="3cd4">
                  <a:pos x="hc" y="t"/>
                </a:cxn>
                <a:cxn ang="0">
                  <a:pos x="r" y="vc"/>
                </a:cxn>
                <a:cxn ang="cd4">
                  <a:pos x="hc" y="b"/>
                </a:cxn>
                <a:cxn ang="cd2">
                  <a:pos x="l" y="vc"/>
                </a:cxn>
              </a:cxnLst>
              <a:rect l="l" t="t" r="r" b="b"/>
              <a:pathLst>
                <a:path w="452754" h="873760">
                  <a:moveTo>
                    <a:pt x="f1" y="f2"/>
                  </a:moveTo>
                  <a:lnTo>
                    <a:pt x="f0" y="f3"/>
                  </a:lnTo>
                  <a:lnTo>
                    <a:pt x="f1" y="f0"/>
                  </a:lnTo>
                  <a:lnTo>
                    <a:pt x="f1" y="f2"/>
                  </a:lnTo>
                </a:path>
              </a:pathLst>
            </a:custGeom>
            <a:noFill/>
            <a:ln w="9000">
              <a:solidFill>
                <a:srgbClr val="FCBB5F"/>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46" name="object 43"/>
            <p:cNvSpPr/>
            <p:nvPr/>
          </p:nvSpPr>
          <p:spPr>
            <a:xfrm>
              <a:off x="3252687" y="4220576"/>
              <a:ext cx="424070" cy="818126"/>
            </a:xfrm>
            <a:custGeom>
              <a:gdLst>
                <a:gd name="f0" fmla="val 0"/>
                <a:gd name="f1" fmla="val 975360"/>
                <a:gd name="f2" fmla="val 475488"/>
                <a:gd name="f3" fmla="val 487680"/>
              </a:gdLst>
              <a:cxnLst>
                <a:cxn ang="3cd4">
                  <a:pos x="hc" y="t"/>
                </a:cxn>
                <a:cxn ang="0">
                  <a:pos x="r" y="vc"/>
                </a:cxn>
                <a:cxn ang="cd4">
                  <a:pos x="hc" y="b"/>
                </a:cxn>
                <a:cxn ang="cd2">
                  <a:pos x="l" y="vc"/>
                </a:cxn>
              </a:cxnLst>
              <a:rect l="l" t="t" r="r" b="b"/>
              <a:pathLst>
                <a:path w="475614" h="975360">
                  <a:moveTo>
                    <a:pt x="f2" y="f0"/>
                  </a:moveTo>
                  <a:lnTo>
                    <a:pt x="f0" y="f3"/>
                  </a:lnTo>
                  <a:lnTo>
                    <a:pt x="f2" y="f1"/>
                  </a:lnTo>
                  <a:lnTo>
                    <a:pt x="f0" y="f3"/>
                  </a:lnTo>
                  <a:lnTo>
                    <a:pt x="f2" y="f0"/>
                  </a:lnTo>
                  <a:close/>
                </a:path>
              </a:pathLst>
            </a:custGeom>
            <a:noFill/>
            <a:ln w="19800">
              <a:solidFill>
                <a:srgbClr val="FCBB5F"/>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47" name="object 44"/>
            <p:cNvSpPr/>
            <p:nvPr/>
          </p:nvSpPr>
          <p:spPr>
            <a:xfrm>
              <a:off x="3673223" y="5007282"/>
              <a:ext cx="1791055" cy="63746"/>
            </a:xfrm>
            <a:custGeom>
              <a:gdLst>
                <a:gd name="f0" fmla="val 0"/>
                <a:gd name="f1" fmla="val 76200"/>
                <a:gd name="f2" fmla="val 1930781"/>
                <a:gd name="f3" fmla="val 1987168"/>
                <a:gd name="f4" fmla="val 48006"/>
                <a:gd name="f5" fmla="val 1943481"/>
                <a:gd name="f6" fmla="val 28194"/>
                <a:gd name="f7" fmla="val 2006981"/>
                <a:gd name="f8" fmla="val 38100"/>
              </a:gdLst>
              <a:cxnLst>
                <a:cxn ang="3cd4">
                  <a:pos x="hc" y="t"/>
                </a:cxn>
                <a:cxn ang="0">
                  <a:pos x="r" y="vc"/>
                </a:cxn>
                <a:cxn ang="cd4">
                  <a:pos x="hc" y="b"/>
                </a:cxn>
                <a:cxn ang="cd2">
                  <a:pos x="l" y="vc"/>
                </a:cxn>
              </a:cxnLst>
              <a:rect l="l" t="t" r="r" b="b"/>
              <a:pathLst>
                <a:path w="2007234" h="76200">
                  <a:moveTo>
                    <a:pt x="f2" y="f0"/>
                  </a:moveTo>
                  <a:lnTo>
                    <a:pt x="f2" y="f1"/>
                  </a:lnTo>
                  <a:lnTo>
                    <a:pt x="f3" y="f4"/>
                  </a:lnTo>
                  <a:lnTo>
                    <a:pt x="f5" y="f4"/>
                  </a:lnTo>
                  <a:lnTo>
                    <a:pt x="f5" y="f6"/>
                  </a:lnTo>
                  <a:lnTo>
                    <a:pt x="f3" y="f6"/>
                  </a:lnTo>
                  <a:lnTo>
                    <a:pt x="f2" y="f0"/>
                  </a:lnTo>
                  <a:close/>
                </a:path>
                <a:path w="2007234" h="76200">
                  <a:moveTo>
                    <a:pt x="f2" y="f6"/>
                  </a:moveTo>
                  <a:lnTo>
                    <a:pt x="f0" y="f6"/>
                  </a:lnTo>
                  <a:lnTo>
                    <a:pt x="f0" y="f4"/>
                  </a:lnTo>
                  <a:lnTo>
                    <a:pt x="f2" y="f4"/>
                  </a:lnTo>
                  <a:lnTo>
                    <a:pt x="f2" y="f6"/>
                  </a:lnTo>
                  <a:close/>
                </a:path>
                <a:path w="2007234" h="76200">
                  <a:moveTo>
                    <a:pt x="f3" y="f6"/>
                  </a:moveTo>
                  <a:lnTo>
                    <a:pt x="f5" y="f6"/>
                  </a:lnTo>
                  <a:lnTo>
                    <a:pt x="f5" y="f4"/>
                  </a:lnTo>
                  <a:lnTo>
                    <a:pt x="f3" y="f4"/>
                  </a:lnTo>
                  <a:lnTo>
                    <a:pt x="f7" y="f8"/>
                  </a:lnTo>
                  <a:lnTo>
                    <a:pt x="f3" y="f6"/>
                  </a:lnTo>
                  <a:close/>
                </a:path>
              </a:pathLst>
            </a:custGeom>
            <a:solidFill>
              <a:srgbClr val="FCBB5F"/>
            </a:solidFill>
            <a:ln>
              <a:no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48" name="object 45"/>
            <p:cNvSpPr/>
            <p:nvPr/>
          </p:nvSpPr>
          <p:spPr>
            <a:xfrm>
              <a:off x="3173976" y="4626013"/>
              <a:ext cx="82565" cy="302"/>
            </a:xfrm>
            <a:custGeom>
              <a:gdLst>
                <a:gd name="f0" fmla="val 0"/>
                <a:gd name="f1" fmla="val 92328"/>
              </a:gdLst>
              <a:cxnLst>
                <a:cxn ang="3cd4">
                  <a:pos x="hc" y="t"/>
                </a:cxn>
                <a:cxn ang="0">
                  <a:pos x="r" y="vc"/>
                </a:cxn>
                <a:cxn ang="cd4">
                  <a:pos x="hc" y="b"/>
                </a:cxn>
                <a:cxn ang="cd2">
                  <a:pos x="l" y="vc"/>
                </a:cxn>
              </a:cxnLst>
              <a:rect l="l" t="t" r="r" b="b"/>
              <a:pathLst>
                <a:path w="92710" h="360">
                  <a:moveTo>
                    <a:pt x="f1" y="f0"/>
                  </a:moveTo>
                  <a:lnTo>
                    <a:pt x="f0" y="f0"/>
                  </a:lnTo>
                </a:path>
              </a:pathLst>
            </a:custGeom>
            <a:noFill/>
            <a:ln w="19800">
              <a:solidFill>
                <a:srgbClr val="FCBB5F"/>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49" name="object 46"/>
            <p:cNvSpPr/>
            <p:nvPr/>
          </p:nvSpPr>
          <p:spPr>
            <a:xfrm>
              <a:off x="3322722" y="5157433"/>
              <a:ext cx="403830" cy="732929"/>
            </a:xfrm>
            <a:custGeom>
              <a:gdLst>
                <a:gd name="f0" fmla="val 0"/>
                <a:gd name="f1" fmla="val 452627"/>
                <a:gd name="f2" fmla="val 448170"/>
                <a:gd name="f3" fmla="val 873251"/>
              </a:gdLst>
              <a:cxnLst>
                <a:cxn ang="3cd4">
                  <a:pos x="hc" y="t"/>
                </a:cxn>
                <a:cxn ang="0">
                  <a:pos x="r" y="vc"/>
                </a:cxn>
                <a:cxn ang="cd4">
                  <a:pos x="hc" y="b"/>
                </a:cxn>
                <a:cxn ang="cd2">
                  <a:pos x="l" y="vc"/>
                </a:cxn>
              </a:cxnLst>
              <a:rect l="l" t="t" r="r" b="b"/>
              <a:pathLst>
                <a:path w="452754" h="873760">
                  <a:moveTo>
                    <a:pt x="f1" y="f0"/>
                  </a:moveTo>
                  <a:lnTo>
                    <a:pt x="f0" y="f2"/>
                  </a:lnTo>
                  <a:lnTo>
                    <a:pt x="f1" y="f3"/>
                  </a:lnTo>
                  <a:lnTo>
                    <a:pt x="f1" y="f0"/>
                  </a:lnTo>
                  <a:close/>
                </a:path>
              </a:pathLst>
            </a:custGeom>
            <a:solidFill>
              <a:schemeClr val="accent6">
                <a:lumMod val="75000"/>
              </a:schemeClr>
            </a:solidFill>
            <a:ln>
              <a:no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50" name="object 47"/>
            <p:cNvSpPr/>
            <p:nvPr/>
          </p:nvSpPr>
          <p:spPr>
            <a:xfrm>
              <a:off x="3322722" y="5157433"/>
              <a:ext cx="403830" cy="732929"/>
            </a:xfrm>
            <a:custGeom>
              <a:gdLst>
                <a:gd name="f0" fmla="val 0"/>
                <a:gd name="f1" fmla="val 452627"/>
                <a:gd name="f2" fmla="val 873251"/>
                <a:gd name="f3" fmla="val 448170"/>
              </a:gdLst>
              <a:cxnLst>
                <a:cxn ang="3cd4">
                  <a:pos x="hc" y="t"/>
                </a:cxn>
                <a:cxn ang="0">
                  <a:pos x="r" y="vc"/>
                </a:cxn>
                <a:cxn ang="cd4">
                  <a:pos x="hc" y="b"/>
                </a:cxn>
                <a:cxn ang="cd2">
                  <a:pos x="l" y="vc"/>
                </a:cxn>
              </a:cxnLst>
              <a:rect l="l" t="t" r="r" b="b"/>
              <a:pathLst>
                <a:path w="452754" h="873760">
                  <a:moveTo>
                    <a:pt x="f1" y="f2"/>
                  </a:moveTo>
                  <a:lnTo>
                    <a:pt x="f0" y="f3"/>
                  </a:lnTo>
                  <a:lnTo>
                    <a:pt x="f1" y="f0"/>
                  </a:lnTo>
                  <a:lnTo>
                    <a:pt x="f1" y="f2"/>
                  </a:lnTo>
                </a:path>
              </a:pathLst>
            </a:custGeom>
            <a:noFill/>
            <a:ln w="9000">
              <a:solidFill>
                <a:srgbClr val="F3901D"/>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51" name="object 48"/>
            <p:cNvSpPr/>
            <p:nvPr/>
          </p:nvSpPr>
          <p:spPr>
            <a:xfrm>
              <a:off x="3252687" y="5114533"/>
              <a:ext cx="424070" cy="819939"/>
            </a:xfrm>
            <a:custGeom>
              <a:gdLst>
                <a:gd name="f0" fmla="val 0"/>
                <a:gd name="f1" fmla="val 475488"/>
                <a:gd name="f2" fmla="val 488442"/>
                <a:gd name="f3" fmla="val 976884"/>
              </a:gdLst>
              <a:cxnLst>
                <a:cxn ang="3cd4">
                  <a:pos x="hc" y="t"/>
                </a:cxn>
                <a:cxn ang="0">
                  <a:pos x="r" y="vc"/>
                </a:cxn>
                <a:cxn ang="cd4">
                  <a:pos x="hc" y="b"/>
                </a:cxn>
                <a:cxn ang="cd2">
                  <a:pos x="l" y="vc"/>
                </a:cxn>
              </a:cxnLst>
              <a:rect l="l" t="t" r="r" b="b"/>
              <a:pathLst>
                <a:path w="475614" h="977265">
                  <a:moveTo>
                    <a:pt x="f1" y="f0"/>
                  </a:moveTo>
                  <a:lnTo>
                    <a:pt x="f0" y="f2"/>
                  </a:lnTo>
                  <a:lnTo>
                    <a:pt x="f1" y="f3"/>
                  </a:lnTo>
                  <a:lnTo>
                    <a:pt x="f0" y="f2"/>
                  </a:lnTo>
                  <a:lnTo>
                    <a:pt x="f1" y="f0"/>
                  </a:lnTo>
                  <a:close/>
                </a:path>
              </a:pathLst>
            </a:custGeom>
            <a:noFill/>
            <a:ln w="19800">
              <a:solidFill>
                <a:srgbClr val="F3901D"/>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52" name="object 49"/>
            <p:cNvSpPr/>
            <p:nvPr/>
          </p:nvSpPr>
          <p:spPr>
            <a:xfrm>
              <a:off x="3673223" y="5902447"/>
              <a:ext cx="1791055" cy="63746"/>
            </a:xfrm>
            <a:custGeom>
              <a:gdLst>
                <a:gd name="f0" fmla="val 0"/>
                <a:gd name="f1" fmla="val 76200"/>
                <a:gd name="f2" fmla="val 1930781"/>
                <a:gd name="f3" fmla="val 1987168"/>
                <a:gd name="f4" fmla="val 48006"/>
                <a:gd name="f5" fmla="val 1943481"/>
                <a:gd name="f6" fmla="val 28194"/>
                <a:gd name="f7" fmla="val 1987169"/>
                <a:gd name="f8" fmla="val 2006981"/>
                <a:gd name="f9" fmla="val 38100"/>
              </a:gdLst>
              <a:cxnLst>
                <a:cxn ang="3cd4">
                  <a:pos x="hc" y="t"/>
                </a:cxn>
                <a:cxn ang="0">
                  <a:pos x="r" y="vc"/>
                </a:cxn>
                <a:cxn ang="cd4">
                  <a:pos x="hc" y="b"/>
                </a:cxn>
                <a:cxn ang="cd2">
                  <a:pos x="l" y="vc"/>
                </a:cxn>
              </a:cxnLst>
              <a:rect l="l" t="t" r="r" b="b"/>
              <a:pathLst>
                <a:path w="2007234" h="76200">
                  <a:moveTo>
                    <a:pt x="f2" y="f0"/>
                  </a:moveTo>
                  <a:lnTo>
                    <a:pt x="f2" y="f1"/>
                  </a:lnTo>
                  <a:lnTo>
                    <a:pt x="f3" y="f4"/>
                  </a:lnTo>
                  <a:lnTo>
                    <a:pt x="f5" y="f4"/>
                  </a:lnTo>
                  <a:lnTo>
                    <a:pt x="f5" y="f6"/>
                  </a:lnTo>
                  <a:lnTo>
                    <a:pt x="f7" y="f6"/>
                  </a:lnTo>
                  <a:lnTo>
                    <a:pt x="f2" y="f0"/>
                  </a:lnTo>
                  <a:close/>
                </a:path>
                <a:path w="2007234" h="76200">
                  <a:moveTo>
                    <a:pt x="f2" y="f6"/>
                  </a:moveTo>
                  <a:lnTo>
                    <a:pt x="f0" y="f6"/>
                  </a:lnTo>
                  <a:lnTo>
                    <a:pt x="f0" y="f4"/>
                  </a:lnTo>
                  <a:lnTo>
                    <a:pt x="f2" y="f4"/>
                  </a:lnTo>
                  <a:lnTo>
                    <a:pt x="f2" y="f6"/>
                  </a:lnTo>
                  <a:close/>
                </a:path>
                <a:path w="2007234" h="76200">
                  <a:moveTo>
                    <a:pt x="f7" y="f6"/>
                  </a:moveTo>
                  <a:lnTo>
                    <a:pt x="f5" y="f6"/>
                  </a:lnTo>
                  <a:lnTo>
                    <a:pt x="f5" y="f4"/>
                  </a:lnTo>
                  <a:lnTo>
                    <a:pt x="f3" y="f4"/>
                  </a:lnTo>
                  <a:lnTo>
                    <a:pt x="f8" y="f9"/>
                  </a:lnTo>
                  <a:lnTo>
                    <a:pt x="f7" y="f6"/>
                  </a:lnTo>
                  <a:close/>
                </a:path>
              </a:pathLst>
            </a:custGeom>
            <a:solidFill>
              <a:srgbClr val="F3901D"/>
            </a:solidFill>
            <a:ln>
              <a:no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53" name="object 50"/>
            <p:cNvSpPr/>
            <p:nvPr/>
          </p:nvSpPr>
          <p:spPr>
            <a:xfrm>
              <a:off x="3173976" y="5519971"/>
              <a:ext cx="82565" cy="302"/>
            </a:xfrm>
            <a:custGeom>
              <a:gdLst>
                <a:gd name="f0" fmla="val 0"/>
                <a:gd name="f1" fmla="val 92328"/>
              </a:gdLst>
              <a:cxnLst>
                <a:cxn ang="3cd4">
                  <a:pos x="hc" y="t"/>
                </a:cxn>
                <a:cxn ang="0">
                  <a:pos x="r" y="vc"/>
                </a:cxn>
                <a:cxn ang="cd4">
                  <a:pos x="hc" y="b"/>
                </a:cxn>
                <a:cxn ang="cd2">
                  <a:pos x="l" y="vc"/>
                </a:cxn>
              </a:cxnLst>
              <a:rect l="l" t="t" r="r" b="b"/>
              <a:pathLst>
                <a:path w="92710" h="360">
                  <a:moveTo>
                    <a:pt x="f1" y="f0"/>
                  </a:moveTo>
                  <a:lnTo>
                    <a:pt x="f0" y="f0"/>
                  </a:lnTo>
                </a:path>
              </a:pathLst>
            </a:custGeom>
            <a:noFill/>
            <a:ln w="19800">
              <a:solidFill>
                <a:srgbClr val="F3901D"/>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54" name="object 51"/>
            <p:cNvSpPr/>
            <p:nvPr/>
          </p:nvSpPr>
          <p:spPr>
            <a:xfrm>
              <a:off x="3035190" y="1538704"/>
              <a:ext cx="321" cy="4395466"/>
            </a:xfrm>
            <a:custGeom>
              <a:gdLst>
                <a:gd name="f0" fmla="val 0"/>
                <a:gd name="f1" fmla="val 5237670"/>
              </a:gdLst>
              <a:cxnLst>
                <a:cxn ang="3cd4">
                  <a:pos x="hc" y="t"/>
                </a:cxn>
                <a:cxn ang="0">
                  <a:pos x="r" y="vc"/>
                </a:cxn>
                <a:cxn ang="cd4">
                  <a:pos x="hc" y="b"/>
                </a:cxn>
                <a:cxn ang="cd2">
                  <a:pos x="l" y="vc"/>
                </a:cxn>
              </a:cxnLst>
              <a:rect l="l" t="t" r="r" b="b"/>
              <a:pathLst>
                <a:path w="360" h="5238115">
                  <a:moveTo>
                    <a:pt x="f0" y="f0"/>
                  </a:moveTo>
                  <a:lnTo>
                    <a:pt x="f0" y="f1"/>
                  </a:lnTo>
                </a:path>
              </a:pathLst>
            </a:custGeom>
            <a:noFill/>
            <a:ln w="19800">
              <a:solidFill>
                <a:srgbClr val="FFFFFF"/>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55" name="object 52"/>
            <p:cNvSpPr/>
            <p:nvPr/>
          </p:nvSpPr>
          <p:spPr>
            <a:xfrm>
              <a:off x="2924996" y="1942933"/>
              <a:ext cx="220709" cy="302"/>
            </a:xfrm>
            <a:custGeom>
              <a:gdLst>
                <a:gd name="f0" fmla="val 0"/>
                <a:gd name="f1" fmla="val 247650"/>
              </a:gdLst>
              <a:cxnLst>
                <a:cxn ang="3cd4">
                  <a:pos x="hc" y="t"/>
                </a:cxn>
                <a:cxn ang="0">
                  <a:pos x="r" y="vc"/>
                </a:cxn>
                <a:cxn ang="cd4">
                  <a:pos x="hc" y="b"/>
                </a:cxn>
                <a:cxn ang="cd2">
                  <a:pos x="l" y="vc"/>
                </a:cxn>
              </a:cxnLst>
              <a:rect l="l" t="t" r="r" b="b"/>
              <a:pathLst>
                <a:path w="247650" h="360">
                  <a:moveTo>
                    <a:pt x="f0" y="f0"/>
                  </a:moveTo>
                  <a:lnTo>
                    <a:pt x="f1" y="f0"/>
                  </a:lnTo>
                </a:path>
              </a:pathLst>
            </a:custGeom>
            <a:noFill/>
            <a:ln w="19800">
              <a:solidFill>
                <a:srgbClr val="FFFFFF"/>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56" name="object 53"/>
            <p:cNvSpPr/>
            <p:nvPr/>
          </p:nvSpPr>
          <p:spPr>
            <a:xfrm>
              <a:off x="2924996" y="2839307"/>
              <a:ext cx="220709" cy="302"/>
            </a:xfrm>
            <a:custGeom>
              <a:gdLst>
                <a:gd name="f0" fmla="val 0"/>
                <a:gd name="f1" fmla="val 247650"/>
              </a:gdLst>
              <a:cxnLst>
                <a:cxn ang="3cd4">
                  <a:pos x="hc" y="t"/>
                </a:cxn>
                <a:cxn ang="0">
                  <a:pos x="r" y="vc"/>
                </a:cxn>
                <a:cxn ang="cd4">
                  <a:pos x="hc" y="b"/>
                </a:cxn>
                <a:cxn ang="cd2">
                  <a:pos x="l" y="vc"/>
                </a:cxn>
              </a:cxnLst>
              <a:rect l="l" t="t" r="r" b="b"/>
              <a:pathLst>
                <a:path w="247650" h="360">
                  <a:moveTo>
                    <a:pt x="f0" y="f0"/>
                  </a:moveTo>
                  <a:lnTo>
                    <a:pt x="f1" y="f0"/>
                  </a:lnTo>
                </a:path>
              </a:pathLst>
            </a:custGeom>
            <a:noFill/>
            <a:ln w="19800">
              <a:solidFill>
                <a:srgbClr val="FFFFFF"/>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57" name="object 54"/>
            <p:cNvSpPr/>
            <p:nvPr/>
          </p:nvSpPr>
          <p:spPr>
            <a:xfrm>
              <a:off x="2924996" y="3732055"/>
              <a:ext cx="220709" cy="302"/>
            </a:xfrm>
            <a:custGeom>
              <a:gdLst>
                <a:gd name="f0" fmla="val 0"/>
                <a:gd name="f1" fmla="val 247650"/>
              </a:gdLst>
              <a:cxnLst>
                <a:cxn ang="3cd4">
                  <a:pos x="hc" y="t"/>
                </a:cxn>
                <a:cxn ang="0">
                  <a:pos x="r" y="vc"/>
                </a:cxn>
                <a:cxn ang="cd4">
                  <a:pos x="hc" y="b"/>
                </a:cxn>
                <a:cxn ang="cd2">
                  <a:pos x="l" y="vc"/>
                </a:cxn>
              </a:cxnLst>
              <a:rect l="l" t="t" r="r" b="b"/>
              <a:pathLst>
                <a:path w="247650" h="360">
                  <a:moveTo>
                    <a:pt x="f0" y="f0"/>
                  </a:moveTo>
                  <a:lnTo>
                    <a:pt x="f1" y="f0"/>
                  </a:lnTo>
                </a:path>
              </a:pathLst>
            </a:custGeom>
            <a:noFill/>
            <a:ln w="19800">
              <a:solidFill>
                <a:srgbClr val="FFFFFF"/>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58" name="object 55"/>
            <p:cNvSpPr/>
            <p:nvPr/>
          </p:nvSpPr>
          <p:spPr>
            <a:xfrm>
              <a:off x="2924996" y="4626013"/>
              <a:ext cx="220709" cy="302"/>
            </a:xfrm>
            <a:custGeom>
              <a:gdLst>
                <a:gd name="f0" fmla="val 0"/>
                <a:gd name="f1" fmla="val 247650"/>
              </a:gdLst>
              <a:cxnLst>
                <a:cxn ang="3cd4">
                  <a:pos x="hc" y="t"/>
                </a:cxn>
                <a:cxn ang="0">
                  <a:pos x="r" y="vc"/>
                </a:cxn>
                <a:cxn ang="cd4">
                  <a:pos x="hc" y="b"/>
                </a:cxn>
                <a:cxn ang="cd2">
                  <a:pos x="l" y="vc"/>
                </a:cxn>
              </a:cxnLst>
              <a:rect l="l" t="t" r="r" b="b"/>
              <a:pathLst>
                <a:path w="247650" h="360">
                  <a:moveTo>
                    <a:pt x="f0" y="f0"/>
                  </a:moveTo>
                  <a:lnTo>
                    <a:pt x="f1" y="f0"/>
                  </a:lnTo>
                </a:path>
              </a:pathLst>
            </a:custGeom>
            <a:noFill/>
            <a:ln w="19800">
              <a:solidFill>
                <a:srgbClr val="FFFFFF"/>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59" name="object 56"/>
            <p:cNvSpPr/>
            <p:nvPr/>
          </p:nvSpPr>
          <p:spPr>
            <a:xfrm>
              <a:off x="2924996" y="5509699"/>
              <a:ext cx="220709" cy="302"/>
            </a:xfrm>
            <a:custGeom>
              <a:gdLst>
                <a:gd name="f0" fmla="val 0"/>
                <a:gd name="f1" fmla="val 247650"/>
              </a:gdLst>
              <a:cxnLst>
                <a:cxn ang="3cd4">
                  <a:pos x="hc" y="t"/>
                </a:cxn>
                <a:cxn ang="0">
                  <a:pos x="r" y="vc"/>
                </a:cxn>
                <a:cxn ang="cd4">
                  <a:pos x="hc" y="b"/>
                </a:cxn>
                <a:cxn ang="cd2">
                  <a:pos x="l" y="vc"/>
                </a:cxn>
              </a:cxnLst>
              <a:rect l="l" t="t" r="r" b="b"/>
              <a:pathLst>
                <a:path w="247650" h="360">
                  <a:moveTo>
                    <a:pt x="f0" y="f0"/>
                  </a:moveTo>
                  <a:lnTo>
                    <a:pt x="f1" y="f0"/>
                  </a:lnTo>
                </a:path>
              </a:pathLst>
            </a:custGeom>
            <a:noFill/>
            <a:ln w="19800">
              <a:solidFill>
                <a:srgbClr val="FFFFFF"/>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61" name="object 58"/>
            <p:cNvSpPr/>
            <p:nvPr/>
          </p:nvSpPr>
          <p:spPr>
            <a:xfrm>
              <a:off x="2254452" y="3898823"/>
              <a:ext cx="262474" cy="387954"/>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2600" rIns="0" bIns="0" anchor="t" anchorCtr="0" compatLnSpc="0">
              <a:spAutoFit/>
            </a:bodyPr>
            <a:lstStyle/>
            <a:p>
              <a:pPr marL="0" marR="0" lvl="0" indent="0" algn="l" defTabSz="914400" fontAlgn="auto" rtl="0" eaLnBrk="1" latinLnBrk="0" hangingPunct="0">
                <a:lnSpc>
                  <a:spcPct val="100000"/>
                </a:lnSpc>
                <a:spcBef>
                  <a:spcPts val="99"/>
                </a:spcBef>
                <a:spcAft>
                  <a:spcPct val="0"/>
                </a:spcAft>
                <a:buClrTx/>
                <a:buSzTx/>
                <a:buFontTx/>
                <a:buNone/>
                <a:defRPr sz="1800"/>
              </a:pPr>
              <a:r>
                <a:rPr kumimoji="0" lang="en-IN" sz="1100" b="1" i="0" u="none" strike="noStrike" kern="1200" cap="none" spc="0" normalizeH="0" baseline="0" noProof="0" dirty="1">
                  <a:ln>
                    <a:noFill/>
                  </a:ln>
                  <a:solidFill>
                    <a:srgbClr val="FFFFFF"/>
                  </a:solidFill>
                  <a:effectLst/>
                  <a:uLnTx/>
                  <a:uFillTx/>
                  <a:latin typeface="Open Sans" panose="020b0606030504020204"/>
                  <a:ea typeface="Microsoft YaHei" pitchFamily="2"/>
                  <a:cs typeface="Arial Black" pitchFamily="2"/>
                </a:rPr>
                <a:t>Rate</a:t>
              </a:r>
            </a:p>
          </p:txBody>
        </p:sp>
        <p:sp>
          <p:nvSpPr>
            <p:cNvPr id="62" name="object 59"/>
            <p:cNvSpPr/>
            <p:nvPr/>
          </p:nvSpPr>
          <p:spPr>
            <a:xfrm>
              <a:off x="3838353" y="3719669"/>
              <a:ext cx="1416458" cy="575569"/>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2600" rIns="0" bIns="0" anchor="t" anchorCtr="0" compatLnSpc="0">
              <a:spAutoFit/>
            </a:bodyPr>
            <a:lstStyle/>
            <a:p>
              <a:pPr marL="0" marR="5040" lvl="0" indent="0" algn="l" defTabSz="914400" fontAlgn="auto" rtl="0" eaLnBrk="1" latinLnBrk="0" hangingPunct="0">
                <a:lnSpc>
                  <a:spcPct val="100000"/>
                </a:lnSpc>
                <a:spcBef>
                  <a:spcPts val="99"/>
                </a:spcBef>
                <a:spcAft>
                  <a:spcPct val="0"/>
                </a:spcAft>
                <a:buClrTx/>
                <a:buSzTx/>
                <a:buFontTx/>
                <a:buNone/>
                <a:defRPr sz="1800"/>
              </a:pPr>
              <a:r>
                <a:rPr kumimoji="0" lang="en-IN" sz="1100" b="1" i="0" u="none" strike="noStrike" kern="1200" cap="none" spc="0" normalizeH="0" baseline="0" noProof="0" dirty="1">
                  <a:ln>
                    <a:noFill/>
                  </a:ln>
                  <a:solidFill>
                    <a:srgbClr val="FFFFFF"/>
                  </a:solidFill>
                  <a:effectLst/>
                  <a:uLnTx/>
                  <a:uFillTx/>
                  <a:latin typeface="Open Sans" panose="020b0606030504020204"/>
                  <a:ea typeface="Microsoft YaHei" pitchFamily="2"/>
                  <a:cs typeface="Arial Black" pitchFamily="2"/>
                </a:rPr>
                <a:t>Improve your  Manufacturing Cycle Time</a:t>
              </a:r>
            </a:p>
          </p:txBody>
        </p:sp>
        <p:sp>
          <p:nvSpPr>
            <p:cNvPr id="63" name="object 57"/>
            <p:cNvSpPr/>
            <p:nvPr/>
          </p:nvSpPr>
          <p:spPr>
            <a:xfrm>
              <a:off x="873268" y="1674465"/>
              <a:ext cx="1425455" cy="490290"/>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2600" rIns="0" bIns="0" anchor="t" anchorCtr="0" compatLnSpc="0">
              <a:spAutoFit/>
            </a:bodyPr>
            <a:lstStyle/>
            <a:p>
              <a:pPr marL="0" marR="0" lvl="0" indent="0" algn="l" defTabSz="914400" fontAlgn="auto" rtl="0" eaLnBrk="1" latinLnBrk="0" hangingPunct="0">
                <a:lnSpc>
                  <a:spcPct val="100000"/>
                </a:lnSpc>
                <a:spcBef>
                  <a:spcPts val="99"/>
                </a:spcBef>
                <a:spcAft>
                  <a:spcPct val="0"/>
                </a:spcAft>
                <a:buClrTx/>
                <a:buSzTx/>
                <a:buFontTx/>
                <a:buNone/>
                <a:defRPr sz="1800"/>
              </a:pPr>
              <a:r>
                <a:rPr kumimoji="0" lang="en-IN" sz="1400" b="1" i="0" u="none" strike="noStrike" kern="1200" cap="none" spc="0" normalizeH="0" baseline="0" noProof="0" dirty="1">
                  <a:ln>
                    <a:noFill/>
                  </a:ln>
                  <a:solidFill>
                    <a:schemeClr val="tx1">
                      <a:lumMod val="65000"/>
                      <a:lumOff val="35000"/>
                    </a:schemeClr>
                  </a:solidFill>
                  <a:effectLst/>
                  <a:uLnTx/>
                  <a:uFillTx/>
                  <a:latin typeface="Open Sans" panose="020b0606030504020204"/>
                  <a:ea typeface="Microsoft YaHei" pitchFamily="2"/>
                  <a:cs typeface="Arial Black" pitchFamily="2"/>
                </a:rPr>
                <a:t>Data simplification</a:t>
              </a:r>
            </a:p>
          </p:txBody>
        </p:sp>
        <p:sp>
          <p:nvSpPr>
            <p:cNvPr id="64" name="object 64"/>
            <p:cNvSpPr/>
            <p:nvPr/>
          </p:nvSpPr>
          <p:spPr>
            <a:xfrm>
              <a:off x="2279869" y="1582761"/>
              <a:ext cx="983718" cy="401505"/>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3320" rIns="0" bIns="0" anchor="t" anchorCtr="0" compatLnSpc="0">
              <a:spAutoFit/>
            </a:bodyPr>
            <a:lstStyle/>
            <a:p>
              <a:pPr marL="0" marR="0" lvl="0" indent="0" algn="l" defTabSz="914400" fontAlgn="auto" rtl="0" eaLnBrk="1" latinLnBrk="0" hangingPunct="0">
                <a:lnSpc>
                  <a:spcPct val="100000"/>
                </a:lnSpc>
                <a:spcBef>
                  <a:spcPts val="105"/>
                </a:spcBef>
                <a:spcAft>
                  <a:spcPct val="0"/>
                </a:spcAft>
                <a:buClrTx/>
                <a:buSzTx/>
                <a:buFontTx/>
                <a:buNone/>
                <a:tabLst>
                  <a:tab pos="690119" algn="l"/>
                </a:tabLst>
                <a:defRPr sz="1800"/>
              </a:pPr>
              <a:r>
                <a:rPr kumimoji="0" lang="en-IN" sz="1100" b="1" i="0" u="none" strike="noStrike" kern="1200" cap="none" spc="0" normalizeH="0" baseline="0" noProof="0" dirty="1">
                  <a:ln>
                    <a:noFill/>
                  </a:ln>
                  <a:solidFill>
                    <a:srgbClr val="FFFFFF"/>
                  </a:solidFill>
                  <a:effectLst/>
                  <a:uLnTx/>
                  <a:uFillTx/>
                  <a:latin typeface="Open Sans" panose="020b0606030504020204"/>
                  <a:ea typeface="Microsoft YaHei" pitchFamily="2"/>
                  <a:cs typeface="Arial" pitchFamily="2"/>
                </a:rPr>
                <a:t>	</a:t>
              </a:r>
            </a:p>
            <a:p>
              <a:pPr marL="0" marR="0" lvl="0" indent="0" algn="l" defTabSz="914400" fontAlgn="auto" rtl="0" eaLnBrk="1" latinLnBrk="0" hangingPunct="0">
                <a:lnSpc>
                  <a:spcPct val="100000"/>
                </a:lnSpc>
                <a:spcBef>
                  <a:spcPts val="105"/>
                </a:spcBef>
                <a:spcAft>
                  <a:spcPct val="0"/>
                </a:spcAft>
                <a:buClrTx/>
                <a:buSzTx/>
                <a:buFontTx/>
                <a:buNone/>
                <a:tabLst>
                  <a:tab pos="690119" algn="l"/>
                </a:tabLst>
                <a:defRPr sz="1800"/>
              </a:pPr>
              <a:r>
                <a:rPr kumimoji="0" lang="en-IN" sz="1100" b="1" i="0" u="none" strike="noStrike" kern="1200" cap="none" spc="0" normalizeH="0" baseline="0" noProof="0" dirty="1">
                  <a:ln>
                    <a:noFill/>
                  </a:ln>
                  <a:solidFill>
                    <a:srgbClr val="FFFFFF"/>
                  </a:solidFill>
                  <a:effectLst/>
                  <a:uLnTx/>
                  <a:uFillTx/>
                  <a:latin typeface="Open Sans" panose="020b0606030504020204"/>
                  <a:ea typeface="Microsoft YaHei" pitchFamily="2"/>
                  <a:cs typeface="Arial" pitchFamily="2"/>
                </a:rPr>
                <a:t>          01</a:t>
              </a:r>
              <a:endParaRPr kumimoji="0" lang="en-IN" sz="1100" b="1" i="0" u="none" strike="noStrike" kern="1200" cap="none" spc="0" normalizeH="0" baseline="0" noProof="0">
                <a:ln>
                  <a:noFill/>
                </a:ln>
                <a:solidFill>
                  <a:srgbClr val="FFFFFF"/>
                </a:solidFill>
                <a:effectLst/>
                <a:uLnTx/>
                <a:uFillTx/>
                <a:latin typeface="Open Sans" panose="020b0606030504020204"/>
                <a:ea typeface="Microsoft YaHei" pitchFamily="2"/>
                <a:cs typeface="Arial Black" pitchFamily="2"/>
              </a:endParaRPr>
            </a:p>
          </p:txBody>
        </p:sp>
        <p:sp>
          <p:nvSpPr>
            <p:cNvPr id="65" name="object 57"/>
            <p:cNvSpPr/>
            <p:nvPr/>
          </p:nvSpPr>
          <p:spPr>
            <a:xfrm>
              <a:off x="891043" y="2597261"/>
              <a:ext cx="1606325" cy="490290"/>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2600" rIns="0" bIns="0" anchor="t" anchorCtr="0" compatLnSpc="0">
              <a:spAutoFit/>
            </a:bodyPr>
            <a:lstStyle/>
            <a:p>
              <a:pPr marL="0" marR="0" lvl="0" indent="0" algn="l" defTabSz="914400" fontAlgn="auto" rtl="0" eaLnBrk="1" latinLnBrk="0" hangingPunct="0">
                <a:lnSpc>
                  <a:spcPct val="100000"/>
                </a:lnSpc>
                <a:spcBef>
                  <a:spcPts val="99"/>
                </a:spcBef>
                <a:spcAft>
                  <a:spcPct val="0"/>
                </a:spcAft>
                <a:buClrTx/>
                <a:buSzTx/>
                <a:buFontTx/>
                <a:buNone/>
                <a:defRPr sz="1800"/>
              </a:pPr>
              <a:r>
                <a:rPr kumimoji="0" lang="en-IN" sz="1400" b="1" i="0" u="none" strike="noStrike" kern="1200" cap="none" spc="0" normalizeH="0" baseline="0" noProof="0" dirty="1">
                  <a:ln>
                    <a:noFill/>
                  </a:ln>
                  <a:solidFill>
                    <a:schemeClr val="tx1">
                      <a:lumMod val="65000"/>
                      <a:lumOff val="35000"/>
                    </a:schemeClr>
                  </a:solidFill>
                  <a:effectLst/>
                  <a:uLnTx/>
                  <a:uFillTx/>
                  <a:latin typeface="Open Sans" panose="020b0606030504020204"/>
                  <a:ea typeface="Microsoft YaHei" pitchFamily="2"/>
                  <a:cs typeface="Arial Black" pitchFamily="2"/>
                </a:rPr>
                <a:t>Improved performance</a:t>
              </a:r>
            </a:p>
          </p:txBody>
        </p:sp>
        <p:sp>
          <p:nvSpPr>
            <p:cNvPr id="66" name="object 64"/>
            <p:cNvSpPr/>
            <p:nvPr/>
          </p:nvSpPr>
          <p:spPr>
            <a:xfrm>
              <a:off x="2668501" y="2706401"/>
              <a:ext cx="967750" cy="201066"/>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3320" rIns="0" bIns="0" anchor="t" anchorCtr="0" compatLnSpc="0">
              <a:spAutoFit/>
            </a:bodyPr>
            <a:lstStyle/>
            <a:p>
              <a:pPr marL="0" marR="0" lvl="0" indent="0" algn="l" defTabSz="914400" fontAlgn="auto" rtl="0" eaLnBrk="1" latinLnBrk="0" hangingPunct="0">
                <a:lnSpc>
                  <a:spcPct val="100000"/>
                </a:lnSpc>
                <a:spcBef>
                  <a:spcPts val="105"/>
                </a:spcBef>
                <a:spcAft>
                  <a:spcPct val="0"/>
                </a:spcAft>
                <a:buClrTx/>
                <a:buSzTx/>
                <a:buFontTx/>
                <a:buNone/>
                <a:tabLst>
                  <a:tab pos="690119" algn="l"/>
                </a:tabLst>
                <a:defRPr sz="1800"/>
              </a:pPr>
              <a:r>
                <a:rPr kumimoji="0" lang="en-IN" sz="1100" b="1" i="0" u="none" strike="noStrike" kern="1200" cap="none" spc="0" normalizeH="0" baseline="0" noProof="0" dirty="1">
                  <a:ln>
                    <a:noFill/>
                  </a:ln>
                  <a:solidFill>
                    <a:srgbClr val="FFFFFF"/>
                  </a:solidFill>
                  <a:effectLst/>
                  <a:uLnTx/>
                  <a:uFillTx/>
                  <a:latin typeface="Open Sans" panose="020b0606030504020204"/>
                  <a:ea typeface="Microsoft YaHei" pitchFamily="2"/>
                  <a:cs typeface="Arial" pitchFamily="2"/>
                </a:rPr>
                <a:t>03</a:t>
              </a:r>
              <a:endParaRPr kumimoji="0" lang="en-IN" sz="1100" b="1" i="0" u="none" strike="noStrike" kern="1200" cap="none" spc="0" normalizeH="0" baseline="0" noProof="0">
                <a:ln>
                  <a:noFill/>
                </a:ln>
                <a:solidFill>
                  <a:srgbClr val="FFFFFF"/>
                </a:solidFill>
                <a:effectLst/>
                <a:uLnTx/>
                <a:uFillTx/>
                <a:latin typeface="Open Sans" panose="020b0606030504020204"/>
                <a:ea typeface="Microsoft YaHei" pitchFamily="2"/>
                <a:cs typeface="Arial Black" pitchFamily="2"/>
              </a:endParaRPr>
            </a:p>
          </p:txBody>
        </p:sp>
        <p:sp>
          <p:nvSpPr>
            <p:cNvPr id="89" name="object 57"/>
            <p:cNvSpPr/>
            <p:nvPr/>
          </p:nvSpPr>
          <p:spPr>
            <a:xfrm>
              <a:off x="4050432" y="1703399"/>
              <a:ext cx="1673388" cy="490290"/>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2600" rIns="0" bIns="0" anchor="t" anchorCtr="0" compatLnSpc="0">
              <a:spAutoFit/>
            </a:bodyPr>
            <a:lstStyle/>
            <a:p>
              <a:pPr marL="0" marR="0" lvl="0" indent="0" algn="l" defTabSz="914400" fontAlgn="auto" rtl="0" eaLnBrk="1" latinLnBrk="0" hangingPunct="0">
                <a:lnSpc>
                  <a:spcPct val="100000"/>
                </a:lnSpc>
                <a:spcBef>
                  <a:spcPts val="99"/>
                </a:spcBef>
                <a:spcAft>
                  <a:spcPct val="0"/>
                </a:spcAft>
                <a:buClrTx/>
                <a:buSzTx/>
                <a:buFontTx/>
                <a:buNone/>
                <a:defRPr sz="1800"/>
              </a:pPr>
              <a:r>
                <a:rPr kumimoji="0" lang="en-IN" sz="1400" b="1" i="0" u="none" strike="noStrike" kern="1200" cap="none" spc="0" normalizeH="0" baseline="0" noProof="0" dirty="1">
                  <a:ln>
                    <a:noFill/>
                  </a:ln>
                  <a:solidFill>
                    <a:schemeClr val="tx1">
                      <a:lumMod val="65000"/>
                      <a:lumOff val="35000"/>
                    </a:schemeClr>
                  </a:solidFill>
                  <a:effectLst/>
                  <a:uLnTx/>
                  <a:uFillTx/>
                  <a:latin typeface="Open Sans" panose="020b0606030504020204"/>
                  <a:ea typeface="Microsoft YaHei" pitchFamily="2"/>
                  <a:cs typeface="Arial Black" pitchFamily="2"/>
                </a:rPr>
                <a:t>High volume transactions</a:t>
              </a:r>
            </a:p>
          </p:txBody>
        </p:sp>
        <p:sp>
          <p:nvSpPr>
            <p:cNvPr id="68" name="object 57"/>
            <p:cNvSpPr/>
            <p:nvPr/>
          </p:nvSpPr>
          <p:spPr>
            <a:xfrm>
              <a:off x="4056071" y="2557628"/>
              <a:ext cx="1791055" cy="503114"/>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2600" rIns="0" bIns="0" anchor="t" anchorCtr="0" compatLnSpc="0">
              <a:spAutoFit/>
            </a:bodyPr>
            <a:lstStyle/>
            <a:p>
              <a:pPr marL="0" marR="0" lvl="0" indent="0" algn="l" defTabSz="914400" fontAlgn="auto" rtl="0" eaLnBrk="1" latinLnBrk="0" hangingPunct="0">
                <a:lnSpc>
                  <a:spcPct val="100000"/>
                </a:lnSpc>
                <a:spcBef>
                  <a:spcPts val="99"/>
                </a:spcBef>
                <a:spcAft>
                  <a:spcPct val="0"/>
                </a:spcAft>
                <a:buClrTx/>
                <a:buSzTx/>
                <a:buFontTx/>
                <a:buNone/>
                <a:defRPr/>
              </a:pPr>
              <a:r>
                <a:rPr kumimoji="0" lang="en-IN" sz="1400" b="1" i="0" u="none" strike="noStrike" kern="1200" cap="none" spc="0" normalizeH="0" baseline="0" noProof="0" dirty="1">
                  <a:ln>
                    <a:noFill/>
                  </a:ln>
                  <a:solidFill>
                    <a:schemeClr val="tx1">
                      <a:lumMod val="65000"/>
                      <a:lumOff val="35000"/>
                    </a:schemeClr>
                  </a:solidFill>
                  <a:effectLst/>
                  <a:uLnTx/>
                  <a:uFillTx/>
                  <a:latin typeface="Open Sans" panose="020b0606030504020204"/>
                  <a:ea typeface="Microsoft YaHei" pitchFamily="2"/>
                </a:rPr>
                <a:t>Increased</a:t>
              </a:r>
            </a:p>
            <a:p>
              <a:pPr marL="0" marR="0" lvl="0" indent="0" algn="l" defTabSz="914400" fontAlgn="auto" rtl="0" eaLnBrk="1" latinLnBrk="0" hangingPunct="0">
                <a:lnSpc>
                  <a:spcPct val="100000"/>
                </a:lnSpc>
                <a:spcBef>
                  <a:spcPts val="99"/>
                </a:spcBef>
                <a:spcAft>
                  <a:spcPct val="0"/>
                </a:spcAft>
                <a:buClrTx/>
                <a:buSzTx/>
                <a:buFontTx/>
                <a:buNone/>
                <a:defRPr/>
              </a:pPr>
              <a:r>
                <a:rPr kumimoji="0" lang="en-IN" sz="1400" b="1" i="0" u="none" strike="noStrike" kern="1200" cap="none" spc="0" normalizeH="0" baseline="0" noProof="0" dirty="1">
                  <a:ln>
                    <a:noFill/>
                  </a:ln>
                  <a:solidFill>
                    <a:schemeClr val="tx1">
                      <a:lumMod val="65000"/>
                      <a:lumOff val="35000"/>
                    </a:schemeClr>
                  </a:solidFill>
                  <a:effectLst/>
                  <a:uLnTx/>
                  <a:uFillTx/>
                  <a:latin typeface="Open Sans" panose="020b0606030504020204"/>
                  <a:ea typeface="Microsoft YaHei" pitchFamily="2"/>
                </a:rPr>
                <a:t>flexibility</a:t>
              </a:r>
            </a:p>
          </p:txBody>
        </p:sp>
        <p:sp>
          <p:nvSpPr>
            <p:cNvPr id="69" name="object 68"/>
            <p:cNvSpPr/>
            <p:nvPr/>
          </p:nvSpPr>
          <p:spPr>
            <a:xfrm>
              <a:off x="3493365" y="2528260"/>
              <a:ext cx="1434232" cy="388681"/>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3320" rIns="0" bIns="0" anchor="t" anchorCtr="0" compatLnSpc="0">
              <a:spAutoFit/>
            </a:bodyPr>
            <a:lstStyle/>
            <a:p>
              <a:pPr marL="0" marR="5040" lvl="0" indent="0" algn="l" defTabSz="914400" fontAlgn="auto" rtl="0" eaLnBrk="1" latinLnBrk="0" hangingPunct="0">
                <a:lnSpc>
                  <a:spcPct val="100000"/>
                </a:lnSpc>
                <a:spcBef>
                  <a:spcPts val="105"/>
                </a:spcBef>
                <a:spcAft>
                  <a:spcPct val="0"/>
                </a:spcAft>
                <a:buClrTx/>
                <a:buSzTx/>
                <a:buFontTx/>
                <a:buNone/>
                <a:defRPr sz="1800"/>
              </a:pPr>
              <a:r>
                <a:rPr kumimoji="0" lang="en-IN" sz="1100" b="1" i="0" u="none" strike="noStrike" kern="1200" cap="none" spc="0" normalizeH="0" baseline="0" noProof="0" dirty="1">
                  <a:ln>
                    <a:noFill/>
                  </a:ln>
                  <a:solidFill>
                    <a:srgbClr val="FFFFFF"/>
                  </a:solidFill>
                  <a:effectLst/>
                  <a:uLnTx/>
                  <a:uFillTx/>
                  <a:latin typeface="Open Sans" panose="020b0606030504020204"/>
                  <a:ea typeface="Microsoft YaHei" pitchFamily="2"/>
                  <a:cs typeface="Times New Roman" pitchFamily="2"/>
                </a:rPr>
                <a:t>              </a:t>
              </a:r>
            </a:p>
            <a:p>
              <a:pPr marL="0" marR="5040" lvl="0" indent="0" algn="l" defTabSz="914400" fontAlgn="auto" rtl="0" eaLnBrk="1" latinLnBrk="0" hangingPunct="0">
                <a:lnSpc>
                  <a:spcPct val="100000"/>
                </a:lnSpc>
                <a:spcBef>
                  <a:spcPts val="6"/>
                </a:spcBef>
                <a:spcAft>
                  <a:spcPct val="0"/>
                </a:spcAft>
                <a:buClrTx/>
                <a:buSzTx/>
                <a:buFontTx/>
                <a:buNone/>
                <a:tabLst>
                  <a:tab pos="416520" algn="l"/>
                </a:tabLst>
                <a:defRPr sz="1800"/>
              </a:pPr>
              <a:r>
                <a:rPr kumimoji="0" lang="en-IN" sz="1100" b="1" i="0" u="none" strike="noStrike" kern="1200" cap="none" spc="0" normalizeH="0" baseline="0" noProof="0" dirty="1">
                  <a:ln>
                    <a:noFill/>
                  </a:ln>
                  <a:solidFill>
                    <a:srgbClr val="FFFFFF"/>
                  </a:solidFill>
                  <a:effectLst/>
                  <a:uLnTx/>
                  <a:uFillTx/>
                  <a:latin typeface="Open Sans" panose="020b0606030504020204"/>
                  <a:ea typeface="Microsoft YaHei" pitchFamily="2"/>
                  <a:cs typeface="Arial Black" pitchFamily="2"/>
                </a:rPr>
                <a:t>04	</a:t>
              </a:r>
            </a:p>
          </p:txBody>
        </p:sp>
        <p:grpSp>
          <p:nvGrpSpPr>
            <p:cNvPr id="70" name="Group 69"/>
            <p:cNvGrpSpPr/>
            <p:nvPr/>
          </p:nvGrpSpPr>
          <p:grpSpPr>
            <a:xfrm>
              <a:off x="873269" y="3465973"/>
              <a:ext cx="2762361" cy="490291"/>
              <a:chOff x="1872128" y="3569619"/>
              <a:chExt cx="3095415" cy="584231"/>
            </a:xfrm>
          </p:grpSpPr>
          <p:sp>
            <p:nvSpPr>
              <p:cNvPr id="86" name="object 57"/>
              <p:cNvSpPr/>
              <p:nvPr/>
            </p:nvSpPr>
            <p:spPr>
              <a:xfrm>
                <a:off x="1872128" y="3569619"/>
                <a:ext cx="2001960" cy="584231"/>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2600" rIns="0" bIns="0" anchor="t" anchorCtr="0" compatLnSpc="0">
                <a:spAutoFit/>
              </a:bodyPr>
              <a:lstStyle/>
              <a:p>
                <a:pPr marL="0" marR="0" lvl="0" indent="0" algn="l" defTabSz="914400" fontAlgn="auto" rtl="0" eaLnBrk="1" latinLnBrk="0" hangingPunct="0">
                  <a:lnSpc>
                    <a:spcPct val="100000"/>
                  </a:lnSpc>
                  <a:spcBef>
                    <a:spcPts val="99"/>
                  </a:spcBef>
                  <a:spcAft>
                    <a:spcPct val="0"/>
                  </a:spcAft>
                  <a:buClrTx/>
                  <a:buSzTx/>
                  <a:buFontTx/>
                  <a:buNone/>
                  <a:defRPr sz="1800"/>
                </a:pPr>
                <a:r>
                  <a:rPr kumimoji="0" lang="en-IN" sz="1400" b="1" i="0" u="none" strike="noStrike" kern="1200" cap="none" spc="0" normalizeH="0" baseline="0" noProof="0" dirty="1">
                    <a:ln>
                      <a:noFill/>
                    </a:ln>
                    <a:solidFill>
                      <a:schemeClr val="tx1">
                        <a:lumMod val="65000"/>
                        <a:lumOff val="35000"/>
                      </a:schemeClr>
                    </a:solidFill>
                    <a:effectLst/>
                    <a:uLnTx/>
                    <a:uFillTx/>
                    <a:latin typeface="Open Sans" panose="020b0606030504020204"/>
                    <a:ea typeface="Microsoft YaHei" pitchFamily="2"/>
                    <a:cs typeface="Arial Black" pitchFamily="2"/>
                  </a:rPr>
                  <a:t>Optimized workflows</a:t>
                </a:r>
              </a:p>
            </p:txBody>
          </p:sp>
          <p:sp>
            <p:nvSpPr>
              <p:cNvPr id="87" name="object 64"/>
              <p:cNvSpPr/>
              <p:nvPr/>
            </p:nvSpPr>
            <p:spPr>
              <a:xfrm>
                <a:off x="3883113" y="3735583"/>
                <a:ext cx="1084430" cy="239591"/>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3320" rIns="0" bIns="0" anchor="t" anchorCtr="0" compatLnSpc="0">
                <a:spAutoFit/>
              </a:bodyPr>
              <a:lstStyle/>
              <a:p>
                <a:pPr marL="0" marR="0" lvl="0" indent="0" algn="l" defTabSz="914400" fontAlgn="auto" rtl="0" eaLnBrk="1" latinLnBrk="0" hangingPunct="0">
                  <a:lnSpc>
                    <a:spcPct val="100000"/>
                  </a:lnSpc>
                  <a:spcBef>
                    <a:spcPts val="105"/>
                  </a:spcBef>
                  <a:spcAft>
                    <a:spcPct val="0"/>
                  </a:spcAft>
                  <a:buClrTx/>
                  <a:buSzTx/>
                  <a:buFontTx/>
                  <a:buNone/>
                  <a:tabLst>
                    <a:tab pos="690119" algn="l"/>
                  </a:tabLst>
                  <a:defRPr sz="1800"/>
                </a:pPr>
                <a:r>
                  <a:rPr kumimoji="0" lang="en-IN" sz="1100" b="1" i="0" u="none" strike="noStrike" kern="1200" cap="none" spc="0" normalizeH="0" baseline="0" noProof="0" dirty="1">
                    <a:ln>
                      <a:noFill/>
                    </a:ln>
                    <a:solidFill>
                      <a:srgbClr val="FFFFFF"/>
                    </a:solidFill>
                    <a:effectLst/>
                    <a:uLnTx/>
                    <a:uFillTx/>
                    <a:latin typeface="Open Sans" panose="020b0606030504020204"/>
                    <a:ea typeface="Microsoft YaHei" pitchFamily="2"/>
                    <a:cs typeface="Arial" pitchFamily="2"/>
                  </a:rPr>
                  <a:t>05</a:t>
                </a:r>
                <a:endParaRPr kumimoji="0" lang="en-IN" sz="1100" b="1" i="0" u="none" strike="noStrike" kern="1200" cap="none" spc="0" normalizeH="0" baseline="0" noProof="0">
                  <a:ln>
                    <a:noFill/>
                  </a:ln>
                  <a:solidFill>
                    <a:srgbClr val="FFFFFF"/>
                  </a:solidFill>
                  <a:effectLst/>
                  <a:uLnTx/>
                  <a:uFillTx/>
                  <a:latin typeface="Open Sans" panose="020b0606030504020204"/>
                  <a:ea typeface="Microsoft YaHei" pitchFamily="2"/>
                  <a:cs typeface="Arial Black" pitchFamily="2"/>
                </a:endParaRPr>
              </a:p>
            </p:txBody>
          </p:sp>
        </p:grpSp>
        <p:sp>
          <p:nvSpPr>
            <p:cNvPr id="84" name="object 57"/>
            <p:cNvSpPr/>
            <p:nvPr/>
          </p:nvSpPr>
          <p:spPr>
            <a:xfrm>
              <a:off x="4069431" y="3456831"/>
              <a:ext cx="1673388" cy="490290"/>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2600" rIns="0" bIns="0" anchor="t" anchorCtr="0" compatLnSpc="0">
              <a:spAutoFit/>
            </a:bodyPr>
            <a:lstStyle/>
            <a:p>
              <a:pPr marL="0" marR="0" lvl="0" indent="0" algn="l" defTabSz="914400" fontAlgn="auto" rtl="0" eaLnBrk="1" latinLnBrk="0" hangingPunct="0">
                <a:lnSpc>
                  <a:spcPct val="100000"/>
                </a:lnSpc>
                <a:spcBef>
                  <a:spcPts val="99"/>
                </a:spcBef>
                <a:spcAft>
                  <a:spcPct val="0"/>
                </a:spcAft>
                <a:buClrTx/>
                <a:buSzTx/>
                <a:buFontTx/>
                <a:buNone/>
                <a:defRPr sz="1800"/>
              </a:pPr>
              <a:r>
                <a:rPr kumimoji="0" lang="en-IN" sz="1400" b="1" i="0" u="none" strike="noStrike" kern="1200" cap="none" spc="0" normalizeH="0" baseline="0" noProof="0" dirty="1">
                  <a:ln>
                    <a:noFill/>
                  </a:ln>
                  <a:solidFill>
                    <a:schemeClr val="tx1">
                      <a:lumMod val="65000"/>
                      <a:lumOff val="35000"/>
                    </a:schemeClr>
                  </a:solidFill>
                  <a:effectLst/>
                  <a:uLnTx/>
                  <a:uFillTx/>
                  <a:latin typeface="Open Sans" panose="020b0606030504020204"/>
                  <a:ea typeface="Microsoft YaHei" pitchFamily="2"/>
                  <a:cs typeface="Arial Black" pitchFamily="2"/>
                </a:rPr>
                <a:t>Real time data analysis</a:t>
              </a:r>
            </a:p>
          </p:txBody>
        </p:sp>
        <p:grpSp>
          <p:nvGrpSpPr>
            <p:cNvPr id="72" name="Group 71"/>
            <p:cNvGrpSpPr/>
            <p:nvPr/>
          </p:nvGrpSpPr>
          <p:grpSpPr>
            <a:xfrm>
              <a:off x="873269" y="4337903"/>
              <a:ext cx="2752563" cy="490290"/>
              <a:chOff x="1883107" y="3527536"/>
              <a:chExt cx="3084436" cy="584230"/>
            </a:xfrm>
          </p:grpSpPr>
          <p:sp>
            <p:nvSpPr>
              <p:cNvPr id="82" name="object 57"/>
              <p:cNvSpPr/>
              <p:nvPr/>
            </p:nvSpPr>
            <p:spPr>
              <a:xfrm>
                <a:off x="1883107" y="3527536"/>
                <a:ext cx="1597320" cy="584230"/>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2600" rIns="0" bIns="0" anchor="t" anchorCtr="0" compatLnSpc="0">
                <a:spAutoFit/>
              </a:bodyPr>
              <a:lstStyle/>
              <a:p>
                <a:pPr marL="0" marR="0" lvl="0" indent="0" algn="l" defTabSz="914400" fontAlgn="auto" rtl="0" eaLnBrk="1" latinLnBrk="0" hangingPunct="0">
                  <a:lnSpc>
                    <a:spcPct val="100000"/>
                  </a:lnSpc>
                  <a:spcBef>
                    <a:spcPts val="99"/>
                  </a:spcBef>
                  <a:spcAft>
                    <a:spcPct val="0"/>
                  </a:spcAft>
                  <a:buClrTx/>
                  <a:buSzTx/>
                  <a:buFontTx/>
                  <a:buNone/>
                  <a:defRPr sz="1800"/>
                </a:pPr>
                <a:r>
                  <a:rPr kumimoji="0" lang="en-IN" sz="1400" b="1" i="0" u="none" strike="noStrike" kern="1200" cap="none" spc="0" normalizeH="0" baseline="0" noProof="0" dirty="1">
                    <a:ln>
                      <a:noFill/>
                    </a:ln>
                    <a:solidFill>
                      <a:schemeClr val="tx1">
                        <a:lumMod val="65000"/>
                        <a:lumOff val="35000"/>
                      </a:schemeClr>
                    </a:solidFill>
                    <a:effectLst/>
                    <a:uLnTx/>
                    <a:uFillTx/>
                    <a:latin typeface="Open Sans" panose="020b0606030504020204"/>
                    <a:ea typeface="Microsoft YaHei" pitchFamily="2"/>
                    <a:cs typeface="Arial Black" pitchFamily="2"/>
                  </a:rPr>
                  <a:t>Enhanced user experience</a:t>
                </a:r>
              </a:p>
            </p:txBody>
          </p:sp>
          <p:sp>
            <p:nvSpPr>
              <p:cNvPr id="83" name="object 64"/>
              <p:cNvSpPr/>
              <p:nvPr/>
            </p:nvSpPr>
            <p:spPr>
              <a:xfrm>
                <a:off x="3883113" y="3735583"/>
                <a:ext cx="1084430" cy="239590"/>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3320" rIns="0" bIns="0" anchor="t" anchorCtr="0" compatLnSpc="0">
                <a:spAutoFit/>
              </a:bodyPr>
              <a:lstStyle/>
              <a:p>
                <a:pPr marL="0" marR="0" lvl="0" indent="0" algn="l" defTabSz="914400" fontAlgn="auto" rtl="0" eaLnBrk="1" latinLnBrk="0" hangingPunct="0">
                  <a:lnSpc>
                    <a:spcPct val="100000"/>
                  </a:lnSpc>
                  <a:spcBef>
                    <a:spcPts val="105"/>
                  </a:spcBef>
                  <a:spcAft>
                    <a:spcPct val="0"/>
                  </a:spcAft>
                  <a:buClrTx/>
                  <a:buSzTx/>
                  <a:buFontTx/>
                  <a:buNone/>
                  <a:tabLst>
                    <a:tab pos="690119" algn="l"/>
                  </a:tabLst>
                  <a:defRPr sz="1800"/>
                </a:pPr>
                <a:r>
                  <a:rPr kumimoji="0" lang="en-IN" sz="1100" b="1" i="0" u="none" strike="noStrike" kern="1200" cap="none" spc="0" normalizeH="0" baseline="0" noProof="0" dirty="1">
                    <a:ln>
                      <a:noFill/>
                    </a:ln>
                    <a:solidFill>
                      <a:srgbClr val="FFFFFF"/>
                    </a:solidFill>
                    <a:effectLst/>
                    <a:uLnTx/>
                    <a:uFillTx/>
                    <a:latin typeface="Open Sans" panose="020b0606030504020204"/>
                    <a:ea typeface="Microsoft YaHei" pitchFamily="2"/>
                    <a:cs typeface="Arial" pitchFamily="2"/>
                  </a:rPr>
                  <a:t>07</a:t>
                </a:r>
                <a:endParaRPr kumimoji="0" lang="en-IN" sz="1100" b="1" i="0" u="none" strike="noStrike" kern="1200" cap="none" spc="0" normalizeH="0" baseline="0" noProof="0">
                  <a:ln>
                    <a:noFill/>
                  </a:ln>
                  <a:solidFill>
                    <a:srgbClr val="FFFFFF"/>
                  </a:solidFill>
                  <a:effectLst/>
                  <a:uLnTx/>
                  <a:uFillTx/>
                  <a:latin typeface="Open Sans" panose="020b0606030504020204"/>
                  <a:ea typeface="Microsoft YaHei" pitchFamily="2"/>
                  <a:cs typeface="Arial Black" pitchFamily="2"/>
                </a:endParaRPr>
              </a:p>
            </p:txBody>
          </p:sp>
        </p:grpSp>
        <p:grpSp>
          <p:nvGrpSpPr>
            <p:cNvPr id="73" name="Group 72"/>
            <p:cNvGrpSpPr/>
            <p:nvPr/>
          </p:nvGrpSpPr>
          <p:grpSpPr>
            <a:xfrm>
              <a:off x="3511692" y="4321662"/>
              <a:ext cx="2342973" cy="540409"/>
              <a:chOff x="5106673" y="3550901"/>
              <a:chExt cx="2625462" cy="643952"/>
            </a:xfrm>
          </p:grpSpPr>
          <p:sp>
            <p:nvSpPr>
              <p:cNvPr id="80" name="object 57"/>
              <p:cNvSpPr/>
              <p:nvPr/>
            </p:nvSpPr>
            <p:spPr>
              <a:xfrm>
                <a:off x="5710370" y="3610623"/>
                <a:ext cx="2021765" cy="584230"/>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2600" rIns="0" bIns="0" anchor="t" anchorCtr="0" compatLnSpc="0">
                <a:spAutoFit/>
              </a:bodyPr>
              <a:lstStyle/>
              <a:p>
                <a:pPr marL="0" marR="0" lvl="0" indent="0" algn="l" defTabSz="914400" fontAlgn="auto" rtl="0" eaLnBrk="1" latinLnBrk="0" hangingPunct="0">
                  <a:lnSpc>
                    <a:spcPct val="100000"/>
                  </a:lnSpc>
                  <a:spcBef>
                    <a:spcPts val="99"/>
                  </a:spcBef>
                  <a:spcAft>
                    <a:spcPct val="0"/>
                  </a:spcAft>
                  <a:buClrTx/>
                  <a:buSzTx/>
                  <a:buFontTx/>
                  <a:buNone/>
                  <a:defRPr sz="1800"/>
                </a:pPr>
                <a:r>
                  <a:rPr kumimoji="0" lang="en-IN" sz="1400" b="1" i="0" u="none" strike="noStrike" kern="1200" cap="none" spc="0" normalizeH="0" baseline="0" noProof="0" dirty="1">
                    <a:ln>
                      <a:noFill/>
                    </a:ln>
                    <a:solidFill>
                      <a:schemeClr val="tx1">
                        <a:lumMod val="65000"/>
                        <a:lumOff val="35000"/>
                      </a:schemeClr>
                    </a:solidFill>
                    <a:effectLst/>
                    <a:uLnTx/>
                    <a:uFillTx/>
                    <a:latin typeface="Open Sans" panose="020b0606030504020204"/>
                    <a:ea typeface="Microsoft YaHei" pitchFamily="2"/>
                    <a:cs typeface="Arial Black" pitchFamily="2"/>
                  </a:rPr>
                  <a:t>Flexibility </a:t>
                </a:r>
                <a:br>
                  <a:rPr kumimoji="0" lang="en-IN" sz="1400" b="1" i="0" u="none" strike="noStrike" kern="1200" cap="none" spc="0" normalizeH="0" baseline="0" noProof="0" dirty="1">
                    <a:ln>
                      <a:noFill/>
                    </a:ln>
                    <a:solidFill>
                      <a:schemeClr val="tx1">
                        <a:lumMod val="65000"/>
                        <a:lumOff val="35000"/>
                      </a:schemeClr>
                    </a:solidFill>
                    <a:effectLst/>
                    <a:uLnTx/>
                    <a:uFillTx/>
                    <a:latin typeface="Open Sans" panose="020b0606030504020204"/>
                    <a:ea typeface="Microsoft YaHei" pitchFamily="2"/>
                    <a:cs typeface="Arial Black" pitchFamily="2"/>
                  </a:rPr>
                </a:br>
                <a:r>
                  <a:rPr kumimoji="0" lang="en-IN" sz="1400" b="1" i="0" u="none" strike="noStrike" kern="1200" cap="none" spc="0" normalizeH="0" baseline="0" noProof="0" dirty="1">
                    <a:ln>
                      <a:noFill/>
                    </a:ln>
                    <a:solidFill>
                      <a:schemeClr val="tx1">
                        <a:lumMod val="65000"/>
                        <a:lumOff val="35000"/>
                      </a:schemeClr>
                    </a:solidFill>
                    <a:effectLst/>
                    <a:uLnTx/>
                    <a:uFillTx/>
                    <a:latin typeface="Open Sans" panose="020b0606030504020204"/>
                    <a:ea typeface="Microsoft YaHei" pitchFamily="2"/>
                    <a:cs typeface="Arial Black" pitchFamily="2"/>
                  </a:rPr>
                  <a:t>to change</a:t>
                </a:r>
              </a:p>
            </p:txBody>
          </p:sp>
          <p:sp>
            <p:nvSpPr>
              <p:cNvPr id="81" name="object 68"/>
              <p:cNvSpPr/>
              <p:nvPr/>
            </p:nvSpPr>
            <p:spPr>
              <a:xfrm>
                <a:off x="5106673" y="3550901"/>
                <a:ext cx="1607157" cy="463153"/>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3320" rIns="0" bIns="0" anchor="t" anchorCtr="0" compatLnSpc="0">
                <a:spAutoFit/>
              </a:bodyPr>
              <a:lstStyle/>
              <a:p>
                <a:pPr marL="0" marR="5040" lvl="0" indent="0" algn="l" defTabSz="914400" fontAlgn="auto" rtl="0" eaLnBrk="1" latinLnBrk="0" hangingPunct="0">
                  <a:lnSpc>
                    <a:spcPct val="100000"/>
                  </a:lnSpc>
                  <a:spcBef>
                    <a:spcPts val="105"/>
                  </a:spcBef>
                  <a:spcAft>
                    <a:spcPct val="0"/>
                  </a:spcAft>
                  <a:buClrTx/>
                  <a:buSzTx/>
                  <a:buFontTx/>
                  <a:buNone/>
                  <a:defRPr sz="1800"/>
                </a:pPr>
                <a:r>
                  <a:rPr kumimoji="0" lang="en-IN" sz="1100" b="1" i="0" u="none" strike="noStrike" kern="1200" cap="none" spc="0" normalizeH="0" baseline="0" noProof="0" dirty="1">
                    <a:ln>
                      <a:noFill/>
                    </a:ln>
                    <a:solidFill>
                      <a:srgbClr val="FFFFFF"/>
                    </a:solidFill>
                    <a:effectLst/>
                    <a:uLnTx/>
                    <a:uFillTx/>
                    <a:latin typeface="Open Sans" panose="020b0606030504020204"/>
                    <a:ea typeface="Microsoft YaHei" pitchFamily="2"/>
                    <a:cs typeface="Times New Roman" pitchFamily="2"/>
                  </a:rPr>
                  <a:t>              </a:t>
                </a:r>
              </a:p>
              <a:p>
                <a:pPr marL="0" marR="5040" lvl="0" indent="0" algn="l" defTabSz="914400" fontAlgn="auto" rtl="0" eaLnBrk="1" latinLnBrk="0" hangingPunct="0">
                  <a:lnSpc>
                    <a:spcPct val="100000"/>
                  </a:lnSpc>
                  <a:spcBef>
                    <a:spcPts val="6"/>
                  </a:spcBef>
                  <a:spcAft>
                    <a:spcPct val="0"/>
                  </a:spcAft>
                  <a:buClrTx/>
                  <a:buSzTx/>
                  <a:buFontTx/>
                  <a:buNone/>
                  <a:tabLst>
                    <a:tab pos="416520" algn="l"/>
                  </a:tabLst>
                  <a:defRPr sz="1800"/>
                </a:pPr>
                <a:r>
                  <a:rPr kumimoji="0" lang="en-IN" sz="1100" b="1" i="0" u="none" strike="noStrike" kern="1200" cap="none" spc="0" normalizeH="0" baseline="0" noProof="0" dirty="1">
                    <a:ln>
                      <a:noFill/>
                    </a:ln>
                    <a:solidFill>
                      <a:srgbClr val="FFFFFF"/>
                    </a:solidFill>
                    <a:effectLst/>
                    <a:uLnTx/>
                    <a:uFillTx/>
                    <a:latin typeface="Open Sans" panose="020b0606030504020204"/>
                    <a:ea typeface="Microsoft YaHei" pitchFamily="2"/>
                    <a:cs typeface="Arial Black" pitchFamily="2"/>
                  </a:rPr>
                  <a:t>08	</a:t>
                </a:r>
              </a:p>
            </p:txBody>
          </p:sp>
        </p:grpSp>
        <p:grpSp>
          <p:nvGrpSpPr>
            <p:cNvPr id="74" name="Group 73"/>
            <p:cNvGrpSpPr/>
            <p:nvPr/>
          </p:nvGrpSpPr>
          <p:grpSpPr>
            <a:xfrm>
              <a:off x="873269" y="5252002"/>
              <a:ext cx="2752563" cy="490289"/>
              <a:chOff x="1883107" y="3546742"/>
              <a:chExt cx="3084436" cy="584229"/>
            </a:xfrm>
          </p:grpSpPr>
          <p:sp>
            <p:nvSpPr>
              <p:cNvPr id="78" name="object 57"/>
              <p:cNvSpPr/>
              <p:nvPr/>
            </p:nvSpPr>
            <p:spPr>
              <a:xfrm>
                <a:off x="1883107" y="3546742"/>
                <a:ext cx="1939141" cy="584229"/>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2600" rIns="0" bIns="0" anchor="t" anchorCtr="0" compatLnSpc="0">
                <a:spAutoFit/>
              </a:bodyPr>
              <a:lstStyle/>
              <a:p>
                <a:pPr marL="0" marR="0" lvl="0" indent="0" algn="l" defTabSz="914400" fontAlgn="auto" rtl="0" eaLnBrk="1" latinLnBrk="0" hangingPunct="0">
                  <a:lnSpc>
                    <a:spcPct val="100000"/>
                  </a:lnSpc>
                  <a:spcBef>
                    <a:spcPts val="99"/>
                  </a:spcBef>
                  <a:spcAft>
                    <a:spcPct val="0"/>
                  </a:spcAft>
                  <a:buClrTx/>
                  <a:buSzTx/>
                  <a:buFontTx/>
                  <a:buNone/>
                  <a:defRPr sz="1800"/>
                </a:pPr>
                <a:r>
                  <a:rPr kumimoji="0" lang="en-IN" sz="1400" b="1" i="0" u="none" strike="noStrike" kern="1200" cap="none" spc="0" normalizeH="0" baseline="0" noProof="0" dirty="1">
                    <a:ln>
                      <a:noFill/>
                    </a:ln>
                    <a:solidFill>
                      <a:schemeClr val="tx1">
                        <a:lumMod val="65000"/>
                        <a:lumOff val="35000"/>
                      </a:schemeClr>
                    </a:solidFill>
                    <a:effectLst/>
                    <a:uLnTx/>
                    <a:uFillTx/>
                    <a:latin typeface="Open Sans" panose="020b0606030504020204"/>
                    <a:ea typeface="Microsoft YaHei" pitchFamily="2"/>
                    <a:cs typeface="Arial Black" pitchFamily="2"/>
                  </a:rPr>
                  <a:t>Rapid integration </a:t>
                </a:r>
                <a:br>
                  <a:rPr kumimoji="0" lang="en-IN" sz="1400" b="1" i="0" u="none" strike="noStrike" kern="1200" cap="none" spc="0" normalizeH="0" baseline="0" noProof="0" dirty="1">
                    <a:ln>
                      <a:noFill/>
                    </a:ln>
                    <a:solidFill>
                      <a:schemeClr val="tx1">
                        <a:lumMod val="65000"/>
                        <a:lumOff val="35000"/>
                      </a:schemeClr>
                    </a:solidFill>
                    <a:effectLst/>
                    <a:uLnTx/>
                    <a:uFillTx/>
                    <a:latin typeface="Open Sans" panose="020b0606030504020204"/>
                    <a:ea typeface="Microsoft YaHei" pitchFamily="2"/>
                    <a:cs typeface="Arial Black" pitchFamily="2"/>
                  </a:rPr>
                </a:br>
                <a:r>
                  <a:rPr kumimoji="0" lang="en-IN" sz="1400" b="1" i="0" u="none" strike="noStrike" kern="1200" cap="none" spc="0" normalizeH="0" baseline="0" noProof="0" dirty="1">
                    <a:ln>
                      <a:noFill/>
                    </a:ln>
                    <a:solidFill>
                      <a:schemeClr val="tx1">
                        <a:lumMod val="65000"/>
                        <a:lumOff val="35000"/>
                      </a:schemeClr>
                    </a:solidFill>
                    <a:effectLst/>
                    <a:uLnTx/>
                    <a:uFillTx/>
                    <a:latin typeface="Open Sans" panose="020b0606030504020204"/>
                    <a:ea typeface="Microsoft YaHei" pitchFamily="2"/>
                    <a:cs typeface="Arial Black" pitchFamily="2"/>
                  </a:rPr>
                  <a:t>of data</a:t>
                </a:r>
              </a:p>
            </p:txBody>
          </p:sp>
          <p:sp>
            <p:nvSpPr>
              <p:cNvPr id="79" name="object 64"/>
              <p:cNvSpPr/>
              <p:nvPr/>
            </p:nvSpPr>
            <p:spPr>
              <a:xfrm>
                <a:off x="3883113" y="3735583"/>
                <a:ext cx="1084430" cy="239591"/>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3320" rIns="0" bIns="0" anchor="t" anchorCtr="0" compatLnSpc="0">
                <a:spAutoFit/>
              </a:bodyPr>
              <a:lstStyle/>
              <a:p>
                <a:pPr marL="0" marR="0" lvl="0" indent="0" algn="l" defTabSz="914400" fontAlgn="auto" rtl="0" eaLnBrk="1" latinLnBrk="0" hangingPunct="0">
                  <a:lnSpc>
                    <a:spcPct val="100000"/>
                  </a:lnSpc>
                  <a:spcBef>
                    <a:spcPts val="105"/>
                  </a:spcBef>
                  <a:spcAft>
                    <a:spcPct val="0"/>
                  </a:spcAft>
                  <a:buClrTx/>
                  <a:buSzTx/>
                  <a:buFontTx/>
                  <a:buNone/>
                  <a:tabLst>
                    <a:tab pos="690119" algn="l"/>
                  </a:tabLst>
                  <a:defRPr sz="1800"/>
                </a:pPr>
                <a:r>
                  <a:rPr kumimoji="0" lang="en-IN" sz="1100" b="1" i="0" u="none" strike="noStrike" kern="1200" cap="none" spc="0" normalizeH="0" baseline="0" noProof="0" dirty="1">
                    <a:ln>
                      <a:noFill/>
                    </a:ln>
                    <a:solidFill>
                      <a:srgbClr val="FFFFFF"/>
                    </a:solidFill>
                    <a:effectLst/>
                    <a:uLnTx/>
                    <a:uFillTx/>
                    <a:latin typeface="Open Sans" panose="020b0606030504020204"/>
                    <a:ea typeface="Microsoft YaHei" pitchFamily="2"/>
                    <a:cs typeface="Arial" pitchFamily="2"/>
                  </a:rPr>
                  <a:t>09</a:t>
                </a:r>
                <a:endParaRPr kumimoji="0" lang="en-IN" sz="1100" b="1" i="0" u="none" strike="noStrike" kern="1200" cap="none" spc="0" normalizeH="0" baseline="0" noProof="0">
                  <a:ln>
                    <a:noFill/>
                  </a:ln>
                  <a:solidFill>
                    <a:srgbClr val="FFFFFF"/>
                  </a:solidFill>
                  <a:effectLst/>
                  <a:uLnTx/>
                  <a:uFillTx/>
                  <a:latin typeface="Open Sans" panose="020b0606030504020204"/>
                  <a:ea typeface="Microsoft YaHei" pitchFamily="2"/>
                  <a:cs typeface="Arial Black" pitchFamily="2"/>
                </a:endParaRPr>
              </a:p>
            </p:txBody>
          </p:sp>
        </p:grpSp>
        <p:sp>
          <p:nvSpPr>
            <p:cNvPr id="76" name="object 57"/>
            <p:cNvSpPr/>
            <p:nvPr/>
          </p:nvSpPr>
          <p:spPr>
            <a:xfrm>
              <a:off x="4078437" y="5237170"/>
              <a:ext cx="1804232" cy="490290"/>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2600" rIns="0" bIns="0" anchor="t" anchorCtr="0" compatLnSpc="0">
              <a:spAutoFit/>
            </a:bodyPr>
            <a:lstStyle/>
            <a:p>
              <a:pPr marL="0" marR="0" lvl="0" indent="0" algn="l" defTabSz="914400" fontAlgn="auto" rtl="0" eaLnBrk="1" latinLnBrk="0" hangingPunct="0">
                <a:lnSpc>
                  <a:spcPct val="100000"/>
                </a:lnSpc>
                <a:spcBef>
                  <a:spcPts val="99"/>
                </a:spcBef>
                <a:spcAft>
                  <a:spcPct val="0"/>
                </a:spcAft>
                <a:buClrTx/>
                <a:buSzTx/>
                <a:buFontTx/>
                <a:buNone/>
                <a:defRPr sz="1800"/>
              </a:pPr>
              <a:r>
                <a:rPr kumimoji="0" lang="en-IN" sz="1400" b="1" i="0" u="none" strike="noStrike" kern="1200" cap="none" spc="0" normalizeH="0" baseline="0" noProof="0" dirty="1">
                  <a:ln>
                    <a:noFill/>
                  </a:ln>
                  <a:solidFill>
                    <a:schemeClr val="tx1">
                      <a:lumMod val="65000"/>
                      <a:lumOff val="35000"/>
                    </a:schemeClr>
                  </a:solidFill>
                  <a:effectLst/>
                  <a:uLnTx/>
                  <a:uFillTx/>
                  <a:latin typeface="Open Sans" panose="020b0606030504020204"/>
                  <a:ea typeface="Microsoft YaHei" pitchFamily="2"/>
                  <a:cs typeface="Arial Black" pitchFamily="2"/>
                </a:rPr>
                <a:t>Faster </a:t>
              </a:r>
              <a:br>
                <a:rPr kumimoji="0" lang="en-IN" sz="1400" b="1" i="0" u="none" strike="noStrike" kern="1200" cap="none" spc="0" normalizeH="0" baseline="0" noProof="0" dirty="1">
                  <a:ln>
                    <a:noFill/>
                  </a:ln>
                  <a:solidFill>
                    <a:schemeClr val="tx1">
                      <a:lumMod val="65000"/>
                      <a:lumOff val="35000"/>
                    </a:schemeClr>
                  </a:solidFill>
                  <a:effectLst/>
                  <a:uLnTx/>
                  <a:uFillTx/>
                  <a:latin typeface="Open Sans" panose="020b0606030504020204"/>
                  <a:ea typeface="Microsoft YaHei" pitchFamily="2"/>
                  <a:cs typeface="Arial Black" pitchFamily="2"/>
                </a:rPr>
              </a:br>
              <a:r>
                <a:rPr kumimoji="0" lang="en-IN" sz="1400" b="1" i="0" u="none" strike="noStrike" kern="1200" cap="none" spc="0" normalizeH="0" baseline="0" noProof="0" dirty="1">
                  <a:ln>
                    <a:noFill/>
                  </a:ln>
                  <a:solidFill>
                    <a:schemeClr val="tx1">
                      <a:lumMod val="65000"/>
                      <a:lumOff val="35000"/>
                    </a:schemeClr>
                  </a:solidFill>
                  <a:effectLst/>
                  <a:uLnTx/>
                  <a:uFillTx/>
                  <a:latin typeface="Open Sans" panose="020b0606030504020204"/>
                  <a:ea typeface="Microsoft YaHei" pitchFamily="2"/>
                  <a:cs typeface="Arial Black" pitchFamily="2"/>
                </a:rPr>
                <a:t>deployment</a:t>
              </a:r>
            </a:p>
          </p:txBody>
        </p:sp>
        <p:sp>
          <p:nvSpPr>
            <p:cNvPr id="88" name="object 64"/>
            <p:cNvSpPr/>
            <p:nvPr/>
          </p:nvSpPr>
          <p:spPr>
            <a:xfrm>
              <a:off x="3117951" y="1620830"/>
              <a:ext cx="983718" cy="401505"/>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3320" rIns="0" bIns="0" anchor="t" anchorCtr="0" compatLnSpc="0">
              <a:spAutoFit/>
            </a:bodyPr>
            <a:lstStyle/>
            <a:p>
              <a:pPr marL="0" marR="0" lvl="0" indent="0" algn="l" defTabSz="914400" fontAlgn="auto" rtl="0" eaLnBrk="1" latinLnBrk="0" hangingPunct="0">
                <a:lnSpc>
                  <a:spcPct val="100000"/>
                </a:lnSpc>
                <a:spcBef>
                  <a:spcPts val="105"/>
                </a:spcBef>
                <a:spcAft>
                  <a:spcPct val="0"/>
                </a:spcAft>
                <a:buClrTx/>
                <a:buSzTx/>
                <a:buFontTx/>
                <a:buNone/>
                <a:tabLst>
                  <a:tab pos="690119" algn="l"/>
                </a:tabLst>
                <a:defRPr sz="1800"/>
              </a:pPr>
              <a:r>
                <a:rPr kumimoji="0" lang="en-IN" sz="1100" b="1" i="0" u="none" strike="noStrike" kern="1200" cap="none" spc="0" normalizeH="0" baseline="0" noProof="0" dirty="1">
                  <a:ln>
                    <a:noFill/>
                  </a:ln>
                  <a:solidFill>
                    <a:srgbClr val="FFFFFF"/>
                  </a:solidFill>
                  <a:effectLst/>
                  <a:uLnTx/>
                  <a:uFillTx/>
                  <a:latin typeface="Open Sans" panose="020b0606030504020204"/>
                  <a:ea typeface="Microsoft YaHei" pitchFamily="2"/>
                  <a:cs typeface="Arial" pitchFamily="2"/>
                </a:rPr>
                <a:t>	</a:t>
              </a:r>
            </a:p>
            <a:p>
              <a:pPr marL="0" marR="0" lvl="0" indent="0" algn="l" defTabSz="914400" fontAlgn="auto" rtl="0" eaLnBrk="1" latinLnBrk="0" hangingPunct="0">
                <a:lnSpc>
                  <a:spcPct val="100000"/>
                </a:lnSpc>
                <a:spcBef>
                  <a:spcPts val="105"/>
                </a:spcBef>
                <a:spcAft>
                  <a:spcPct val="0"/>
                </a:spcAft>
                <a:buClrTx/>
                <a:buSzTx/>
                <a:buFontTx/>
                <a:buNone/>
                <a:tabLst>
                  <a:tab pos="690119" algn="l"/>
                </a:tabLst>
                <a:defRPr sz="1800"/>
              </a:pPr>
              <a:r>
                <a:rPr kumimoji="0" lang="en-IN" sz="1100" b="1" i="0" u="none" strike="noStrike" kern="1200" cap="none" spc="0" normalizeH="0" baseline="0" noProof="0" dirty="1">
                  <a:ln>
                    <a:noFill/>
                  </a:ln>
                  <a:solidFill>
                    <a:srgbClr val="FFFFFF"/>
                  </a:solidFill>
                  <a:effectLst/>
                  <a:uLnTx/>
                  <a:uFillTx/>
                  <a:latin typeface="Open Sans" panose="020b0606030504020204"/>
                  <a:ea typeface="Microsoft YaHei" pitchFamily="2"/>
                  <a:cs typeface="Arial" pitchFamily="2"/>
                </a:rPr>
                <a:t>          02</a:t>
              </a:r>
              <a:endParaRPr kumimoji="0" lang="en-IN" sz="1100" b="1" i="0" u="none" strike="noStrike" kern="1200" cap="none" spc="0" normalizeH="0" baseline="0" noProof="0">
                <a:ln>
                  <a:noFill/>
                </a:ln>
                <a:solidFill>
                  <a:srgbClr val="FFFFFF"/>
                </a:solidFill>
                <a:effectLst/>
                <a:uLnTx/>
                <a:uFillTx/>
                <a:latin typeface="Open Sans" panose="020b0606030504020204"/>
                <a:ea typeface="Microsoft YaHei" pitchFamily="2"/>
                <a:cs typeface="Arial Black" pitchFamily="2"/>
              </a:endParaRPr>
            </a:p>
          </p:txBody>
        </p:sp>
        <p:sp>
          <p:nvSpPr>
            <p:cNvPr id="90" name="object 64"/>
            <p:cNvSpPr/>
            <p:nvPr/>
          </p:nvSpPr>
          <p:spPr>
            <a:xfrm>
              <a:off x="3105807" y="3421333"/>
              <a:ext cx="983718" cy="401505"/>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3320" rIns="0" bIns="0" anchor="t" anchorCtr="0" compatLnSpc="0">
              <a:spAutoFit/>
            </a:bodyPr>
            <a:lstStyle/>
            <a:p>
              <a:pPr marL="0" marR="0" lvl="0" indent="0" algn="l" defTabSz="914400" fontAlgn="auto" rtl="0" eaLnBrk="1" latinLnBrk="0" hangingPunct="0">
                <a:lnSpc>
                  <a:spcPct val="100000"/>
                </a:lnSpc>
                <a:spcBef>
                  <a:spcPts val="105"/>
                </a:spcBef>
                <a:spcAft>
                  <a:spcPct val="0"/>
                </a:spcAft>
                <a:buClrTx/>
                <a:buSzTx/>
                <a:buFontTx/>
                <a:buNone/>
                <a:tabLst>
                  <a:tab pos="690119" algn="l"/>
                </a:tabLst>
                <a:defRPr sz="1800"/>
              </a:pPr>
              <a:r>
                <a:rPr kumimoji="0" lang="en-IN" sz="1100" b="1" i="0" u="none" strike="noStrike" kern="1200" cap="none" spc="0" normalizeH="0" baseline="0" noProof="0" dirty="1">
                  <a:ln>
                    <a:noFill/>
                  </a:ln>
                  <a:solidFill>
                    <a:srgbClr val="FFFFFF"/>
                  </a:solidFill>
                  <a:effectLst/>
                  <a:uLnTx/>
                  <a:uFillTx/>
                  <a:latin typeface="Open Sans" panose="020b0606030504020204"/>
                  <a:ea typeface="Microsoft YaHei" pitchFamily="2"/>
                  <a:cs typeface="Arial" pitchFamily="2"/>
                </a:rPr>
                <a:t>	</a:t>
              </a:r>
            </a:p>
            <a:p>
              <a:pPr marL="0" marR="0" lvl="0" indent="0" algn="l" defTabSz="914400" fontAlgn="auto" rtl="0" eaLnBrk="1" latinLnBrk="0" hangingPunct="0">
                <a:lnSpc>
                  <a:spcPct val="100000"/>
                </a:lnSpc>
                <a:spcBef>
                  <a:spcPts val="105"/>
                </a:spcBef>
                <a:spcAft>
                  <a:spcPct val="0"/>
                </a:spcAft>
                <a:buClrTx/>
                <a:buSzTx/>
                <a:buFontTx/>
                <a:buNone/>
                <a:tabLst>
                  <a:tab pos="690119" algn="l"/>
                </a:tabLst>
                <a:defRPr sz="1800"/>
              </a:pPr>
              <a:r>
                <a:rPr kumimoji="0" lang="en-IN" sz="1100" b="1" i="0" u="none" strike="noStrike" kern="1200" cap="none" spc="0" normalizeH="0" baseline="0" noProof="0" dirty="1">
                  <a:ln>
                    <a:noFill/>
                  </a:ln>
                  <a:solidFill>
                    <a:srgbClr val="FFFFFF"/>
                  </a:solidFill>
                  <a:effectLst/>
                  <a:uLnTx/>
                  <a:uFillTx/>
                  <a:latin typeface="Open Sans" panose="020b0606030504020204"/>
                  <a:ea typeface="Microsoft YaHei" pitchFamily="2"/>
                  <a:cs typeface="Arial" pitchFamily="2"/>
                </a:rPr>
                <a:t>          06</a:t>
              </a:r>
              <a:endParaRPr kumimoji="0" lang="en-IN" sz="1100" b="1" i="0" u="none" strike="noStrike" kern="1200" cap="none" spc="0" normalizeH="0" baseline="0" noProof="0">
                <a:ln>
                  <a:noFill/>
                </a:ln>
                <a:solidFill>
                  <a:srgbClr val="FFFFFF"/>
                </a:solidFill>
                <a:effectLst/>
                <a:uLnTx/>
                <a:uFillTx/>
                <a:latin typeface="Open Sans" panose="020b0606030504020204"/>
                <a:ea typeface="Microsoft YaHei" pitchFamily="2"/>
                <a:cs typeface="Arial Black" pitchFamily="2"/>
              </a:endParaRPr>
            </a:p>
          </p:txBody>
        </p:sp>
        <p:sp>
          <p:nvSpPr>
            <p:cNvPr id="91" name="object 64"/>
            <p:cNvSpPr/>
            <p:nvPr/>
          </p:nvSpPr>
          <p:spPr>
            <a:xfrm>
              <a:off x="3130138" y="5221232"/>
              <a:ext cx="983718" cy="401505"/>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3320" rIns="0" bIns="0" anchor="t" anchorCtr="0" compatLnSpc="0">
              <a:spAutoFit/>
            </a:bodyPr>
            <a:lstStyle/>
            <a:p>
              <a:pPr marL="0" marR="0" lvl="0" indent="0" algn="l" defTabSz="914400" fontAlgn="auto" rtl="0" eaLnBrk="1" latinLnBrk="0" hangingPunct="0">
                <a:lnSpc>
                  <a:spcPct val="100000"/>
                </a:lnSpc>
                <a:spcBef>
                  <a:spcPts val="105"/>
                </a:spcBef>
                <a:spcAft>
                  <a:spcPct val="0"/>
                </a:spcAft>
                <a:buClrTx/>
                <a:buSzTx/>
                <a:buFontTx/>
                <a:buNone/>
                <a:tabLst>
                  <a:tab pos="690119" algn="l"/>
                </a:tabLst>
                <a:defRPr sz="1800"/>
              </a:pPr>
              <a:r>
                <a:rPr kumimoji="0" lang="en-IN" sz="1100" b="1" i="0" u="none" strike="noStrike" kern="1200" cap="none" spc="0" normalizeH="0" baseline="0" noProof="0" dirty="1">
                  <a:ln>
                    <a:noFill/>
                  </a:ln>
                  <a:solidFill>
                    <a:srgbClr val="FFFFFF"/>
                  </a:solidFill>
                  <a:effectLst/>
                  <a:uLnTx/>
                  <a:uFillTx/>
                  <a:latin typeface="Open Sans" panose="020b0606030504020204"/>
                  <a:ea typeface="Microsoft YaHei" pitchFamily="2"/>
                  <a:cs typeface="Arial" pitchFamily="2"/>
                </a:rPr>
                <a:t>	</a:t>
              </a:r>
            </a:p>
            <a:p>
              <a:pPr marL="0" marR="0" lvl="0" indent="0" algn="l" defTabSz="914400" fontAlgn="auto" rtl="0" eaLnBrk="1" latinLnBrk="0" hangingPunct="0">
                <a:lnSpc>
                  <a:spcPct val="100000"/>
                </a:lnSpc>
                <a:spcBef>
                  <a:spcPts val="105"/>
                </a:spcBef>
                <a:spcAft>
                  <a:spcPct val="0"/>
                </a:spcAft>
                <a:buClrTx/>
                <a:buSzTx/>
                <a:buFontTx/>
                <a:buNone/>
                <a:tabLst>
                  <a:tab pos="690119" algn="l"/>
                </a:tabLst>
                <a:defRPr sz="1800"/>
              </a:pPr>
              <a:r>
                <a:rPr kumimoji="0" lang="en-IN" sz="1100" b="1" i="0" u="none" strike="noStrike" kern="1200" cap="none" spc="0" normalizeH="0" baseline="0" noProof="0" dirty="1">
                  <a:ln>
                    <a:noFill/>
                  </a:ln>
                  <a:solidFill>
                    <a:srgbClr val="FFFFFF"/>
                  </a:solidFill>
                  <a:effectLst/>
                  <a:uLnTx/>
                  <a:uFillTx/>
                  <a:latin typeface="Open Sans" panose="020b0606030504020204"/>
                  <a:ea typeface="Microsoft YaHei" pitchFamily="2"/>
                  <a:cs typeface="Arial" pitchFamily="2"/>
                </a:rPr>
                <a:t>          10</a:t>
              </a:r>
              <a:endParaRPr kumimoji="0" lang="en-IN" sz="1100" b="1" i="0" u="none" strike="noStrike" kern="1200" cap="none" spc="0" normalizeH="0" baseline="0" noProof="0">
                <a:ln>
                  <a:noFill/>
                </a:ln>
                <a:solidFill>
                  <a:srgbClr val="FFFFFF"/>
                </a:solidFill>
                <a:effectLst/>
                <a:uLnTx/>
                <a:uFillTx/>
                <a:latin typeface="Open Sans" panose="020b0606030504020204"/>
                <a:ea typeface="Microsoft YaHei" pitchFamily="2"/>
                <a:cs typeface="Arial Black" pitchFamily="2"/>
              </a:endParaRPr>
            </a:p>
          </p:txBody>
        </p:sp>
      </p:grpSp>
      <p:sp>
        <p:nvSpPr>
          <p:cNvPr id="85" name="Rectangle 84"/>
          <p:cNvSpPr/>
          <p:nvPr/>
        </p:nvSpPr>
        <p:spPr>
          <a:xfrm>
            <a:off x="1878504" y="1134214"/>
            <a:ext cx="2554951" cy="366974"/>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1">
                <a:solidFill>
                  <a:schemeClr val="tx1">
                    <a:lumMod val="65000"/>
                    <a:lumOff val="35000"/>
                  </a:schemeClr>
                </a:solidFill>
                <a:latin typeface="Open Sans" panose="020b0606030504020204"/>
              </a:rPr>
              <a:t>Why S/4HANA?</a:t>
            </a:r>
            <a:endParaRPr lang="en-IN" sz="1400" b="1">
              <a:solidFill>
                <a:schemeClr val="tx1">
                  <a:lumMod val="65000"/>
                  <a:lumOff val="35000"/>
                </a:schemeClr>
              </a:solidFill>
              <a:latin typeface="Open Sans" panose="020b0606030504020204"/>
            </a:endParaRPr>
          </a:p>
        </p:txBody>
      </p:sp>
      <p:sp>
        <p:nvSpPr>
          <p:cNvPr id="92" name="Rectangle 91"/>
          <p:cNvSpPr/>
          <p:nvPr/>
        </p:nvSpPr>
        <p:spPr>
          <a:xfrm>
            <a:off x="6847161" y="1128280"/>
            <a:ext cx="4172919" cy="366974"/>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1">
                <a:solidFill>
                  <a:schemeClr val="tx1">
                    <a:lumMod val="65000"/>
                    <a:lumOff val="35000"/>
                  </a:schemeClr>
                </a:solidFill>
                <a:latin typeface="Open Sans" panose="020b0606030504020204"/>
              </a:rPr>
              <a:t>Why S/4HANA Transformation Now?</a:t>
            </a:r>
            <a:endParaRPr lang="en-IN" sz="1400" b="1">
              <a:solidFill>
                <a:schemeClr val="tx1">
                  <a:lumMod val="65000"/>
                  <a:lumOff val="35000"/>
                </a:schemeClr>
              </a:solidFill>
              <a:latin typeface="Open Sans" panose="020b0606030504020204"/>
            </a:endParaRPr>
          </a:p>
        </p:txBody>
      </p:sp>
      <p:sp>
        <p:nvSpPr>
          <p:cNvPr id="93" name="New shape"/>
          <p:cNvSpPr>
            <a:spLocks noSelect="1" noMove="1" noResize="1" noTextEdit="1"/>
          </p:cNvSpPr>
          <p:nvPr/>
        </p:nvSpPr>
        <p:spPr>
          <a:xfrm>
            <a:off x="127000" y="254000"/>
            <a:ext cx="6985000" cy="254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sz="1600" dirty="1">
                <a:solidFill>
                  <a:srgbClr val="FF0000"/>
                </a:solidFill>
              </a:rPr>
              <a:t>Evaluation Warning : The document was created with  Spire.Presentation for .NET</a:t>
            </a:r>
          </a:p>
        </p:txBody>
      </p:sp>
    </p:spTree>
    <p:extLst>
      <p:ext uri="{BB962C8B-B14F-4D97-AF65-F5344CB8AC3E}">
        <p14:creationId xmlns:p14="http://schemas.microsoft.com/office/powerpoint/2010/main" val="2016189960"/>
      </p:ext>
    </p:extLst>
  </p:cSld>
  <p:clrMapOvr>
    <a:masterClrMapping/>
  </p:clrMapOvr>
  <p:transition spd="fast"/>
  <p:timing>
    <p:tnLst>
      <p:par>
        <p:cTn id="1"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a:xfrm>
            <a:off x="699421" y="120650"/>
            <a:ext cx="9460579" cy="4667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bodyPr>
          <a:lstStyle/>
          <a:p>
            <a:r>
              <a:rPr lang="en-US" dirty="1">
                <a:solidFill>
                  <a:srgbClr val="002060"/>
                </a:solidFill>
              </a:rPr>
              <a:t>How we Accelerate S4HANA Transformation?</a:t>
            </a:r>
            <a:endParaRPr lang="en-IN">
              <a:solidFill>
                <a:srgbClr val="002060"/>
              </a:solidFill>
            </a:endParaRPr>
          </a:p>
        </p:txBody>
      </p:sp>
      <p:sp>
        <p:nvSpPr>
          <p:cNvPr id="5" name="Rounded Rectangle 3"/>
          <p:cNvSpPr/>
          <p:nvPr/>
        </p:nvSpPr>
        <p:spPr>
          <a:xfrm>
            <a:off x="407386" y="1198241"/>
            <a:ext cx="8180439" cy="3844412"/>
          </a:xfrm>
          <a:prstGeom prst="roundRect">
            <a:avLst>
              <a:gd name="adj" fmla="val 7431"/>
            </a:avLst>
          </a:prstGeom>
          <a:solidFill>
            <a:schemeClr val="bg1"/>
          </a:solidFill>
          <a:ln>
            <a:noFill/>
          </a:ln>
          <a:effectLst>
            <a:outerShdw blurRad="457200" dir="10740000" dist="266700" algn="tr" rotWithShape="0" sx="97000" sy="9700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Rectangle 7"/>
          <p:cNvSpPr/>
          <p:nvPr/>
        </p:nvSpPr>
        <p:spPr>
          <a:xfrm>
            <a:off x="-1" y="5780037"/>
            <a:ext cx="12191999" cy="553998"/>
          </a:xfrm>
          <a:prstGeom prst="rect"/>
          <a:solidFill>
            <a:srgbClr val="002060"/>
          </a:solidFill>
        </p:spPr>
        <p:txBody>
          <a:bodyPr wrap="square">
            <a:spAutoFit/>
          </a:bodyPr>
          <a:lstStyle/>
          <a:p>
            <a:pPr algn="ctr"/>
            <a:r>
              <a:rPr lang="en-US" sz="1400" b="1" i="1" dirty="1">
                <a:solidFill>
                  <a:schemeClr val="bg1"/>
                </a:solidFill>
                <a:latin typeface="Open Sans" panose="020b0606030504020204"/>
                <a:ea typeface="Calibri" panose="020f0502020204030204" pitchFamily="34" charset="0"/>
              </a:rPr>
              <a:t>“</a:t>
            </a:r>
            <a:r>
              <a:rPr lang="en-US" sz="1600" b="1" i="1" dirty="1">
                <a:solidFill>
                  <a:schemeClr val="bg1"/>
                </a:solidFill>
                <a:latin typeface="Open Sans" panose="020b0606030504020204"/>
                <a:ea typeface="Calibri" panose="020f0502020204030204" pitchFamily="34" charset="0"/>
              </a:rPr>
              <a:t>ProAcc</a:t>
            </a:r>
            <a:r>
              <a:rPr lang="en-US" sz="1400" i="1" dirty="1">
                <a:solidFill>
                  <a:schemeClr val="bg1"/>
                </a:solidFill>
                <a:latin typeface="Open Sans" panose="020b0606030504020204"/>
                <a:ea typeface="Calibri" panose="020f0502020204030204" pitchFamily="34" charset="0"/>
              </a:rPr>
              <a:t> not only automates the S/4HANA migration process but it also cuts through the complexity, removing manual processes </a:t>
            </a:r>
            <a:br>
              <a:rPr lang="en-US" sz="1400" i="1" dirty="1">
                <a:solidFill>
                  <a:schemeClr val="bg1"/>
                </a:solidFill>
                <a:latin typeface="Open Sans" panose="020b0606030504020204"/>
                <a:ea typeface="Calibri" panose="020f0502020204030204" pitchFamily="34" charset="0"/>
              </a:rPr>
            </a:br>
            <a:r>
              <a:rPr lang="en-US" sz="1400" i="1" dirty="1">
                <a:solidFill>
                  <a:schemeClr val="bg1"/>
                </a:solidFill>
                <a:latin typeface="Open Sans" panose="020b0606030504020204"/>
                <a:ea typeface="Calibri" panose="020f0502020204030204" pitchFamily="34" charset="0"/>
              </a:rPr>
              <a:t>to reduce the cost and minimize the risk; and in turn accelerate the S/4HANA adoption through the systematic and sequential processes.”</a:t>
            </a:r>
            <a:endParaRPr lang="en-IN" sz="1400" i="1">
              <a:solidFill>
                <a:schemeClr val="bg1"/>
              </a:solidFill>
              <a:latin typeface="Open Sans" panose="020b0606030504020204"/>
            </a:endParaRPr>
          </a:p>
        </p:txBody>
      </p:sp>
      <p:sp>
        <p:nvSpPr>
          <p:cNvPr id="10" name="Rectangle 9"/>
          <p:cNvSpPr/>
          <p:nvPr/>
        </p:nvSpPr>
        <p:spPr>
          <a:xfrm>
            <a:off x="835741" y="1418124"/>
            <a:ext cx="8101781" cy="3600986"/>
          </a:xfrm>
          <a:prstGeom prst="rect"/>
          <a:ln>
            <a:solidFill>
              <a:schemeClr val="bg1"/>
            </a:solidFill>
          </a:ln>
        </p:spPr>
        <p:txBody>
          <a:bodyPr wrap="square">
            <a:spAutoFit/>
          </a:bodyPr>
          <a:lstStyle/>
          <a:p>
            <a:pPr>
              <a:defRPr/>
            </a:pPr>
            <a:r>
              <a:rPr lang="en-US" b="1" kern="0" dirty="1">
                <a:solidFill>
                  <a:schemeClr val="tx1">
                    <a:lumMod val="65000"/>
                    <a:lumOff val="35000"/>
                  </a:schemeClr>
                </a:solidFill>
                <a:latin typeface="Open Sans" panose="020b0606030504020204"/>
                <a:cs typeface="Times New Roman" panose="02020603050405020304" pitchFamily="18" charset="0"/>
                <a:sym typeface="Arial"/>
              </a:rPr>
              <a:t>ProAcc</a:t>
            </a:r>
            <a:r>
              <a:rPr lang="en-US" sz="1600" b="1" kern="0" dirty="1">
                <a:solidFill>
                  <a:schemeClr val="tx1">
                    <a:lumMod val="65000"/>
                    <a:lumOff val="35000"/>
                  </a:schemeClr>
                </a:solidFill>
                <a:latin typeface="Open Sans" panose="020b0606030504020204"/>
                <a:cs typeface="Times New Roman" panose="02020603050405020304" pitchFamily="18" charset="0"/>
                <a:sym typeface="Arial"/>
              </a:rPr>
              <a:t> – </a:t>
            </a:r>
            <a:r>
              <a:rPr lang="en-US" sz="1600" kern="0" dirty="1">
                <a:solidFill>
                  <a:schemeClr val="tx1">
                    <a:lumMod val="65000"/>
                    <a:lumOff val="35000"/>
                  </a:schemeClr>
                </a:solidFill>
                <a:latin typeface="Open Sans" panose="020b0606030504020204"/>
                <a:cs typeface="Times New Roman" panose="02020603050405020304" pitchFamily="18" charset="0"/>
                <a:sym typeface="Arial"/>
              </a:rPr>
              <a:t>the digital transformation framework solution for S/4HANA transformation</a:t>
            </a:r>
            <a:endParaRPr lang="en-US" sz="1600">
              <a:solidFill>
                <a:schemeClr val="tx1">
                  <a:lumMod val="65000"/>
                  <a:lumOff val="35000"/>
                </a:schemeClr>
              </a:solidFill>
              <a:latin typeface="Open Sans" panose="020b0606030504020204"/>
              <a:cs typeface="Segoe UI" panose="020b0502040204020203" pitchFamily="34" charset="0"/>
            </a:endParaRPr>
          </a:p>
          <a:p>
            <a:pPr marL="171450" indent="-171450">
              <a:buFont typeface="Arial" panose="020b0604020202020204" pitchFamily="34" charset="0"/>
              <a:buChar char="•"/>
              <a:defRPr/>
            </a:pPr>
            <a:endParaRPr lang="en-US" sz="1400" b="1">
              <a:solidFill>
                <a:schemeClr val="tx1">
                  <a:lumMod val="65000"/>
                  <a:lumOff val="35000"/>
                </a:schemeClr>
              </a:solidFill>
              <a:latin typeface="Open Sans" panose="020b0606030504020204"/>
              <a:cs typeface="Segoe UI" panose="020b0502040204020203" pitchFamily="34" charset="0"/>
            </a:endParaRPr>
          </a:p>
          <a:p>
            <a:pPr marL="171450" indent="-171450">
              <a:buClr>
                <a:srgbClr val="EA901D"/>
              </a:buClr>
              <a:buFont typeface="Arial" panose="020b0604020202020204" pitchFamily="34" charset="0"/>
              <a:buChar char="•"/>
              <a:defRPr/>
            </a:pPr>
            <a:r>
              <a:rPr lang="en-US" sz="1400" b="1" dirty="1">
                <a:solidFill>
                  <a:schemeClr val="tx1">
                    <a:lumMod val="65000"/>
                    <a:lumOff val="35000"/>
                  </a:schemeClr>
                </a:solidFill>
                <a:latin typeface="Open Sans" panose="020b0606030504020204"/>
                <a:cs typeface="Segoe UI" panose="020b0502040204020203" pitchFamily="34" charset="0"/>
              </a:rPr>
              <a:t>Automates</a:t>
            </a:r>
            <a:r>
              <a:rPr lang="en-US" sz="1400" dirty="1">
                <a:solidFill>
                  <a:schemeClr val="tx1">
                    <a:lumMod val="65000"/>
                    <a:lumOff val="35000"/>
                  </a:schemeClr>
                </a:solidFill>
                <a:latin typeface="Open Sans" panose="020b0606030504020204"/>
                <a:cs typeface="Segoe UI" panose="020b0502040204020203" pitchFamily="34" charset="0"/>
              </a:rPr>
              <a:t> all the phases of migration, with specially designed toolset; takes care of </a:t>
            </a:r>
            <a:br>
              <a:rPr lang="en-US" sz="1400" dirty="1">
                <a:solidFill>
                  <a:schemeClr val="tx1">
                    <a:lumMod val="65000"/>
                    <a:lumOff val="35000"/>
                  </a:schemeClr>
                </a:solidFill>
                <a:latin typeface="Open Sans" panose="020b0606030504020204"/>
                <a:cs typeface="Segoe UI" panose="020b0502040204020203" pitchFamily="34" charset="0"/>
              </a:rPr>
            </a:br>
            <a:r>
              <a:rPr lang="en-US" sz="1400" dirty="1">
                <a:solidFill>
                  <a:schemeClr val="tx1">
                    <a:lumMod val="65000"/>
                    <a:lumOff val="35000"/>
                  </a:schemeClr>
                </a:solidFill>
                <a:latin typeface="Open Sans" panose="020b0606030504020204"/>
                <a:cs typeface="Segoe UI" panose="020b0502040204020203" pitchFamily="34" charset="0"/>
              </a:rPr>
              <a:t>all tasks of assessment, pre-conversion, conversion, post-conversion and validation in </a:t>
            </a:r>
            <a:br>
              <a:rPr lang="en-US" sz="1400" dirty="1">
                <a:solidFill>
                  <a:schemeClr val="tx1">
                    <a:lumMod val="65000"/>
                    <a:lumOff val="35000"/>
                  </a:schemeClr>
                </a:solidFill>
                <a:latin typeface="Open Sans" panose="020b0606030504020204"/>
                <a:cs typeface="Segoe UI" panose="020b0502040204020203" pitchFamily="34" charset="0"/>
              </a:rPr>
            </a:br>
            <a:r>
              <a:rPr lang="en-US" sz="1400" dirty="1">
                <a:solidFill>
                  <a:schemeClr val="tx1">
                    <a:lumMod val="65000"/>
                    <a:lumOff val="35000"/>
                  </a:schemeClr>
                </a:solidFill>
                <a:latin typeface="Open Sans" panose="020b0606030504020204"/>
                <a:cs typeface="Segoe UI" panose="020b0502040204020203" pitchFamily="34" charset="0"/>
              </a:rPr>
              <a:t>a sequential manner with process validation</a:t>
            </a:r>
          </a:p>
          <a:p>
            <a:pPr marL="171450" indent="-171450">
              <a:buClr>
                <a:srgbClr val="EA901D"/>
              </a:buClr>
              <a:buFont typeface="Arial" panose="020b0604020202020204" pitchFamily="34" charset="0"/>
              <a:buChar char="•"/>
              <a:defRPr/>
            </a:pPr>
            <a:endParaRPr lang="en-US" sz="1400">
              <a:solidFill>
                <a:schemeClr val="tx1">
                  <a:lumMod val="65000"/>
                  <a:lumOff val="35000"/>
                </a:schemeClr>
              </a:solidFill>
              <a:latin typeface="Open Sans" panose="020b0606030504020204"/>
              <a:cs typeface="Segoe UI" panose="020b0502040204020203" pitchFamily="34" charset="0"/>
            </a:endParaRPr>
          </a:p>
          <a:p>
            <a:pPr marL="171450" indent="-171450">
              <a:buClr>
                <a:srgbClr val="EA901D"/>
              </a:buClr>
              <a:buFont typeface="Arial" panose="020b0604020202020204" pitchFamily="34" charset="0"/>
              <a:buChar char="•"/>
              <a:defRPr/>
            </a:pPr>
            <a:r>
              <a:rPr lang="en-US" sz="1400" dirty="1">
                <a:solidFill>
                  <a:schemeClr val="tx1">
                    <a:lumMod val="65000"/>
                    <a:lumOff val="35000"/>
                  </a:schemeClr>
                </a:solidFill>
                <a:latin typeface="Open Sans" panose="020b0606030504020204"/>
                <a:cs typeface="Segoe UI" panose="020b0502040204020203" pitchFamily="34" charset="0"/>
              </a:rPr>
              <a:t>Delivers a detailed </a:t>
            </a:r>
            <a:r>
              <a:rPr lang="en-US" sz="1400" b="1" dirty="1">
                <a:solidFill>
                  <a:schemeClr val="tx1">
                    <a:lumMod val="65000"/>
                    <a:lumOff val="35000"/>
                  </a:schemeClr>
                </a:solidFill>
                <a:latin typeface="Open Sans" panose="020b0606030504020204"/>
                <a:cs typeface="Segoe UI" panose="020b0502040204020203" pitchFamily="34" charset="0"/>
              </a:rPr>
              <a:t>Assessment report </a:t>
            </a:r>
            <a:r>
              <a:rPr lang="en-US" sz="1400" dirty="1">
                <a:solidFill>
                  <a:schemeClr val="tx1">
                    <a:lumMod val="65000"/>
                    <a:lumOff val="35000"/>
                  </a:schemeClr>
                </a:solidFill>
                <a:latin typeface="Open Sans" panose="020b0606030504020204"/>
                <a:cs typeface="Segoe UI" panose="020b0502040204020203" pitchFamily="34" charset="0"/>
              </a:rPr>
              <a:t>that includes tailored recommendations for </a:t>
            </a:r>
            <a:br>
              <a:rPr lang="en-US" sz="1400" dirty="1">
                <a:solidFill>
                  <a:schemeClr val="tx1">
                    <a:lumMod val="65000"/>
                    <a:lumOff val="35000"/>
                  </a:schemeClr>
                </a:solidFill>
                <a:latin typeface="Open Sans" panose="020b0606030504020204"/>
                <a:cs typeface="Segoe UI" panose="020b0502040204020203" pitchFamily="34" charset="0"/>
              </a:rPr>
            </a:br>
            <a:r>
              <a:rPr lang="en-US" sz="1400" dirty="1">
                <a:solidFill>
                  <a:schemeClr val="tx1">
                    <a:lumMod val="65000"/>
                    <a:lumOff val="35000"/>
                  </a:schemeClr>
                </a:solidFill>
                <a:latin typeface="Open Sans" panose="020b0606030504020204"/>
                <a:cs typeface="Segoe UI" panose="020b0502040204020203" pitchFamily="34" charset="0"/>
              </a:rPr>
              <a:t>optimizations and alternate scenarios based on current state and future state analysis</a:t>
            </a:r>
          </a:p>
          <a:p>
            <a:pPr marL="171450" indent="-171450">
              <a:buClr>
                <a:srgbClr val="EA901D"/>
              </a:buClr>
              <a:buFont typeface="Arial" panose="020b0604020202020204" pitchFamily="34" charset="0"/>
              <a:buChar char="•"/>
              <a:defRPr/>
            </a:pPr>
            <a:endParaRPr lang="en-US" sz="1400">
              <a:solidFill>
                <a:schemeClr val="tx1">
                  <a:lumMod val="65000"/>
                  <a:lumOff val="35000"/>
                </a:schemeClr>
              </a:solidFill>
              <a:latin typeface="Open Sans" panose="020b0606030504020204"/>
              <a:cs typeface="Segoe UI" panose="020b0502040204020203" pitchFamily="34" charset="0"/>
            </a:endParaRPr>
          </a:p>
          <a:p>
            <a:pPr marL="171450" marR="0" lvl="0" indent="-171450" fontAlgn="auto">
              <a:lnSpc>
                <a:spcPct val="100000"/>
              </a:lnSpc>
              <a:spcBef>
                <a:spcPct val="0"/>
              </a:spcBef>
              <a:spcAft>
                <a:spcPct val="0"/>
              </a:spcAft>
              <a:buClr>
                <a:srgbClr val="EA901D"/>
              </a:buClr>
              <a:buSzTx/>
              <a:buFont typeface="Arial" panose="020b0604020202020204" pitchFamily="34" charset="0"/>
              <a:buChar char="•"/>
              <a:defRPr/>
            </a:pPr>
            <a:r>
              <a:rPr lang="en-US" sz="1400" dirty="1">
                <a:solidFill>
                  <a:schemeClr val="tx1">
                    <a:lumMod val="65000"/>
                    <a:lumOff val="35000"/>
                  </a:schemeClr>
                </a:solidFill>
                <a:latin typeface="Open Sans" panose="020b0606030504020204"/>
                <a:cs typeface="Segoe UI" panose="020b0502040204020203" pitchFamily="34" charset="0"/>
              </a:rPr>
              <a:t>Provides single view </a:t>
            </a:r>
            <a:r>
              <a:rPr lang="en-US" sz="1400" b="1" dirty="1">
                <a:solidFill>
                  <a:schemeClr val="tx1">
                    <a:lumMod val="65000"/>
                    <a:lumOff val="35000"/>
                  </a:schemeClr>
                </a:solidFill>
                <a:latin typeface="Open Sans" panose="020b0606030504020204"/>
                <a:cs typeface="Segoe UI" panose="020b0502040204020203" pitchFamily="34" charset="0"/>
              </a:rPr>
              <a:t>Dashboard</a:t>
            </a:r>
            <a:r>
              <a:rPr lang="en-US" sz="1400" dirty="1">
                <a:solidFill>
                  <a:schemeClr val="tx1">
                    <a:lumMod val="65000"/>
                    <a:lumOff val="35000"/>
                  </a:schemeClr>
                </a:solidFill>
                <a:latin typeface="Open Sans" panose="020b0606030504020204"/>
                <a:cs typeface="Segoe UI" panose="020b0502040204020203" pitchFamily="34" charset="0"/>
              </a:rPr>
              <a:t> – from discovery to go-live and acts as a single </a:t>
            </a:r>
            <a:br>
              <a:rPr lang="en-US" sz="1400" dirty="1">
                <a:solidFill>
                  <a:schemeClr val="tx1">
                    <a:lumMod val="65000"/>
                    <a:lumOff val="35000"/>
                  </a:schemeClr>
                </a:solidFill>
                <a:latin typeface="Open Sans" panose="020b0606030504020204"/>
                <a:cs typeface="Segoe UI" panose="020b0502040204020203" pitchFamily="34" charset="0"/>
              </a:rPr>
            </a:br>
            <a:r>
              <a:rPr lang="en-US" sz="1400" dirty="1">
                <a:solidFill>
                  <a:schemeClr val="tx1">
                    <a:lumMod val="65000"/>
                    <a:lumOff val="35000"/>
                  </a:schemeClr>
                </a:solidFill>
                <a:latin typeface="Open Sans" panose="020b0606030504020204"/>
                <a:cs typeface="Segoe UI" panose="020b0502040204020203" pitchFamily="34" charset="0"/>
              </a:rPr>
              <a:t>repository including pre-requisite checks, customer code analysis, data management, </a:t>
            </a:r>
            <a:br>
              <a:rPr lang="en-US" sz="1400" dirty="1">
                <a:solidFill>
                  <a:schemeClr val="tx1">
                    <a:lumMod val="65000"/>
                    <a:lumOff val="35000"/>
                  </a:schemeClr>
                </a:solidFill>
                <a:latin typeface="Open Sans" panose="020b0606030504020204"/>
                <a:cs typeface="Segoe UI" panose="020b0502040204020203" pitchFamily="34" charset="0"/>
              </a:rPr>
            </a:br>
            <a:r>
              <a:rPr lang="en-US" sz="1400" dirty="1">
                <a:solidFill>
                  <a:schemeClr val="tx1">
                    <a:lumMod val="65000"/>
                    <a:lumOff val="35000"/>
                  </a:schemeClr>
                </a:solidFill>
                <a:latin typeface="Open Sans" panose="020b0606030504020204"/>
                <a:cs typeface="Segoe UI" panose="020b0502040204020203" pitchFamily="34" charset="0"/>
              </a:rPr>
              <a:t>configuration checks and reconciliation reports</a:t>
            </a:r>
          </a:p>
          <a:p>
            <a:pPr marL="171450" marR="0" lvl="0" indent="-171450" fontAlgn="auto">
              <a:lnSpc>
                <a:spcPct val="100000"/>
              </a:lnSpc>
              <a:spcBef>
                <a:spcPct val="0"/>
              </a:spcBef>
              <a:spcAft>
                <a:spcPct val="0"/>
              </a:spcAft>
              <a:buClr>
                <a:srgbClr val="EA901D"/>
              </a:buClr>
              <a:buSzTx/>
              <a:buFont typeface="Arial" panose="020b0604020202020204" pitchFamily="34" charset="0"/>
              <a:buChar char="•"/>
              <a:defRPr/>
            </a:pPr>
            <a:endParaRPr lang="en-US" sz="1400">
              <a:solidFill>
                <a:schemeClr val="tx1">
                  <a:lumMod val="65000"/>
                  <a:lumOff val="35000"/>
                </a:schemeClr>
              </a:solidFill>
              <a:latin typeface="Open Sans" panose="020b0606030504020204"/>
              <a:cs typeface="Segoe UI" panose="020b0502040204020203" pitchFamily="34" charset="0"/>
            </a:endParaRPr>
          </a:p>
          <a:p>
            <a:pPr marL="171450" marR="0" lvl="0" indent="-171450" fontAlgn="auto">
              <a:lnSpc>
                <a:spcPct val="100000"/>
              </a:lnSpc>
              <a:spcBef>
                <a:spcPct val="0"/>
              </a:spcBef>
              <a:spcAft>
                <a:spcPct val="0"/>
              </a:spcAft>
              <a:buClr>
                <a:srgbClr val="EA901D"/>
              </a:buClr>
              <a:buSzTx/>
              <a:buFont typeface="Arial" panose="020b0604020202020204" pitchFamily="34" charset="0"/>
              <a:buChar char="•"/>
              <a:defRPr/>
            </a:pPr>
            <a:r>
              <a:rPr lang="en-US" sz="1400" dirty="1">
                <a:solidFill>
                  <a:schemeClr val="tx1">
                    <a:lumMod val="65000"/>
                    <a:lumOff val="35000"/>
                  </a:schemeClr>
                </a:solidFill>
                <a:latin typeface="Open Sans" panose="020b0606030504020204"/>
                <a:cs typeface="Segoe UI" panose="020b0502040204020203" pitchFamily="34" charset="0"/>
              </a:rPr>
              <a:t>Our </a:t>
            </a:r>
            <a:r>
              <a:rPr lang="en-US" sz="1400" b="1" dirty="1">
                <a:solidFill>
                  <a:schemeClr val="tx1">
                    <a:lumMod val="65000"/>
                    <a:lumOff val="35000"/>
                  </a:schemeClr>
                </a:solidFill>
                <a:latin typeface="Open Sans" panose="020b0606030504020204"/>
                <a:cs typeface="Segoe UI" panose="020b0502040204020203" pitchFamily="34" charset="0"/>
              </a:rPr>
              <a:t>Modular</a:t>
            </a:r>
            <a:r>
              <a:rPr lang="en-US" sz="1400" dirty="1">
                <a:solidFill>
                  <a:schemeClr val="tx1">
                    <a:lumMod val="65000"/>
                    <a:lumOff val="35000"/>
                  </a:schemeClr>
                </a:solidFill>
                <a:latin typeface="Open Sans" panose="020b0606030504020204"/>
                <a:cs typeface="Segoe UI" panose="020b0502040204020203" pitchFamily="34" charset="0"/>
              </a:rPr>
              <a:t> approach towards the S/4HANA transformation can help organizations </a:t>
            </a:r>
            <a:br>
              <a:rPr lang="en-US" sz="1400" dirty="1">
                <a:solidFill>
                  <a:schemeClr val="tx1">
                    <a:lumMod val="65000"/>
                    <a:lumOff val="35000"/>
                  </a:schemeClr>
                </a:solidFill>
                <a:latin typeface="Open Sans" panose="020b0606030504020204"/>
                <a:cs typeface="Segoe UI" panose="020b0502040204020203" pitchFamily="34" charset="0"/>
              </a:rPr>
            </a:br>
            <a:r>
              <a:rPr lang="en-US" sz="1400" dirty="1">
                <a:solidFill>
                  <a:schemeClr val="tx1">
                    <a:lumMod val="65000"/>
                    <a:lumOff val="35000"/>
                  </a:schemeClr>
                </a:solidFill>
                <a:latin typeface="Open Sans" panose="020b0606030504020204"/>
                <a:cs typeface="Segoe UI" panose="020b0502040204020203" pitchFamily="34" charset="0"/>
              </a:rPr>
              <a:t>to decide their conversion roadmap based upon their specific business needs – adopt, </a:t>
            </a:r>
            <a:br>
              <a:rPr lang="en-US" sz="1400" dirty="1">
                <a:solidFill>
                  <a:schemeClr val="tx1">
                    <a:lumMod val="65000"/>
                    <a:lumOff val="35000"/>
                  </a:schemeClr>
                </a:solidFill>
                <a:latin typeface="Open Sans" panose="020b0606030504020204"/>
                <a:cs typeface="Segoe UI" panose="020b0502040204020203" pitchFamily="34" charset="0"/>
              </a:rPr>
            </a:br>
            <a:r>
              <a:rPr lang="en-US" sz="1400" dirty="1">
                <a:solidFill>
                  <a:schemeClr val="tx1">
                    <a:lumMod val="65000"/>
                    <a:lumOff val="35000"/>
                  </a:schemeClr>
                </a:solidFill>
                <a:latin typeface="Open Sans" panose="020b0606030504020204"/>
                <a:cs typeface="Segoe UI" panose="020b0502040204020203" pitchFamily="34" charset="0"/>
              </a:rPr>
              <a:t>move, merge, harmonize, etc.</a:t>
            </a:r>
          </a:p>
        </p:txBody>
      </p:sp>
      <p:pic>
        <p:nvPicPr>
          <p:cNvPr id="4" name="Picture 3"/>
          <p:cNvPicPr>
            <a:picLocks noChangeAspect="1"/>
          </p:cNvPicPr>
          <p:nvPr/>
        </p:nvPicPr>
        <p:blipFill>
          <a:blip r:embed="rId2"/>
          <a:srcRect/>
          <a:stretch>
            <a:fillRect/>
          </a:stretch>
        </p:blipFill>
        <p:spPr>
          <a:xfrm>
            <a:off x="7934388" y="1638299"/>
            <a:ext cx="3623010" cy="3343276"/>
          </a:xfrm>
          <a:prstGeom prst="rect"/>
        </p:spPr>
      </p:pic>
      <p:sp>
        <p:nvSpPr>
          <p:cNvPr id="11" name="New shape"/>
          <p:cNvSpPr>
            <a:spLocks noSelect="1" noMove="1" noResize="1" noTextEdit="1"/>
          </p:cNvSpPr>
          <p:nvPr/>
        </p:nvSpPr>
        <p:spPr>
          <a:xfrm>
            <a:off x="127000" y="254000"/>
            <a:ext cx="6985000" cy="254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sz="1600" dirty="1">
                <a:solidFill>
                  <a:srgbClr val="FF0000"/>
                </a:solidFill>
              </a:rPr>
              <a:t>Evaluation Warning : The document was created with  Spire.Presentation for .NET</a:t>
            </a:r>
          </a:p>
        </p:txBody>
      </p:sp>
    </p:spTree>
    <p:extLst>
      <p:ext uri="{BB962C8B-B14F-4D97-AF65-F5344CB8AC3E}">
        <p14:creationId xmlns:p14="http://schemas.microsoft.com/office/powerpoint/2010/main" val="316058577"/>
      </p:ext>
    </p:extLst>
  </p:cSld>
  <p:clrMapOvr>
    <a:masterClrMapping/>
  </p:clrMapOvr>
  <p:transition spd="fast"/>
  <p:timing>
    <p:tnLst>
      <p:par>
        <p:cTn id="1"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7" name="Rounded Rectangle 3"/>
          <p:cNvSpPr/>
          <p:nvPr/>
        </p:nvSpPr>
        <p:spPr>
          <a:xfrm>
            <a:off x="543430" y="918003"/>
            <a:ext cx="11105140" cy="4854065"/>
          </a:xfrm>
          <a:prstGeom prst="roundRect">
            <a:avLst>
              <a:gd name="adj" fmla="val 7431"/>
            </a:avLst>
          </a:prstGeom>
          <a:solidFill>
            <a:schemeClr val="bg1"/>
          </a:solidFill>
          <a:ln>
            <a:noFill/>
          </a:ln>
          <a:effectLst>
            <a:outerShdw blurRad="457200" dir="10740000" dist="266700" algn="tr" rotWithShape="0" sx="97000" sy="9700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a:endParaRPr>
          </a:p>
        </p:txBody>
      </p:sp>
      <p:sp>
        <p:nvSpPr>
          <p:cNvPr id="8" name="Text Box 1"/>
          <p:cNvSpPr txBox="1">
            <a:spLocks noChangeArrowheads="1"/>
          </p:cNvSpPr>
          <p:nvPr/>
        </p:nvSpPr>
        <p:spPr>
          <a:xfrm>
            <a:off x="676551" y="131218"/>
            <a:ext cx="8935402" cy="457200"/>
          </a:xfrm>
          <a:prstGeom prst="rect"/>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bodyPr>
          <a:lstStyle>
            <a:lvl1pPr fontAlgn="base" eaLnBrk="0" hangingPunct="0">
              <a:spcBef>
                <a:spcPct val="0"/>
              </a:spcBef>
              <a:spcAft>
                <a:spcPct val="0"/>
              </a:spcAft>
              <a:defRPr lang="en-US" sz="3600">
                <a:solidFill>
                  <a:srgbClr val="002060"/>
                </a:solidFill>
                <a:latin typeface="Open Sans" panose="020b0606030504020204"/>
                <a:ea typeface="MS PGothic" panose="020b0600070205080204" pitchFamily="34" charset="-128"/>
                <a:cs typeface="+mj-cs"/>
              </a:defRPr>
            </a:lvl1pPr>
            <a:lvl2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2pPr>
            <a:lvl3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3pPr>
            <a:lvl4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4pPr>
            <a:lvl5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5pPr>
            <a:lvl6pPr marL="457200" fontAlgn="base">
              <a:spcBef>
                <a:spcPct val="0"/>
              </a:spcBef>
              <a:spcAft>
                <a:spcPct val="0"/>
              </a:spcAft>
              <a:defRPr sz="4400">
                <a:solidFill>
                  <a:schemeClr val="tx2"/>
                </a:solidFill>
                <a:latin typeface="Tw Cen MT" panose="020b0602020104020603" pitchFamily="34" charset="0"/>
              </a:defRPr>
            </a:lvl6pPr>
            <a:lvl7pPr marL="914400" fontAlgn="base">
              <a:spcBef>
                <a:spcPct val="0"/>
              </a:spcBef>
              <a:spcAft>
                <a:spcPct val="0"/>
              </a:spcAft>
              <a:defRPr sz="4400">
                <a:solidFill>
                  <a:schemeClr val="tx2"/>
                </a:solidFill>
                <a:latin typeface="Tw Cen MT" panose="020b0602020104020603" pitchFamily="34" charset="0"/>
              </a:defRPr>
            </a:lvl7pPr>
            <a:lvl8pPr marL="1371600" fontAlgn="base">
              <a:spcBef>
                <a:spcPct val="0"/>
              </a:spcBef>
              <a:spcAft>
                <a:spcPct val="0"/>
              </a:spcAft>
              <a:defRPr sz="4400">
                <a:solidFill>
                  <a:schemeClr val="tx2"/>
                </a:solidFill>
                <a:latin typeface="Tw Cen MT" panose="020b0602020104020603" pitchFamily="34" charset="0"/>
              </a:defRPr>
            </a:lvl8pPr>
            <a:lvl9pPr marL="1828800" fontAlgn="base">
              <a:spcBef>
                <a:spcPct val="0"/>
              </a:spcBef>
              <a:spcAft>
                <a:spcPct val="0"/>
              </a:spcAft>
              <a:defRPr sz="4400">
                <a:solidFill>
                  <a:schemeClr val="tx2"/>
                </a:solidFill>
                <a:latin typeface="Tw Cen MT" panose="020b0602020104020603" pitchFamily="34" charset="0"/>
              </a:defRPr>
            </a:lvl9pPr>
          </a:lstStyle>
          <a:p>
            <a:r>
              <a:rPr lang="en-US" dirty="1"/>
              <a:t>Our Migration Approach</a:t>
            </a:r>
            <a:endParaRPr lang="en-US" altLang="en-US"/>
          </a:p>
        </p:txBody>
      </p:sp>
      <p:grpSp>
        <p:nvGrpSpPr>
          <p:cNvPr id="127" name="Group 126"/>
          <p:cNvGrpSpPr/>
          <p:nvPr/>
        </p:nvGrpSpPr>
        <p:grpSpPr>
          <a:xfrm>
            <a:off x="1097221" y="4878595"/>
            <a:ext cx="2993758" cy="738664"/>
            <a:chOff x="1066800" y="5455690"/>
            <a:chExt cx="2993758" cy="738664"/>
          </a:xfrm>
        </p:grpSpPr>
        <p:sp>
          <p:nvSpPr>
            <p:cNvPr id="128" name="TextBox 22"/>
            <p:cNvSpPr txBox="1"/>
            <p:nvPr/>
          </p:nvSpPr>
          <p:spPr>
            <a:xfrm>
              <a:off x="1432558" y="5455690"/>
              <a:ext cx="2628000" cy="738664"/>
            </a:xfrm>
            <a:prstGeom prst="rect"/>
            <a:noFill/>
          </p:spPr>
          <p:txBody>
            <a:bodyPr wrap="square" lIns="0" tIns="0" rIns="0" bIns="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fontAlgn="auto" rtl="0" eaLnBrk="1" latinLnBrk="0" hangingPunct="1">
                <a:lnSpc>
                  <a:spcPct val="100000"/>
                </a:lnSpc>
                <a:spcBef>
                  <a:spcPct val="0"/>
                </a:spcBef>
                <a:spcAft>
                  <a:spcPct val="0"/>
                </a:spcAft>
                <a:buClrTx/>
                <a:buSzTx/>
                <a:buFontTx/>
                <a:buNone/>
                <a:defRPr/>
              </a:pPr>
              <a:r>
                <a:rPr kumimoji="0" lang="da-DK" sz="1000" b="1"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Preparation</a:t>
              </a:r>
            </a:p>
            <a:p>
              <a:pPr marL="171450" marR="0" lvl="0" indent="-171450" algn="l" defTabSz="914400" fontAlgn="auto" rtl="0" eaLnBrk="1" latinLnBrk="0" hangingPunct="1">
                <a:lnSpc>
                  <a:spcPct val="100000"/>
                </a:lnSpc>
                <a:spcBef>
                  <a:spcPct val="0"/>
                </a:spcBef>
                <a:spcAft>
                  <a:spcPct val="0"/>
                </a:spcAft>
                <a:buClrTx/>
                <a:buSzPct val="125000"/>
                <a:buFont typeface="Arial" panose="020b0604020202020204" pitchFamily="34" charset="0"/>
                <a:buChar char="•"/>
                <a:defRPr/>
              </a:pPr>
              <a:r>
                <a:rPr kumimoji="0" lang="da-DK"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Remote preparation</a:t>
              </a:r>
            </a:p>
            <a:p>
              <a:pPr marL="171450" marR="0" lvl="0" indent="-171450" algn="l" defTabSz="914400" fontAlgn="auto" rtl="0" eaLnBrk="1" latinLnBrk="0" hangingPunct="1">
                <a:lnSpc>
                  <a:spcPct val="100000"/>
                </a:lnSpc>
                <a:spcBef>
                  <a:spcPct val="0"/>
                </a:spcBef>
                <a:spcAft>
                  <a:spcPct val="0"/>
                </a:spcAft>
                <a:buClrTx/>
                <a:buSzPct val="125000"/>
                <a:buFont typeface="Arial" panose="020b0604020202020204" pitchFamily="34" charset="0"/>
                <a:buChar char="•"/>
                <a:defRPr/>
              </a:pPr>
              <a:r>
                <a:rPr kumimoji="0" lang="da-DK"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Review system release and versions.</a:t>
              </a:r>
            </a:p>
            <a:p>
              <a:pPr marL="171450" marR="0" lvl="0" indent="-171450" algn="l" defTabSz="914400" fontAlgn="auto" rtl="0" eaLnBrk="1" latinLnBrk="0" hangingPunct="1">
                <a:lnSpc>
                  <a:spcPct val="100000"/>
                </a:lnSpc>
                <a:spcBef>
                  <a:spcPct val="0"/>
                </a:spcBef>
                <a:spcAft>
                  <a:spcPct val="0"/>
                </a:spcAft>
                <a:buClrTx/>
                <a:buSzPct val="125000"/>
                <a:buFont typeface="Arial" panose="020b0604020202020204" pitchFamily="34" charset="0"/>
                <a:buChar char="•"/>
                <a:defRPr/>
              </a:pPr>
              <a:r>
                <a:rPr kumimoji="0" lang="da-DK"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Business functions active and add-ons</a:t>
              </a:r>
            </a:p>
          </p:txBody>
        </p:sp>
        <p:sp>
          <p:nvSpPr>
            <p:cNvPr id="129" name="Oval 128"/>
            <p:cNvSpPr/>
            <p:nvPr/>
          </p:nvSpPr>
          <p:spPr>
            <a:xfrm>
              <a:off x="1066800" y="5455690"/>
              <a:ext cx="220980" cy="220980"/>
            </a:xfrm>
            <a:prstGeom prst="ellipse"/>
            <a:solidFill>
              <a:srgbClr val="99CB38"/>
            </a:solidFill>
            <a:ln w="15875" cap="flat" cmpd="sng" algn="ctr">
              <a:noFill/>
              <a:prstDash val="solid"/>
            </a:ln>
            <a:effectLst/>
          </p:spPr>
          <p:txBody>
            <a:bodyPr rtlCol="0" anchor="ctr">
              <a:normAutofit fontScale="25000" lnSpcReduction="20000"/>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fontAlgn="auto" rtl="0" eaLnBrk="1"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prstClr val="black">
                    <a:lumMod val="65000"/>
                    <a:lumOff val="35000"/>
                  </a:prstClr>
                </a:solidFill>
                <a:effectLst/>
                <a:uLnTx/>
                <a:uFillTx/>
                <a:latin typeface="Open Sans" panose="020b0606030504020204"/>
                <a:cs typeface="Segoe UI" panose="020b0502040204020203" pitchFamily="34" charset="0"/>
              </a:endParaRPr>
            </a:p>
          </p:txBody>
        </p:sp>
      </p:grpSp>
      <p:grpSp>
        <p:nvGrpSpPr>
          <p:cNvPr id="130" name="Group 129"/>
          <p:cNvGrpSpPr/>
          <p:nvPr/>
        </p:nvGrpSpPr>
        <p:grpSpPr>
          <a:xfrm>
            <a:off x="8606714" y="3520509"/>
            <a:ext cx="2993758" cy="1254417"/>
            <a:chOff x="8347693" y="4361469"/>
            <a:chExt cx="2993758" cy="1254417"/>
          </a:xfrm>
        </p:grpSpPr>
        <p:sp>
          <p:nvSpPr>
            <p:cNvPr id="131" name="TextBox 28"/>
            <p:cNvSpPr txBox="1"/>
            <p:nvPr/>
          </p:nvSpPr>
          <p:spPr>
            <a:xfrm>
              <a:off x="8713451" y="4361469"/>
              <a:ext cx="2628000" cy="1254417"/>
            </a:xfrm>
            <a:prstGeom prst="rect"/>
            <a:no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fontAlgn="auto" rtl="0" eaLnBrk="1" latinLnBrk="0" hangingPunct="1">
                <a:lnSpc>
                  <a:spcPct val="100000"/>
                </a:lnSpc>
                <a:spcBef>
                  <a:spcPct val="0"/>
                </a:spcBef>
                <a:spcAft>
                  <a:spcPct val="0"/>
                </a:spcAft>
                <a:buClrTx/>
                <a:buSzTx/>
                <a:buFontTx/>
                <a:buNone/>
                <a:defRPr/>
              </a:pPr>
              <a:r>
                <a:rPr kumimoji="0" lang="da-DK" sz="1000" b="1"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Roadmap Plan</a:t>
              </a:r>
            </a:p>
            <a:p>
              <a:pPr marL="171450" marR="0" lvl="0" indent="-171450" algn="l" defTabSz="914400" fontAlgn="auto" rtl="0" eaLnBrk="1" latinLnBrk="0" hangingPunct="1">
                <a:lnSpc>
                  <a:spcPct val="100000"/>
                </a:lnSpc>
                <a:spcBef>
                  <a:spcPct val="0"/>
                </a:spcBef>
                <a:spcAft>
                  <a:spcPct val="0"/>
                </a:spcAft>
                <a:buClrTx/>
                <a:buSzPct val="125000"/>
                <a:buFont typeface="Arial" panose="020b0604020202020204" pitchFamily="34" charset="0"/>
                <a:buChar char="•"/>
                <a:defRPr/>
              </a:pPr>
              <a:r>
                <a:rPr kumimoji="0" lang="en-US"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Current / future state landscape and architecture</a:t>
              </a:r>
              <a:endParaRPr kumimoji="0" lang="da-DK" sz="1000" b="0" i="0" u="none" strike="noStrike" kern="1200" cap="none" spc="0" normalizeH="0" baseline="0" noProof="0">
                <a:ln>
                  <a:noFill/>
                </a:ln>
                <a:solidFill>
                  <a:prstClr val="black">
                    <a:lumMod val="65000"/>
                    <a:lumOff val="35000"/>
                  </a:prstClr>
                </a:solidFill>
                <a:effectLst/>
                <a:uLnTx/>
                <a:uFillTx/>
                <a:latin typeface="Open Sans" panose="020b0606030504020204"/>
                <a:cs typeface="Segoe UI" panose="020b0502040204020203" pitchFamily="34" charset="0"/>
              </a:endParaRPr>
            </a:p>
            <a:p>
              <a:pPr marL="171450" marR="0" lvl="0" indent="-171450" algn="l" defTabSz="914400" fontAlgn="auto" rtl="0" eaLnBrk="1" latinLnBrk="0" hangingPunct="1">
                <a:lnSpc>
                  <a:spcPct val="100000"/>
                </a:lnSpc>
                <a:spcBef>
                  <a:spcPct val="0"/>
                </a:spcBef>
                <a:spcAft>
                  <a:spcPct val="0"/>
                </a:spcAft>
                <a:buClrTx/>
                <a:buSzPct val="125000"/>
                <a:buFont typeface="Arial" panose="020b0604020202020204" pitchFamily="34" charset="0"/>
                <a:buChar char="•"/>
                <a:defRPr/>
              </a:pPr>
              <a:r>
                <a:rPr kumimoji="0" lang="da-DK"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S/4HANA Roadmap and transformation strategy document</a:t>
              </a:r>
            </a:p>
            <a:p>
              <a:pPr marL="171450" marR="0" lvl="0" indent="-171450" algn="l" defTabSz="914400" fontAlgn="auto" rtl="0" eaLnBrk="1" latinLnBrk="0" hangingPunct="1">
                <a:lnSpc>
                  <a:spcPct val="100000"/>
                </a:lnSpc>
                <a:spcBef>
                  <a:spcPct val="0"/>
                </a:spcBef>
                <a:spcAft>
                  <a:spcPct val="0"/>
                </a:spcAft>
                <a:buClrTx/>
                <a:buSzPct val="125000"/>
                <a:buFont typeface="Arial" panose="020b0604020202020204" pitchFamily="34" charset="0"/>
                <a:buChar char="•"/>
                <a:defRPr/>
              </a:pPr>
              <a:r>
                <a:rPr kumimoji="0" lang="da-DK"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Business Value</a:t>
              </a:r>
            </a:p>
            <a:p>
              <a:pPr marL="171450" marR="0" lvl="0" indent="-171450" algn="l" defTabSz="914400" fontAlgn="auto" rtl="0" eaLnBrk="1" latinLnBrk="0" hangingPunct="1">
                <a:lnSpc>
                  <a:spcPct val="100000"/>
                </a:lnSpc>
                <a:spcBef>
                  <a:spcPct val="0"/>
                </a:spcBef>
                <a:spcAft>
                  <a:spcPct val="0"/>
                </a:spcAft>
                <a:buClrTx/>
                <a:buSzPct val="125000"/>
                <a:buFont typeface="Arial" panose="020b0604020202020204" pitchFamily="34" charset="0"/>
                <a:buChar char="•"/>
                <a:defRPr/>
              </a:pPr>
              <a:r>
                <a:rPr kumimoji="0" lang="da-DK"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Executive presentation &amp; summary report</a:t>
              </a:r>
            </a:p>
            <a:p>
              <a:pPr marL="171450" marR="0" lvl="0" indent="-171450" algn="l" defTabSz="914400" fontAlgn="auto" rtl="0" eaLnBrk="1" latinLnBrk="0" hangingPunct="1">
                <a:lnSpc>
                  <a:spcPct val="100000"/>
                </a:lnSpc>
                <a:spcBef>
                  <a:spcPct val="0"/>
                </a:spcBef>
                <a:spcAft>
                  <a:spcPct val="0"/>
                </a:spcAft>
                <a:buClrTx/>
                <a:buSzPct val="125000"/>
                <a:buFont typeface="Arial" panose="020b0604020202020204" pitchFamily="34" charset="0"/>
                <a:buChar char="•"/>
                <a:defRPr/>
              </a:pPr>
              <a:r>
                <a:rPr kumimoji="0" lang="da-DK"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Next steps for S/4HANA Engagement</a:t>
              </a:r>
            </a:p>
          </p:txBody>
        </p:sp>
        <p:sp>
          <p:nvSpPr>
            <p:cNvPr id="132" name="Oval 131"/>
            <p:cNvSpPr/>
            <p:nvPr/>
          </p:nvSpPr>
          <p:spPr>
            <a:xfrm>
              <a:off x="8347693" y="4361470"/>
              <a:ext cx="220980" cy="220980"/>
            </a:xfrm>
            <a:prstGeom prst="ellipse"/>
            <a:solidFill>
              <a:srgbClr val="4EB3CF"/>
            </a:solidFill>
            <a:ln w="15875" cap="flat" cmpd="sng" algn="ctr">
              <a:noFill/>
              <a:prstDash val="solid"/>
            </a:ln>
            <a:effectLst/>
          </p:spPr>
          <p:txBody>
            <a:bodyPr rtlCol="0" anchor="ctr">
              <a:normAutofit fontScale="25000" lnSpcReduction="20000"/>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fontAlgn="auto" rtl="0" eaLnBrk="1"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prstClr val="black">
                    <a:lumMod val="65000"/>
                    <a:lumOff val="35000"/>
                  </a:prstClr>
                </a:solidFill>
                <a:effectLst/>
                <a:uLnTx/>
                <a:uFillTx/>
                <a:latin typeface="Open Sans" panose="020b0606030504020204"/>
                <a:cs typeface="Segoe UI" panose="020b0502040204020203" pitchFamily="34" charset="0"/>
              </a:endParaRPr>
            </a:p>
          </p:txBody>
        </p:sp>
      </p:grpSp>
      <p:grpSp>
        <p:nvGrpSpPr>
          <p:cNvPr id="133" name="Group 132"/>
          <p:cNvGrpSpPr/>
          <p:nvPr/>
        </p:nvGrpSpPr>
        <p:grpSpPr>
          <a:xfrm>
            <a:off x="4855729" y="3982037"/>
            <a:ext cx="3769640" cy="1721915"/>
            <a:chOff x="4596708" y="5183013"/>
            <a:chExt cx="3769640" cy="1721915"/>
          </a:xfrm>
        </p:grpSpPr>
        <p:sp>
          <p:nvSpPr>
            <p:cNvPr id="134" name="TextBox 25"/>
            <p:cNvSpPr txBox="1"/>
            <p:nvPr/>
          </p:nvSpPr>
          <p:spPr>
            <a:xfrm>
              <a:off x="4962466" y="5183013"/>
              <a:ext cx="3403882" cy="1721915"/>
            </a:xfrm>
            <a:prstGeom prst="rect"/>
            <a:no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fontAlgn="auto" rtl="0" eaLnBrk="1" latinLnBrk="0" hangingPunct="1">
                <a:lnSpc>
                  <a:spcPct val="100000"/>
                </a:lnSpc>
                <a:spcBef>
                  <a:spcPct val="0"/>
                </a:spcBef>
                <a:spcAft>
                  <a:spcPct val="0"/>
                </a:spcAft>
                <a:buClrTx/>
                <a:buSzTx/>
                <a:buFontTx/>
                <a:buNone/>
                <a:defRPr/>
              </a:pPr>
              <a:r>
                <a:rPr kumimoji="0" lang="da-DK" sz="1000" b="1"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Workshops</a:t>
              </a:r>
            </a:p>
            <a:p>
              <a:pPr marL="171450" marR="0" lvl="0" indent="-171450" algn="l" defTabSz="914400" fontAlgn="auto" rtl="0" eaLnBrk="1" latinLnBrk="0" hangingPunct="1">
                <a:lnSpc>
                  <a:spcPct val="100000"/>
                </a:lnSpc>
                <a:spcBef>
                  <a:spcPct val="0"/>
                </a:spcBef>
                <a:spcAft>
                  <a:spcPct val="0"/>
                </a:spcAft>
                <a:buClrTx/>
                <a:buSzPct val="125000"/>
                <a:buFont typeface="Arial" panose="020b0604020202020204" pitchFamily="34" charset="0"/>
                <a:buChar char="•"/>
                <a:defRPr/>
              </a:pPr>
              <a:r>
                <a:rPr kumimoji="0" lang="en-US"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S/4HANA overview presentation</a:t>
              </a:r>
            </a:p>
            <a:p>
              <a:pPr marL="171450" marR="0" lvl="0" indent="-171450" algn="l" defTabSz="914400" fontAlgn="auto" rtl="0" eaLnBrk="1" latinLnBrk="0" hangingPunct="1">
                <a:lnSpc>
                  <a:spcPct val="100000"/>
                </a:lnSpc>
                <a:spcBef>
                  <a:spcPct val="0"/>
                </a:spcBef>
                <a:spcAft>
                  <a:spcPct val="0"/>
                </a:spcAft>
                <a:buClrTx/>
                <a:buSzPct val="125000"/>
                <a:buFont typeface="Arial" panose="020b0604020202020204" pitchFamily="34" charset="0"/>
                <a:buChar char="•"/>
                <a:defRPr/>
              </a:pPr>
              <a:r>
                <a:rPr kumimoji="0" lang="en-US"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Sponsor interview(s)</a:t>
              </a:r>
            </a:p>
            <a:p>
              <a:pPr marL="171450" marR="0" lvl="0" indent="-171450" algn="l" defTabSz="914400" fontAlgn="auto" rtl="0" eaLnBrk="1" latinLnBrk="0" hangingPunct="1">
                <a:lnSpc>
                  <a:spcPct val="100000"/>
                </a:lnSpc>
                <a:spcBef>
                  <a:spcPct val="0"/>
                </a:spcBef>
                <a:spcAft>
                  <a:spcPct val="0"/>
                </a:spcAft>
                <a:buClrTx/>
                <a:buSzPct val="125000"/>
                <a:buFont typeface="Arial" panose="020b0604020202020204" pitchFamily="34" charset="0"/>
                <a:buChar char="•"/>
                <a:defRPr/>
              </a:pPr>
              <a:r>
                <a:rPr kumimoji="0" lang="en-US"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Selective S/4HANA demos</a:t>
              </a:r>
            </a:p>
            <a:p>
              <a:pPr marL="171450" marR="0" lvl="0" indent="-171450" algn="l" defTabSz="914400" fontAlgn="auto" rtl="0" eaLnBrk="1" latinLnBrk="0" hangingPunct="1">
                <a:lnSpc>
                  <a:spcPct val="100000"/>
                </a:lnSpc>
                <a:spcBef>
                  <a:spcPct val="0"/>
                </a:spcBef>
                <a:spcAft>
                  <a:spcPct val="0"/>
                </a:spcAft>
                <a:buClrTx/>
                <a:buSzPct val="125000"/>
                <a:buFont typeface="Arial" panose="020b0604020202020204" pitchFamily="34" charset="0"/>
                <a:buChar char="•"/>
                <a:defRPr/>
              </a:pPr>
              <a:r>
                <a:rPr kumimoji="0" lang="en-US"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Discovery Workshops:</a:t>
              </a:r>
            </a:p>
            <a:p>
              <a:pPr marL="346075" marR="0" lvl="0" indent="-179388" algn="l" defTabSz="914400" fontAlgn="auto" rtl="0" eaLnBrk="1" latinLnBrk="0" hangingPunct="1">
                <a:lnSpc>
                  <a:spcPct val="100000"/>
                </a:lnSpc>
                <a:spcBef>
                  <a:spcPct val="0"/>
                </a:spcBef>
                <a:spcAft>
                  <a:spcPct val="0"/>
                </a:spcAft>
                <a:buClrTx/>
                <a:buSzPct val="80000"/>
                <a:buFont typeface="Courier New" panose="02070309020205020404" pitchFamily="49" charset="0"/>
                <a:buChar char="o"/>
                <a:defRPr/>
              </a:pPr>
              <a:r>
                <a:rPr kumimoji="0" lang="en-US"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Landscape and architecture</a:t>
              </a:r>
            </a:p>
            <a:p>
              <a:pPr marL="346075" marR="0" lvl="0" indent="-179388" algn="l" defTabSz="914400" fontAlgn="auto" rtl="0" eaLnBrk="1" latinLnBrk="0" hangingPunct="1">
                <a:lnSpc>
                  <a:spcPct val="100000"/>
                </a:lnSpc>
                <a:spcBef>
                  <a:spcPct val="0"/>
                </a:spcBef>
                <a:spcAft>
                  <a:spcPct val="0"/>
                </a:spcAft>
                <a:buClrTx/>
                <a:buSzPct val="80000"/>
                <a:buFont typeface="Courier New" panose="02070309020205020404" pitchFamily="49" charset="0"/>
                <a:buChar char="o"/>
                <a:defRPr/>
              </a:pPr>
              <a:r>
                <a:rPr kumimoji="0" lang="en-US"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SAP modules</a:t>
              </a:r>
            </a:p>
            <a:p>
              <a:pPr marL="346075" marR="0" lvl="0" indent="-179388" algn="l" defTabSz="914400" fontAlgn="auto" rtl="0" eaLnBrk="1" latinLnBrk="0" hangingPunct="1">
                <a:lnSpc>
                  <a:spcPct val="100000"/>
                </a:lnSpc>
                <a:spcBef>
                  <a:spcPct val="0"/>
                </a:spcBef>
                <a:spcAft>
                  <a:spcPct val="0"/>
                </a:spcAft>
                <a:buClrTx/>
                <a:buSzPct val="80000"/>
                <a:buFont typeface="Courier New" panose="02070309020205020404" pitchFamily="49" charset="0"/>
                <a:buChar char="o"/>
                <a:defRPr/>
              </a:pPr>
              <a:r>
                <a:rPr kumimoji="0" lang="en-US"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RICEFW &amp; Customizations</a:t>
              </a:r>
            </a:p>
            <a:p>
              <a:pPr marL="346075" marR="0" lvl="0" indent="-179388" algn="l" defTabSz="914400" fontAlgn="auto" rtl="0" eaLnBrk="1" latinLnBrk="0" hangingPunct="1">
                <a:lnSpc>
                  <a:spcPct val="100000"/>
                </a:lnSpc>
                <a:spcBef>
                  <a:spcPct val="0"/>
                </a:spcBef>
                <a:spcAft>
                  <a:spcPct val="0"/>
                </a:spcAft>
                <a:buClrTx/>
                <a:buSzPct val="80000"/>
                <a:buFont typeface="Courier New" panose="02070309020205020404" pitchFamily="49" charset="0"/>
                <a:buChar char="o"/>
                <a:defRPr/>
              </a:pPr>
              <a:r>
                <a:rPr kumimoji="0" lang="en-US"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Key processes</a:t>
              </a:r>
            </a:p>
            <a:p>
              <a:pPr marL="346075" marR="0" lvl="0" indent="-179388" algn="l" defTabSz="914400" fontAlgn="auto" rtl="0" eaLnBrk="1" latinLnBrk="0" hangingPunct="1">
                <a:lnSpc>
                  <a:spcPct val="100000"/>
                </a:lnSpc>
                <a:spcBef>
                  <a:spcPct val="0"/>
                </a:spcBef>
                <a:spcAft>
                  <a:spcPct val="0"/>
                </a:spcAft>
                <a:buClrTx/>
                <a:buSzPct val="80000"/>
                <a:buFont typeface="Courier New" panose="02070309020205020404" pitchFamily="49" charset="0"/>
                <a:buChar char="o"/>
                <a:defRPr/>
              </a:pPr>
              <a:r>
                <a:rPr kumimoji="0" lang="en-US"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Transformation opportunities</a:t>
              </a:r>
            </a:p>
            <a:p>
              <a:pPr marL="171450" marR="0" lvl="0" indent="-171450" algn="l" defTabSz="914400" fontAlgn="auto" rtl="0" eaLnBrk="1" latinLnBrk="0" hangingPunct="1">
                <a:lnSpc>
                  <a:spcPct val="100000"/>
                </a:lnSpc>
                <a:spcBef>
                  <a:spcPct val="0"/>
                </a:spcBef>
                <a:spcAft>
                  <a:spcPct val="0"/>
                </a:spcAft>
                <a:buClrTx/>
                <a:buSzPct val="125000"/>
                <a:buFont typeface="Arial" panose="020b0604020202020204" pitchFamily="34" charset="0"/>
                <a:buChar char="•"/>
                <a:defRPr/>
              </a:pPr>
              <a:r>
                <a:rPr kumimoji="0" lang="en-US"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Remote evaluation, analysis and deliverable creation</a:t>
              </a:r>
              <a:endParaRPr kumimoji="0" lang="da-DK" sz="1000" b="0" i="0" u="none" strike="noStrike" kern="1200" cap="none" spc="0" normalizeH="0" baseline="0" noProof="0">
                <a:ln>
                  <a:noFill/>
                </a:ln>
                <a:solidFill>
                  <a:prstClr val="black">
                    <a:lumMod val="65000"/>
                    <a:lumOff val="35000"/>
                  </a:prstClr>
                </a:solidFill>
                <a:effectLst/>
                <a:uLnTx/>
                <a:uFillTx/>
                <a:latin typeface="Open Sans" panose="020b0606030504020204"/>
                <a:cs typeface="Segoe UI" panose="020b0502040204020203" pitchFamily="34" charset="0"/>
              </a:endParaRPr>
            </a:p>
          </p:txBody>
        </p:sp>
        <p:sp>
          <p:nvSpPr>
            <p:cNvPr id="135" name="Oval 134"/>
            <p:cNvSpPr/>
            <p:nvPr/>
          </p:nvSpPr>
          <p:spPr>
            <a:xfrm>
              <a:off x="4596708" y="5404692"/>
              <a:ext cx="220980" cy="220980"/>
            </a:xfrm>
            <a:prstGeom prst="ellipse"/>
            <a:solidFill>
              <a:srgbClr val="37A76F"/>
            </a:solidFill>
            <a:ln w="15875" cap="flat" cmpd="sng" algn="ctr">
              <a:noFill/>
              <a:prstDash val="solid"/>
            </a:ln>
            <a:effectLst/>
          </p:spPr>
          <p:txBody>
            <a:bodyPr rtlCol="0" anchor="ctr">
              <a:normAutofit fontScale="25000" lnSpcReduction="20000"/>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fontAlgn="auto" rtl="0" eaLnBrk="1"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prstClr val="black">
                    <a:lumMod val="65000"/>
                    <a:lumOff val="35000"/>
                  </a:prstClr>
                </a:solidFill>
                <a:effectLst/>
                <a:uLnTx/>
                <a:uFillTx/>
                <a:latin typeface="Open Sans" panose="020b0606030504020204"/>
                <a:cs typeface="Segoe UI" panose="020b0502040204020203" pitchFamily="34" charset="0"/>
              </a:endParaRPr>
            </a:p>
          </p:txBody>
        </p:sp>
      </p:grpSp>
      <p:grpSp>
        <p:nvGrpSpPr>
          <p:cNvPr id="136" name="Group 135"/>
          <p:cNvGrpSpPr/>
          <p:nvPr/>
        </p:nvGrpSpPr>
        <p:grpSpPr>
          <a:xfrm>
            <a:off x="2961567" y="1483454"/>
            <a:ext cx="2979904" cy="1342298"/>
            <a:chOff x="4596708" y="5210722"/>
            <a:chExt cx="2979904" cy="1342298"/>
          </a:xfrm>
        </p:grpSpPr>
        <p:sp>
          <p:nvSpPr>
            <p:cNvPr id="137" name="TextBox 41"/>
            <p:cNvSpPr txBox="1"/>
            <p:nvPr/>
          </p:nvSpPr>
          <p:spPr>
            <a:xfrm>
              <a:off x="4948612" y="5210722"/>
              <a:ext cx="2628000" cy="1342298"/>
            </a:xfrm>
            <a:prstGeom prst="rect"/>
            <a:noFill/>
          </p:spPr>
          <p:txBody>
            <a:bodyPr wrap="square" lIns="0" tIns="0" rIns="0" bIns="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fontAlgn="auto" rtl="0" eaLnBrk="1" latinLnBrk="0" hangingPunct="1">
                <a:lnSpc>
                  <a:spcPct val="100000"/>
                </a:lnSpc>
                <a:spcBef>
                  <a:spcPct val="0"/>
                </a:spcBef>
                <a:spcAft>
                  <a:spcPct val="0"/>
                </a:spcAft>
                <a:buClrTx/>
                <a:buSzTx/>
                <a:buFontTx/>
                <a:buNone/>
                <a:defRPr/>
              </a:pPr>
              <a:r>
                <a:rPr kumimoji="0" lang="da-DK" sz="1000" b="1"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Impact Analysis</a:t>
              </a:r>
            </a:p>
            <a:p>
              <a:pPr marL="171450" marR="0" lvl="0" indent="-171450" algn="l" defTabSz="914400" fontAlgn="auto" rtl="0" eaLnBrk="1" latinLnBrk="0" hangingPunct="1">
                <a:lnSpc>
                  <a:spcPct val="100000"/>
                </a:lnSpc>
                <a:spcBef>
                  <a:spcPct val="0"/>
                </a:spcBef>
                <a:spcAft>
                  <a:spcPct val="0"/>
                </a:spcAft>
                <a:buClrTx/>
                <a:buSzPct val="125000"/>
                <a:buFont typeface="Arial" panose="020b0604020202020204" pitchFamily="34" charset="0"/>
                <a:buChar char="•"/>
                <a:defRPr/>
              </a:pPr>
              <a:r>
                <a:rPr kumimoji="0" lang="da-DK"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Integrate Promantus ProAccelerator tool with Source System</a:t>
              </a:r>
            </a:p>
            <a:p>
              <a:pPr marL="171450" marR="0" lvl="0" indent="-171450" algn="l" defTabSz="914400" fontAlgn="auto" rtl="0" eaLnBrk="1" latinLnBrk="0" hangingPunct="1">
                <a:lnSpc>
                  <a:spcPct val="100000"/>
                </a:lnSpc>
                <a:spcBef>
                  <a:spcPct val="0"/>
                </a:spcBef>
                <a:spcAft>
                  <a:spcPct val="0"/>
                </a:spcAft>
                <a:buClrTx/>
                <a:buSzPct val="125000"/>
                <a:buFont typeface="Arial" panose="020b0604020202020204" pitchFamily="34" charset="0"/>
                <a:buChar char="•"/>
                <a:defRPr/>
              </a:pPr>
              <a:r>
                <a:rPr kumimoji="0" lang="da-DK"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Run and analyze Transformation Navigator</a:t>
              </a:r>
            </a:p>
            <a:p>
              <a:pPr marL="171450" marR="0" lvl="0" indent="-171450" algn="l" defTabSz="914400" fontAlgn="auto" rtl="0" eaLnBrk="1" latinLnBrk="0" hangingPunct="1">
                <a:lnSpc>
                  <a:spcPct val="100000"/>
                </a:lnSpc>
                <a:spcBef>
                  <a:spcPct val="0"/>
                </a:spcBef>
                <a:spcAft>
                  <a:spcPct val="0"/>
                </a:spcAft>
                <a:buClrTx/>
                <a:buSzPct val="125000"/>
                <a:buFont typeface="Arial" panose="020b0604020202020204" pitchFamily="34" charset="0"/>
                <a:buChar char="•"/>
                <a:defRPr/>
              </a:pPr>
              <a:r>
                <a:rPr kumimoji="0" lang="da-DK"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Readiness checks and Promantus HANA assessment tools</a:t>
              </a:r>
            </a:p>
            <a:p>
              <a:pPr marL="171450" marR="0" lvl="0" indent="-171450" algn="l" defTabSz="914400" fontAlgn="auto" rtl="0" eaLnBrk="1" latinLnBrk="0" hangingPunct="1">
                <a:lnSpc>
                  <a:spcPct val="100000"/>
                </a:lnSpc>
                <a:spcBef>
                  <a:spcPct val="0"/>
                </a:spcBef>
                <a:spcAft>
                  <a:spcPct val="0"/>
                </a:spcAft>
                <a:buClrTx/>
                <a:buSzPct val="125000"/>
                <a:buFont typeface="Arial" panose="020b0604020202020204" pitchFamily="34" charset="0"/>
                <a:buChar char="•"/>
                <a:defRPr/>
              </a:pPr>
              <a:r>
                <a:rPr kumimoji="0" lang="da-DK"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Questionnaire and evaluations</a:t>
              </a:r>
            </a:p>
            <a:p>
              <a:pPr marL="171450" marR="0" lvl="0" indent="-171450" algn="l" defTabSz="914400" fontAlgn="auto" rtl="0" eaLnBrk="1" latinLnBrk="0" hangingPunct="1">
                <a:lnSpc>
                  <a:spcPct val="100000"/>
                </a:lnSpc>
                <a:spcBef>
                  <a:spcPct val="0"/>
                </a:spcBef>
                <a:spcAft>
                  <a:spcPct val="0"/>
                </a:spcAft>
                <a:buClrTx/>
                <a:buSzPct val="125000"/>
                <a:buFont typeface="Arial" panose="020b0604020202020204" pitchFamily="34" charset="0"/>
                <a:buChar char="•"/>
                <a:defRPr/>
              </a:pPr>
              <a:r>
                <a:rPr kumimoji="0" lang="da-DK"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Share the extracts and files to Promantus</a:t>
              </a:r>
            </a:p>
          </p:txBody>
        </p:sp>
        <p:sp>
          <p:nvSpPr>
            <p:cNvPr id="138" name="Oval 137"/>
            <p:cNvSpPr/>
            <p:nvPr/>
          </p:nvSpPr>
          <p:spPr>
            <a:xfrm>
              <a:off x="4596708" y="5404692"/>
              <a:ext cx="220980" cy="220980"/>
            </a:xfrm>
            <a:prstGeom prst="ellipse"/>
            <a:solidFill>
              <a:srgbClr val="63A537"/>
            </a:solidFill>
            <a:ln w="15875" cap="flat" cmpd="sng" algn="ctr">
              <a:noFill/>
              <a:prstDash val="solid"/>
            </a:ln>
            <a:effectLst/>
          </p:spPr>
          <p:txBody>
            <a:bodyPr rtlCol="0" anchor="ctr">
              <a:normAutofit fontScale="25000" lnSpcReduction="20000"/>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fontAlgn="auto" rtl="0" eaLnBrk="1"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prstClr val="black">
                    <a:lumMod val="65000"/>
                    <a:lumOff val="35000"/>
                  </a:prstClr>
                </a:solidFill>
                <a:effectLst/>
                <a:uLnTx/>
                <a:uFillTx/>
                <a:latin typeface="Open Sans" panose="020b0606030504020204"/>
                <a:cs typeface="Segoe UI" panose="020b0502040204020203" pitchFamily="34" charset="0"/>
              </a:endParaRPr>
            </a:p>
          </p:txBody>
        </p:sp>
      </p:grpSp>
      <p:grpSp>
        <p:nvGrpSpPr>
          <p:cNvPr id="139" name="Group 138"/>
          <p:cNvGrpSpPr/>
          <p:nvPr/>
        </p:nvGrpSpPr>
        <p:grpSpPr>
          <a:xfrm>
            <a:off x="6601776" y="903615"/>
            <a:ext cx="3077926" cy="1357144"/>
            <a:chOff x="4596708" y="5307707"/>
            <a:chExt cx="2901885" cy="1357144"/>
          </a:xfrm>
        </p:grpSpPr>
        <p:sp>
          <p:nvSpPr>
            <p:cNvPr id="140" name="TextBox 46"/>
            <p:cNvSpPr txBox="1"/>
            <p:nvPr/>
          </p:nvSpPr>
          <p:spPr>
            <a:xfrm>
              <a:off x="4962465" y="5307707"/>
              <a:ext cx="2536128" cy="1357144"/>
            </a:xfrm>
            <a:prstGeom prst="rect"/>
            <a:no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fontAlgn="auto" rtl="0" eaLnBrk="1" latinLnBrk="0" hangingPunct="1">
                <a:lnSpc>
                  <a:spcPct val="100000"/>
                </a:lnSpc>
                <a:spcBef>
                  <a:spcPct val="0"/>
                </a:spcBef>
                <a:spcAft>
                  <a:spcPct val="0"/>
                </a:spcAft>
                <a:buClrTx/>
                <a:buSzTx/>
                <a:buFontTx/>
                <a:buNone/>
                <a:defRPr/>
              </a:pPr>
              <a:r>
                <a:rPr kumimoji="0" lang="da-DK" sz="1000" b="1"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Findings Validation</a:t>
              </a:r>
            </a:p>
            <a:p>
              <a:pPr marL="171450" marR="0" lvl="0" indent="-171450" algn="l" defTabSz="914400" fontAlgn="auto" rtl="0" eaLnBrk="1" latinLnBrk="0" hangingPunct="1">
                <a:lnSpc>
                  <a:spcPct val="100000"/>
                </a:lnSpc>
                <a:spcBef>
                  <a:spcPct val="0"/>
                </a:spcBef>
                <a:spcAft>
                  <a:spcPct val="0"/>
                </a:spcAft>
                <a:buClrTx/>
                <a:buSzPct val="125000"/>
                <a:buFont typeface="Arial" panose="020b0604020202020204" pitchFamily="34" charset="0"/>
                <a:buChar char="•"/>
                <a:defRPr/>
              </a:pPr>
              <a:r>
                <a:rPr kumimoji="0" lang="da-DK"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Key findings review with subject matter experts – Impact on business processes</a:t>
              </a:r>
            </a:p>
            <a:p>
              <a:pPr marL="171450" marR="0" lvl="0" indent="-171450" algn="l" defTabSz="914400" fontAlgn="auto" rtl="0" eaLnBrk="1" latinLnBrk="0" hangingPunct="1">
                <a:lnSpc>
                  <a:spcPct val="100000"/>
                </a:lnSpc>
                <a:spcBef>
                  <a:spcPct val="0"/>
                </a:spcBef>
                <a:spcAft>
                  <a:spcPct val="0"/>
                </a:spcAft>
                <a:buClrTx/>
                <a:buSzPct val="125000"/>
                <a:buFont typeface="Arial" panose="020b0604020202020204" pitchFamily="34" charset="0"/>
                <a:buChar char="•"/>
                <a:defRPr/>
              </a:pPr>
              <a:r>
                <a:rPr kumimoji="0" lang="da-DK"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RICEFW and customization objects analysis – Impact on custom code</a:t>
              </a:r>
            </a:p>
            <a:p>
              <a:pPr marL="171450" marR="0" lvl="0" indent="-171450" algn="l" defTabSz="914400" fontAlgn="auto" rtl="0" eaLnBrk="1" latinLnBrk="0" hangingPunct="1">
                <a:lnSpc>
                  <a:spcPct val="100000"/>
                </a:lnSpc>
                <a:spcBef>
                  <a:spcPct val="0"/>
                </a:spcBef>
                <a:spcAft>
                  <a:spcPct val="0"/>
                </a:spcAft>
                <a:buClrTx/>
                <a:buSzPct val="125000"/>
                <a:buFont typeface="Arial" panose="020b0604020202020204" pitchFamily="34" charset="0"/>
                <a:buChar char="•"/>
                <a:defRPr/>
              </a:pPr>
              <a:r>
                <a:rPr kumimoji="0" lang="da-DK"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Reporting, Deliverable preparation</a:t>
              </a:r>
            </a:p>
          </p:txBody>
        </p:sp>
        <p:sp>
          <p:nvSpPr>
            <p:cNvPr id="141" name="Oval 140"/>
            <p:cNvSpPr/>
            <p:nvPr/>
          </p:nvSpPr>
          <p:spPr>
            <a:xfrm>
              <a:off x="4596708" y="5404692"/>
              <a:ext cx="220980" cy="220980"/>
            </a:xfrm>
            <a:prstGeom prst="ellipse"/>
            <a:solidFill>
              <a:srgbClr val="44C1A3"/>
            </a:solidFill>
            <a:ln w="15875" cap="flat" cmpd="sng" algn="ctr">
              <a:noFill/>
              <a:prstDash val="solid"/>
            </a:ln>
            <a:effectLst/>
          </p:spPr>
          <p:txBody>
            <a:bodyPr rtlCol="0" anchor="ctr">
              <a:normAutofit fontScale="25000" lnSpcReduction="20000"/>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fontAlgn="auto" rtl="0" eaLnBrk="1"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prstClr val="black">
                    <a:lumMod val="65000"/>
                    <a:lumOff val="35000"/>
                  </a:prstClr>
                </a:solidFill>
                <a:effectLst/>
                <a:uLnTx/>
                <a:uFillTx/>
                <a:latin typeface="Open Sans" panose="020b0606030504020204"/>
                <a:cs typeface="Segoe UI" panose="020b0502040204020203" pitchFamily="34" charset="0"/>
              </a:endParaRPr>
            </a:p>
          </p:txBody>
        </p:sp>
      </p:grpSp>
      <p:grpSp>
        <p:nvGrpSpPr>
          <p:cNvPr id="142" name="Group 141"/>
          <p:cNvGrpSpPr/>
          <p:nvPr/>
        </p:nvGrpSpPr>
        <p:grpSpPr>
          <a:xfrm>
            <a:off x="868621" y="3479741"/>
            <a:ext cx="2303655" cy="681282"/>
            <a:chOff x="838200" y="4028151"/>
            <a:chExt cx="2303655" cy="681282"/>
          </a:xfrm>
        </p:grpSpPr>
        <p:sp>
          <p:nvSpPr>
            <p:cNvPr id="143" name="Freeform 5"/>
            <p:cNvSpPr/>
            <p:nvPr/>
          </p:nvSpPr>
          <p:spPr>
            <a:xfrm>
              <a:off x="838200" y="4028151"/>
              <a:ext cx="2303655" cy="681282"/>
            </a:xfrm>
            <a:custGeom>
              <a:gdLst>
                <a:gd name="T0" fmla="*/ 637 w 637"/>
                <a:gd name="T1" fmla="*/ 188 h 188"/>
                <a:gd name="T2" fmla="*/ 94 w 637"/>
                <a:gd name="T3" fmla="*/ 188 h 188"/>
                <a:gd name="T4" fmla="*/ 0 w 637"/>
                <a:gd name="T5" fmla="*/ 94 h 188"/>
                <a:gd name="T6" fmla="*/ 0 w 637"/>
                <a:gd name="T7" fmla="*/ 94 h 188"/>
                <a:gd name="T8" fmla="*/ 94 w 637"/>
                <a:gd name="T9" fmla="*/ 0 h 188"/>
                <a:gd name="T10" fmla="*/ 637 w 637"/>
                <a:gd name="T11" fmla="*/ 0 h 188"/>
                <a:gd name="T12" fmla="*/ 637 w 637"/>
                <a:gd name="T13" fmla="*/ 188 h 188"/>
              </a:gdLst>
              <a:cxnLst>
                <a:cxn ang="0">
                  <a:pos x="T0" y="T1"/>
                </a:cxn>
                <a:cxn ang="0">
                  <a:pos x="T2" y="T3"/>
                </a:cxn>
                <a:cxn ang="0">
                  <a:pos x="T4" y="T5"/>
                </a:cxn>
                <a:cxn ang="0">
                  <a:pos x="T6" y="T7"/>
                </a:cxn>
                <a:cxn ang="0">
                  <a:pos x="T8" y="T9"/>
                </a:cxn>
                <a:cxn ang="0">
                  <a:pos x="T10" y="T11"/>
                </a:cxn>
                <a:cxn ang="0">
                  <a:pos x="T12" y="T13"/>
                </a:cxn>
              </a:cxnLst>
              <a:rect l="0" t="0" r="r" b="b"/>
              <a:pathLst>
                <a:path w="637" h="188">
                  <a:moveTo>
                    <a:pt x="637" y="188"/>
                  </a:moveTo>
                  <a:cubicBezTo>
                    <a:pt x="94" y="188"/>
                    <a:pt x="94" y="188"/>
                    <a:pt x="94" y="188"/>
                  </a:cubicBezTo>
                  <a:cubicBezTo>
                    <a:pt x="42" y="188"/>
                    <a:pt x="0" y="146"/>
                    <a:pt x="0" y="94"/>
                  </a:cubicBezTo>
                  <a:cubicBezTo>
                    <a:pt x="0" y="94"/>
                    <a:pt x="0" y="94"/>
                    <a:pt x="0" y="94"/>
                  </a:cubicBezTo>
                  <a:cubicBezTo>
                    <a:pt x="0" y="42"/>
                    <a:pt x="42" y="0"/>
                    <a:pt x="94" y="0"/>
                  </a:cubicBezTo>
                  <a:cubicBezTo>
                    <a:pt x="637" y="0"/>
                    <a:pt x="637" y="0"/>
                    <a:pt x="637" y="0"/>
                  </a:cubicBezTo>
                  <a:lnTo>
                    <a:pt x="637" y="188"/>
                  </a:lnTo>
                  <a:close/>
                </a:path>
              </a:pathLst>
            </a:custGeom>
            <a:solidFill>
              <a:srgbClr val="99CB38">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fontAlgn="auto" rtl="0" eaLnBrk="1"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prstClr val="black"/>
                </a:solidFill>
                <a:effectLst/>
                <a:uLnTx/>
                <a:uFillTx/>
                <a:latin typeface="Open Sans" panose="020b0606030504020204"/>
                <a:cs typeface="Segoe UI" panose="020b0502040204020203" pitchFamily="34" charset="0"/>
              </a:endParaRPr>
            </a:p>
          </p:txBody>
        </p:sp>
        <p:sp>
          <p:nvSpPr>
            <p:cNvPr id="144" name="Freeform 6"/>
            <p:cNvSpPr/>
            <p:nvPr/>
          </p:nvSpPr>
          <p:spPr>
            <a:xfrm>
              <a:off x="838200" y="4028151"/>
              <a:ext cx="1945694" cy="583131"/>
            </a:xfrm>
            <a:custGeom>
              <a:gdLst>
                <a:gd name="T0" fmla="*/ 538 w 538"/>
                <a:gd name="T1" fmla="*/ 0 h 161"/>
                <a:gd name="T2" fmla="*/ 171 w 538"/>
                <a:gd name="T3" fmla="*/ 161 h 161"/>
                <a:gd name="T4" fmla="*/ 11 w 538"/>
                <a:gd name="T5" fmla="*/ 138 h 161"/>
                <a:gd name="T6" fmla="*/ 0 w 538"/>
                <a:gd name="T7" fmla="*/ 94 h 161"/>
                <a:gd name="T8" fmla="*/ 94 w 538"/>
                <a:gd name="T9" fmla="*/ 0 h 161"/>
                <a:gd name="T10" fmla="*/ 538 w 538"/>
                <a:gd name="T11" fmla="*/ 0 h 161"/>
              </a:gdLst>
              <a:cxnLst>
                <a:cxn ang="0">
                  <a:pos x="T0" y="T1"/>
                </a:cxn>
                <a:cxn ang="0">
                  <a:pos x="T2" y="T3"/>
                </a:cxn>
                <a:cxn ang="0">
                  <a:pos x="T4" y="T5"/>
                </a:cxn>
                <a:cxn ang="0">
                  <a:pos x="T6" y="T7"/>
                </a:cxn>
                <a:cxn ang="0">
                  <a:pos x="T8" y="T9"/>
                </a:cxn>
                <a:cxn ang="0">
                  <a:pos x="T10" y="T11"/>
                </a:cxn>
              </a:cxnLst>
              <a:rect l="0" t="0" r="r" b="b"/>
              <a:pathLst>
                <a:path w="538" h="161">
                  <a:moveTo>
                    <a:pt x="538" y="0"/>
                  </a:moveTo>
                  <a:cubicBezTo>
                    <a:pt x="472" y="95"/>
                    <a:pt x="333" y="161"/>
                    <a:pt x="171" y="161"/>
                  </a:cubicBezTo>
                  <a:cubicBezTo>
                    <a:pt x="114" y="161"/>
                    <a:pt x="60" y="153"/>
                    <a:pt x="11" y="138"/>
                  </a:cubicBezTo>
                  <a:cubicBezTo>
                    <a:pt x="4" y="125"/>
                    <a:pt x="0" y="110"/>
                    <a:pt x="0" y="94"/>
                  </a:cubicBezTo>
                  <a:cubicBezTo>
                    <a:pt x="0" y="42"/>
                    <a:pt x="42" y="0"/>
                    <a:pt x="94" y="0"/>
                  </a:cubicBezTo>
                  <a:lnTo>
                    <a:pt x="538" y="0"/>
                  </a:lnTo>
                  <a:close/>
                </a:path>
              </a:pathLst>
            </a:custGeom>
            <a:solidFill>
              <a:srgbClr val="99C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fontAlgn="auto" rtl="0" eaLnBrk="1"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prstClr val="black"/>
                </a:solidFill>
                <a:effectLst/>
                <a:uLnTx/>
                <a:uFillTx/>
                <a:latin typeface="Open Sans" panose="020b0606030504020204"/>
                <a:cs typeface="Segoe UI" panose="020b0502040204020203" pitchFamily="34" charset="0"/>
              </a:endParaRPr>
            </a:p>
          </p:txBody>
        </p:sp>
        <p:sp>
          <p:nvSpPr>
            <p:cNvPr id="145" name="TextBox 51"/>
            <p:cNvSpPr txBox="1"/>
            <p:nvPr/>
          </p:nvSpPr>
          <p:spPr>
            <a:xfrm>
              <a:off x="1087379" y="4184126"/>
              <a:ext cx="1447336" cy="369332"/>
            </a:xfrm>
            <a:prstGeom prst="rect"/>
            <a:noFill/>
          </p:spPr>
          <p:txBody>
            <a:bodyPr wrap="square" lIns="0" tIns="0" rIns="0" bIns="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fontAlgn="auto" rtl="0" eaLnBrk="1" latinLnBrk="0" hangingPunct="1">
                <a:lnSpc>
                  <a:spcPct val="100000"/>
                </a:lnSpc>
                <a:spcBef>
                  <a:spcPct val="0"/>
                </a:spcBef>
                <a:spcAft>
                  <a:spcPct val="0"/>
                </a:spcAft>
                <a:buClrTx/>
                <a:buSzTx/>
                <a:buFontTx/>
                <a:buNone/>
                <a:defRPr/>
              </a:pPr>
              <a:r>
                <a:rPr kumimoji="0" lang="da-DK" sz="1400" b="1" i="0" u="none" strike="noStrike" kern="1200" cap="none" spc="0" normalizeH="0" baseline="0" noProof="0" dirty="1">
                  <a:ln>
                    <a:noFill/>
                  </a:ln>
                  <a:solidFill>
                    <a:prstClr val="white"/>
                  </a:solidFill>
                  <a:effectLst/>
                  <a:uLnTx/>
                  <a:uFillTx/>
                  <a:latin typeface="Open Sans" panose="020b0606030504020204"/>
                  <a:cs typeface="Segoe UI" panose="020b0502040204020203" pitchFamily="34" charset="0"/>
                </a:rPr>
                <a:t>Plan - Prepare</a:t>
              </a:r>
              <a:endParaRPr kumimoji="0" lang="da-DK" sz="1400" b="0" i="0" u="none" strike="noStrike" kern="1200" cap="none" spc="0" normalizeH="0" baseline="0" noProof="0">
                <a:ln>
                  <a:noFill/>
                </a:ln>
                <a:solidFill>
                  <a:prstClr val="white"/>
                </a:solidFill>
                <a:effectLst/>
                <a:uLnTx/>
                <a:uFillTx/>
                <a:latin typeface="Open Sans" panose="020b0606030504020204"/>
                <a:cs typeface="Segoe UI" panose="020b0502040204020203" pitchFamily="34" charset="0"/>
              </a:endParaRPr>
            </a:p>
          </p:txBody>
        </p:sp>
      </p:grpSp>
      <p:grpSp>
        <p:nvGrpSpPr>
          <p:cNvPr id="146" name="Group 145"/>
          <p:cNvGrpSpPr/>
          <p:nvPr/>
        </p:nvGrpSpPr>
        <p:grpSpPr>
          <a:xfrm>
            <a:off x="2760428" y="3139101"/>
            <a:ext cx="2303655" cy="1021922"/>
            <a:chOff x="2730007" y="3687511"/>
            <a:chExt cx="2303655" cy="1021922"/>
          </a:xfrm>
        </p:grpSpPr>
        <p:sp>
          <p:nvSpPr>
            <p:cNvPr id="147" name="Freeform 7"/>
            <p:cNvSpPr/>
            <p:nvPr/>
          </p:nvSpPr>
          <p:spPr>
            <a:xfrm>
              <a:off x="2730007" y="4368792"/>
              <a:ext cx="411848" cy="340641"/>
            </a:xfrm>
            <a:custGeom>
              <a:gdLst>
                <a:gd name="T0" fmla="*/ 214 w 214"/>
                <a:gd name="T1" fmla="*/ 177 h 177"/>
                <a:gd name="T2" fmla="*/ 214 w 214"/>
                <a:gd name="T3" fmla="*/ 0 h 177"/>
                <a:gd name="T4" fmla="*/ 0 w 214"/>
                <a:gd name="T5" fmla="*/ 0 h 177"/>
                <a:gd name="T6" fmla="*/ 214 w 214"/>
                <a:gd name="T7" fmla="*/ 177 h 177"/>
              </a:gdLst>
              <a:cxnLst>
                <a:cxn ang="0">
                  <a:pos x="T0" y="T1"/>
                </a:cxn>
                <a:cxn ang="0">
                  <a:pos x="T2" y="T3"/>
                </a:cxn>
                <a:cxn ang="0">
                  <a:pos x="T4" y="T5"/>
                </a:cxn>
                <a:cxn ang="0">
                  <a:pos x="T6" y="T7"/>
                </a:cxn>
              </a:cxnLst>
              <a:rect l="0" t="0" r="r" b="b"/>
              <a:pathLst>
                <a:path w="214" h="177">
                  <a:moveTo>
                    <a:pt x="214" y="177"/>
                  </a:moveTo>
                  <a:lnTo>
                    <a:pt x="214" y="0"/>
                  </a:lnTo>
                  <a:lnTo>
                    <a:pt x="0" y="0"/>
                  </a:lnTo>
                  <a:lnTo>
                    <a:pt x="214" y="177"/>
                  </a:lnTo>
                  <a:close/>
                </a:path>
              </a:pathLst>
            </a:custGeom>
            <a:solidFill>
              <a:srgbClr val="63A537">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fontAlgn="auto" rtl="0" eaLnBrk="1"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prstClr val="black"/>
                </a:solidFill>
                <a:effectLst/>
                <a:uLnTx/>
                <a:uFillTx/>
                <a:latin typeface="Open Sans" panose="020b0606030504020204"/>
                <a:cs typeface="Segoe UI" panose="020b0502040204020203" pitchFamily="34" charset="0"/>
              </a:endParaRPr>
            </a:p>
          </p:txBody>
        </p:sp>
        <p:sp>
          <p:nvSpPr>
            <p:cNvPr id="148" name="Freeform 8"/>
            <p:cNvSpPr/>
            <p:nvPr/>
          </p:nvSpPr>
          <p:spPr>
            <a:xfrm>
              <a:off x="2730007" y="3687511"/>
              <a:ext cx="2303655" cy="681282"/>
            </a:xfrm>
            <a:custGeom>
              <a:gdLst>
                <a:gd name="T0" fmla="*/ 637 w 637"/>
                <a:gd name="T1" fmla="*/ 188 h 188"/>
                <a:gd name="T2" fmla="*/ 0 w 637"/>
                <a:gd name="T3" fmla="*/ 188 h 188"/>
                <a:gd name="T4" fmla="*/ 0 w 637"/>
                <a:gd name="T5" fmla="*/ 59 h 188"/>
                <a:gd name="T6" fmla="*/ 59 w 637"/>
                <a:gd name="T7" fmla="*/ 0 h 188"/>
                <a:gd name="T8" fmla="*/ 637 w 637"/>
                <a:gd name="T9" fmla="*/ 0 h 188"/>
                <a:gd name="T10" fmla="*/ 637 w 637"/>
                <a:gd name="T11" fmla="*/ 188 h 188"/>
              </a:gdLst>
              <a:cxnLst>
                <a:cxn ang="0">
                  <a:pos x="T0" y="T1"/>
                </a:cxn>
                <a:cxn ang="0">
                  <a:pos x="T2" y="T3"/>
                </a:cxn>
                <a:cxn ang="0">
                  <a:pos x="T4" y="T5"/>
                </a:cxn>
                <a:cxn ang="0">
                  <a:pos x="T6" y="T7"/>
                </a:cxn>
                <a:cxn ang="0">
                  <a:pos x="T8" y="T9"/>
                </a:cxn>
                <a:cxn ang="0">
                  <a:pos x="T10" y="T11"/>
                </a:cxn>
              </a:cxnLst>
              <a:rect l="0" t="0" r="r" b="b"/>
              <a:pathLst>
                <a:path w="637" h="188">
                  <a:moveTo>
                    <a:pt x="637" y="188"/>
                  </a:moveTo>
                  <a:cubicBezTo>
                    <a:pt x="0" y="188"/>
                    <a:pt x="0" y="188"/>
                    <a:pt x="0" y="188"/>
                  </a:cubicBezTo>
                  <a:cubicBezTo>
                    <a:pt x="0" y="59"/>
                    <a:pt x="0" y="59"/>
                    <a:pt x="0" y="59"/>
                  </a:cubicBezTo>
                  <a:cubicBezTo>
                    <a:pt x="0" y="26"/>
                    <a:pt x="27" y="0"/>
                    <a:pt x="59" y="0"/>
                  </a:cubicBezTo>
                  <a:cubicBezTo>
                    <a:pt x="637" y="0"/>
                    <a:pt x="637" y="0"/>
                    <a:pt x="637" y="0"/>
                  </a:cubicBezTo>
                  <a:lnTo>
                    <a:pt x="637" y="188"/>
                  </a:lnTo>
                  <a:close/>
                </a:path>
              </a:pathLst>
            </a:custGeom>
            <a:solidFill>
              <a:srgbClr val="63A537">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fontAlgn="auto" rtl="0" eaLnBrk="1"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prstClr val="black"/>
                </a:solidFill>
                <a:effectLst/>
                <a:uLnTx/>
                <a:uFillTx/>
                <a:latin typeface="Open Sans" panose="020b0606030504020204"/>
                <a:cs typeface="Segoe UI" panose="020b0502040204020203" pitchFamily="34" charset="0"/>
              </a:endParaRPr>
            </a:p>
          </p:txBody>
        </p:sp>
        <p:sp>
          <p:nvSpPr>
            <p:cNvPr id="149" name="Freeform 9"/>
            <p:cNvSpPr/>
            <p:nvPr/>
          </p:nvSpPr>
          <p:spPr>
            <a:xfrm>
              <a:off x="2730007" y="3687511"/>
              <a:ext cx="1949543" cy="583131"/>
            </a:xfrm>
            <a:custGeom>
              <a:gdLst>
                <a:gd name="T0" fmla="*/ 539 w 539"/>
                <a:gd name="T1" fmla="*/ 0 h 161"/>
                <a:gd name="T2" fmla="*/ 172 w 539"/>
                <a:gd name="T3" fmla="*/ 161 h 161"/>
                <a:gd name="T4" fmla="*/ 0 w 539"/>
                <a:gd name="T5" fmla="*/ 135 h 161"/>
                <a:gd name="T6" fmla="*/ 0 w 539"/>
                <a:gd name="T7" fmla="*/ 94 h 161"/>
                <a:gd name="T8" fmla="*/ 94 w 539"/>
                <a:gd name="T9" fmla="*/ 0 h 161"/>
                <a:gd name="T10" fmla="*/ 539 w 539"/>
                <a:gd name="T11" fmla="*/ 0 h 161"/>
              </a:gdLst>
              <a:cxnLst>
                <a:cxn ang="0">
                  <a:pos x="T0" y="T1"/>
                </a:cxn>
                <a:cxn ang="0">
                  <a:pos x="T2" y="T3"/>
                </a:cxn>
                <a:cxn ang="0">
                  <a:pos x="T4" y="T5"/>
                </a:cxn>
                <a:cxn ang="0">
                  <a:pos x="T6" y="T7"/>
                </a:cxn>
                <a:cxn ang="0">
                  <a:pos x="T8" y="T9"/>
                </a:cxn>
                <a:cxn ang="0">
                  <a:pos x="T10" y="T11"/>
                </a:cxn>
              </a:cxnLst>
              <a:rect l="0" t="0" r="r" b="b"/>
              <a:pathLst>
                <a:path w="539" h="161">
                  <a:moveTo>
                    <a:pt x="539" y="0"/>
                  </a:moveTo>
                  <a:cubicBezTo>
                    <a:pt x="473" y="95"/>
                    <a:pt x="333" y="161"/>
                    <a:pt x="172" y="161"/>
                  </a:cubicBezTo>
                  <a:cubicBezTo>
                    <a:pt x="111" y="161"/>
                    <a:pt x="52" y="152"/>
                    <a:pt x="0" y="135"/>
                  </a:cubicBezTo>
                  <a:cubicBezTo>
                    <a:pt x="0" y="94"/>
                    <a:pt x="0" y="94"/>
                    <a:pt x="0" y="94"/>
                  </a:cubicBezTo>
                  <a:cubicBezTo>
                    <a:pt x="0" y="42"/>
                    <a:pt x="42" y="0"/>
                    <a:pt x="94" y="0"/>
                  </a:cubicBezTo>
                  <a:lnTo>
                    <a:pt x="539" y="0"/>
                  </a:lnTo>
                  <a:close/>
                </a:path>
              </a:pathLst>
            </a:custGeom>
            <a:solidFill>
              <a:srgbClr val="63A5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fontAlgn="auto" rtl="0" eaLnBrk="1"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prstClr val="black"/>
                </a:solidFill>
                <a:effectLst/>
                <a:uLnTx/>
                <a:uFillTx/>
                <a:latin typeface="Open Sans" panose="020b0606030504020204"/>
                <a:cs typeface="Segoe UI" panose="020b0502040204020203" pitchFamily="34" charset="0"/>
              </a:endParaRPr>
            </a:p>
          </p:txBody>
        </p:sp>
        <p:sp>
          <p:nvSpPr>
            <p:cNvPr id="150" name="TextBox 53"/>
            <p:cNvSpPr txBox="1"/>
            <p:nvPr/>
          </p:nvSpPr>
          <p:spPr>
            <a:xfrm>
              <a:off x="2979185" y="3843486"/>
              <a:ext cx="1598651" cy="369332"/>
            </a:xfrm>
            <a:prstGeom prst="rect"/>
            <a:noFill/>
          </p:spPr>
          <p:txBody>
            <a:bodyPr wrap="square" lIns="0" tIns="0" rIns="0" bIns="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fontAlgn="auto" rtl="0" eaLnBrk="1" latinLnBrk="0" hangingPunct="1">
                <a:lnSpc>
                  <a:spcPct val="100000"/>
                </a:lnSpc>
                <a:spcBef>
                  <a:spcPct val="0"/>
                </a:spcBef>
                <a:spcAft>
                  <a:spcPct val="0"/>
                </a:spcAft>
                <a:buClrTx/>
                <a:buSzTx/>
                <a:buFontTx/>
                <a:buNone/>
                <a:defRPr/>
              </a:pPr>
              <a:r>
                <a:rPr kumimoji="0" lang="da-DK" sz="1400" b="1" i="0" u="none" strike="noStrike" kern="1200" cap="none" spc="0" normalizeH="0" baseline="0" noProof="0" dirty="1">
                  <a:ln>
                    <a:noFill/>
                  </a:ln>
                  <a:solidFill>
                    <a:prstClr val="white"/>
                  </a:solidFill>
                  <a:effectLst/>
                  <a:uLnTx/>
                  <a:uFillTx/>
                  <a:latin typeface="Open Sans" panose="020b0606030504020204"/>
                  <a:cs typeface="Segoe UI" panose="020b0502040204020203" pitchFamily="34" charset="0"/>
                </a:rPr>
                <a:t>Plan - Assess</a:t>
              </a:r>
              <a:endParaRPr kumimoji="0" lang="da-DK" sz="1400" b="0" i="0" u="none" strike="noStrike" kern="1200" cap="none" spc="0" normalizeH="0" baseline="0" noProof="0">
                <a:ln>
                  <a:noFill/>
                </a:ln>
                <a:solidFill>
                  <a:prstClr val="white"/>
                </a:solidFill>
                <a:effectLst/>
                <a:uLnTx/>
                <a:uFillTx/>
                <a:latin typeface="Open Sans" panose="020b0606030504020204"/>
                <a:cs typeface="Segoe UI" panose="020b0502040204020203" pitchFamily="34" charset="0"/>
              </a:endParaRPr>
            </a:p>
          </p:txBody>
        </p:sp>
      </p:grpSp>
      <p:grpSp>
        <p:nvGrpSpPr>
          <p:cNvPr id="151" name="Group 150"/>
          <p:cNvGrpSpPr/>
          <p:nvPr/>
        </p:nvGrpSpPr>
        <p:grpSpPr>
          <a:xfrm>
            <a:off x="4631066" y="2796535"/>
            <a:ext cx="2303655" cy="1023847"/>
            <a:chOff x="4600645" y="3344945"/>
            <a:chExt cx="2303655" cy="1023847"/>
          </a:xfrm>
        </p:grpSpPr>
        <p:sp>
          <p:nvSpPr>
            <p:cNvPr id="152" name="Freeform 17"/>
            <p:cNvSpPr/>
            <p:nvPr/>
          </p:nvSpPr>
          <p:spPr>
            <a:xfrm>
              <a:off x="4600645" y="4028151"/>
              <a:ext cx="433018" cy="340641"/>
            </a:xfrm>
            <a:custGeom>
              <a:gdLst>
                <a:gd name="T0" fmla="*/ 225 w 225"/>
                <a:gd name="T1" fmla="*/ 177 h 177"/>
                <a:gd name="T2" fmla="*/ 225 w 225"/>
                <a:gd name="T3" fmla="*/ 0 h 177"/>
                <a:gd name="T4" fmla="*/ 0 w 225"/>
                <a:gd name="T5" fmla="*/ 0 h 177"/>
                <a:gd name="T6" fmla="*/ 225 w 225"/>
                <a:gd name="T7" fmla="*/ 177 h 177"/>
              </a:gdLst>
              <a:cxnLst>
                <a:cxn ang="0">
                  <a:pos x="T0" y="T1"/>
                </a:cxn>
                <a:cxn ang="0">
                  <a:pos x="T2" y="T3"/>
                </a:cxn>
                <a:cxn ang="0">
                  <a:pos x="T4" y="T5"/>
                </a:cxn>
                <a:cxn ang="0">
                  <a:pos x="T6" y="T7"/>
                </a:cxn>
              </a:cxnLst>
              <a:rect l="0" t="0" r="r" b="b"/>
              <a:pathLst>
                <a:path w="225" h="177">
                  <a:moveTo>
                    <a:pt x="225" y="177"/>
                  </a:moveTo>
                  <a:lnTo>
                    <a:pt x="225" y="0"/>
                  </a:lnTo>
                  <a:lnTo>
                    <a:pt x="0" y="0"/>
                  </a:lnTo>
                  <a:lnTo>
                    <a:pt x="225" y="177"/>
                  </a:lnTo>
                  <a:close/>
                </a:path>
              </a:pathLst>
            </a:custGeom>
            <a:solidFill>
              <a:srgbClr val="37A76F">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fontAlgn="auto" rtl="0" eaLnBrk="1"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prstClr val="black"/>
                </a:solidFill>
                <a:effectLst/>
                <a:uLnTx/>
                <a:uFillTx/>
                <a:latin typeface="Open Sans" panose="020b0606030504020204"/>
                <a:cs typeface="Segoe UI" panose="020b0502040204020203" pitchFamily="34" charset="0"/>
              </a:endParaRPr>
            </a:p>
          </p:txBody>
        </p:sp>
        <p:grpSp>
          <p:nvGrpSpPr>
            <p:cNvPr id="153" name="Group 152"/>
            <p:cNvGrpSpPr/>
            <p:nvPr/>
          </p:nvGrpSpPr>
          <p:grpSpPr>
            <a:xfrm>
              <a:off x="4600645" y="3344945"/>
              <a:ext cx="2303655" cy="683206"/>
              <a:chOff x="4600645" y="3344945"/>
              <a:chExt cx="2303655" cy="683206"/>
            </a:xfrm>
          </p:grpSpPr>
          <p:sp>
            <p:nvSpPr>
              <p:cNvPr id="154" name="Freeform 10"/>
              <p:cNvSpPr/>
              <p:nvPr/>
            </p:nvSpPr>
            <p:spPr>
              <a:xfrm>
                <a:off x="4600645" y="3344945"/>
                <a:ext cx="2303655" cy="683206"/>
              </a:xfrm>
              <a:custGeom>
                <a:gdLst>
                  <a:gd name="T0" fmla="*/ 637 w 637"/>
                  <a:gd name="T1" fmla="*/ 188 h 188"/>
                  <a:gd name="T2" fmla="*/ 0 w 637"/>
                  <a:gd name="T3" fmla="*/ 188 h 188"/>
                  <a:gd name="T4" fmla="*/ 0 w 637"/>
                  <a:gd name="T5" fmla="*/ 59 h 188"/>
                  <a:gd name="T6" fmla="*/ 59 w 637"/>
                  <a:gd name="T7" fmla="*/ 0 h 188"/>
                  <a:gd name="T8" fmla="*/ 637 w 637"/>
                  <a:gd name="T9" fmla="*/ 0 h 188"/>
                  <a:gd name="T10" fmla="*/ 637 w 637"/>
                  <a:gd name="T11" fmla="*/ 188 h 188"/>
                </a:gdLst>
                <a:cxnLst>
                  <a:cxn ang="0">
                    <a:pos x="T0" y="T1"/>
                  </a:cxn>
                  <a:cxn ang="0">
                    <a:pos x="T2" y="T3"/>
                  </a:cxn>
                  <a:cxn ang="0">
                    <a:pos x="T4" y="T5"/>
                  </a:cxn>
                  <a:cxn ang="0">
                    <a:pos x="T6" y="T7"/>
                  </a:cxn>
                  <a:cxn ang="0">
                    <a:pos x="T8" y="T9"/>
                  </a:cxn>
                  <a:cxn ang="0">
                    <a:pos x="T10" y="T11"/>
                  </a:cxn>
                </a:cxnLst>
                <a:rect l="0" t="0" r="r" b="b"/>
                <a:pathLst>
                  <a:path w="637" h="188">
                    <a:moveTo>
                      <a:pt x="637" y="188"/>
                    </a:moveTo>
                    <a:cubicBezTo>
                      <a:pt x="0" y="188"/>
                      <a:pt x="0" y="188"/>
                      <a:pt x="0" y="188"/>
                    </a:cubicBezTo>
                    <a:cubicBezTo>
                      <a:pt x="0" y="59"/>
                      <a:pt x="0" y="59"/>
                      <a:pt x="0" y="59"/>
                    </a:cubicBezTo>
                    <a:cubicBezTo>
                      <a:pt x="0" y="26"/>
                      <a:pt x="27" y="0"/>
                      <a:pt x="59" y="0"/>
                    </a:cubicBezTo>
                    <a:cubicBezTo>
                      <a:pt x="637" y="0"/>
                      <a:pt x="637" y="0"/>
                      <a:pt x="637" y="0"/>
                    </a:cubicBezTo>
                    <a:lnTo>
                      <a:pt x="637" y="188"/>
                    </a:lnTo>
                    <a:close/>
                  </a:path>
                </a:pathLst>
              </a:custGeom>
              <a:solidFill>
                <a:srgbClr val="37A76F">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fontAlgn="auto" rtl="0" eaLnBrk="1"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prstClr val="black"/>
                  </a:solidFill>
                  <a:effectLst/>
                  <a:uLnTx/>
                  <a:uFillTx/>
                  <a:latin typeface="Open Sans" panose="020b0606030504020204"/>
                  <a:cs typeface="Segoe UI" panose="020b0502040204020203" pitchFamily="34" charset="0"/>
                </a:endParaRPr>
              </a:p>
            </p:txBody>
          </p:sp>
          <p:sp>
            <p:nvSpPr>
              <p:cNvPr id="155" name="Freeform 11"/>
              <p:cNvSpPr/>
              <p:nvPr/>
            </p:nvSpPr>
            <p:spPr>
              <a:xfrm>
                <a:off x="4600645" y="3344945"/>
                <a:ext cx="1949543" cy="585055"/>
              </a:xfrm>
              <a:custGeom>
                <a:gdLst>
                  <a:gd name="T0" fmla="*/ 539 w 539"/>
                  <a:gd name="T1" fmla="*/ 0 h 161"/>
                  <a:gd name="T2" fmla="*/ 172 w 539"/>
                  <a:gd name="T3" fmla="*/ 161 h 161"/>
                  <a:gd name="T4" fmla="*/ 0 w 539"/>
                  <a:gd name="T5" fmla="*/ 135 h 161"/>
                  <a:gd name="T6" fmla="*/ 0 w 539"/>
                  <a:gd name="T7" fmla="*/ 94 h 161"/>
                  <a:gd name="T8" fmla="*/ 94 w 539"/>
                  <a:gd name="T9" fmla="*/ 0 h 161"/>
                  <a:gd name="T10" fmla="*/ 539 w 539"/>
                  <a:gd name="T11" fmla="*/ 0 h 161"/>
                </a:gdLst>
                <a:cxnLst>
                  <a:cxn ang="0">
                    <a:pos x="T0" y="T1"/>
                  </a:cxn>
                  <a:cxn ang="0">
                    <a:pos x="T2" y="T3"/>
                  </a:cxn>
                  <a:cxn ang="0">
                    <a:pos x="T4" y="T5"/>
                  </a:cxn>
                  <a:cxn ang="0">
                    <a:pos x="T6" y="T7"/>
                  </a:cxn>
                  <a:cxn ang="0">
                    <a:pos x="T8" y="T9"/>
                  </a:cxn>
                  <a:cxn ang="0">
                    <a:pos x="T10" y="T11"/>
                  </a:cxn>
                </a:cxnLst>
                <a:rect l="0" t="0" r="r" b="b"/>
                <a:pathLst>
                  <a:path w="539" h="161">
                    <a:moveTo>
                      <a:pt x="539" y="0"/>
                    </a:moveTo>
                    <a:cubicBezTo>
                      <a:pt x="473" y="95"/>
                      <a:pt x="334" y="161"/>
                      <a:pt x="172" y="161"/>
                    </a:cubicBezTo>
                    <a:cubicBezTo>
                      <a:pt x="111" y="161"/>
                      <a:pt x="53" y="152"/>
                      <a:pt x="0" y="135"/>
                    </a:cubicBezTo>
                    <a:cubicBezTo>
                      <a:pt x="0" y="94"/>
                      <a:pt x="0" y="94"/>
                      <a:pt x="0" y="94"/>
                    </a:cubicBezTo>
                    <a:cubicBezTo>
                      <a:pt x="0" y="42"/>
                      <a:pt x="43" y="0"/>
                      <a:pt x="94" y="0"/>
                    </a:cubicBezTo>
                    <a:lnTo>
                      <a:pt x="539" y="0"/>
                    </a:lnTo>
                    <a:close/>
                  </a:path>
                </a:pathLst>
              </a:custGeom>
              <a:solidFill>
                <a:srgbClr val="37A7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fontAlgn="auto" rtl="0" eaLnBrk="1"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prstClr val="black"/>
                  </a:solidFill>
                  <a:effectLst/>
                  <a:uLnTx/>
                  <a:uFillTx/>
                  <a:latin typeface="Open Sans" panose="020b0606030504020204"/>
                  <a:cs typeface="Segoe UI" panose="020b0502040204020203" pitchFamily="34" charset="0"/>
                </a:endParaRPr>
              </a:p>
            </p:txBody>
          </p:sp>
          <p:sp>
            <p:nvSpPr>
              <p:cNvPr id="156" name="TextBox 54"/>
              <p:cNvSpPr txBox="1"/>
              <p:nvPr/>
            </p:nvSpPr>
            <p:spPr>
              <a:xfrm>
                <a:off x="4849823" y="3501882"/>
                <a:ext cx="1977496" cy="369332"/>
              </a:xfrm>
              <a:prstGeom prst="rect"/>
              <a:noFill/>
            </p:spPr>
            <p:txBody>
              <a:bodyPr wrap="square" lIns="0" tIns="0" rIns="0" bIns="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fontAlgn="auto" rtl="0" eaLnBrk="1" latinLnBrk="0" hangingPunct="1">
                  <a:lnSpc>
                    <a:spcPct val="100000"/>
                  </a:lnSpc>
                  <a:spcBef>
                    <a:spcPct val="0"/>
                  </a:spcBef>
                  <a:spcAft>
                    <a:spcPct val="0"/>
                  </a:spcAft>
                  <a:buClrTx/>
                  <a:buSzTx/>
                  <a:buFontTx/>
                  <a:buNone/>
                  <a:defRPr/>
                </a:pPr>
                <a:r>
                  <a:rPr kumimoji="0" lang="da-DK" sz="1400" b="1" i="0" u="none" strike="noStrike" kern="1200" cap="none" spc="0" normalizeH="0" baseline="0" noProof="0" dirty="1">
                    <a:ln>
                      <a:noFill/>
                    </a:ln>
                    <a:solidFill>
                      <a:prstClr val="white"/>
                    </a:solidFill>
                    <a:effectLst/>
                    <a:uLnTx/>
                    <a:uFillTx/>
                    <a:latin typeface="Open Sans" panose="020b0606030504020204"/>
                    <a:cs typeface="Segoe UI" panose="020b0502040204020203" pitchFamily="34" charset="0"/>
                  </a:rPr>
                  <a:t>Execute - Discover</a:t>
                </a:r>
                <a:endParaRPr kumimoji="0" lang="da-DK" sz="1400" b="0" i="0" u="none" strike="noStrike" kern="1200" cap="none" spc="0" normalizeH="0" baseline="0" noProof="0">
                  <a:ln>
                    <a:noFill/>
                  </a:ln>
                  <a:solidFill>
                    <a:prstClr val="white"/>
                  </a:solidFill>
                  <a:effectLst/>
                  <a:uLnTx/>
                  <a:uFillTx/>
                  <a:latin typeface="Open Sans" panose="020b0606030504020204"/>
                  <a:cs typeface="Segoe UI" panose="020b0502040204020203" pitchFamily="34" charset="0"/>
                </a:endParaRPr>
              </a:p>
            </p:txBody>
          </p:sp>
        </p:grpSp>
      </p:grpSp>
      <p:grpSp>
        <p:nvGrpSpPr>
          <p:cNvPr id="157" name="Group 156"/>
          <p:cNvGrpSpPr/>
          <p:nvPr/>
        </p:nvGrpSpPr>
        <p:grpSpPr>
          <a:xfrm>
            <a:off x="6503628" y="2455895"/>
            <a:ext cx="2301731" cy="1023847"/>
            <a:chOff x="6473207" y="3004305"/>
            <a:chExt cx="2301731" cy="1023847"/>
          </a:xfrm>
        </p:grpSpPr>
        <p:sp>
          <p:nvSpPr>
            <p:cNvPr id="158" name="Freeform 12"/>
            <p:cNvSpPr/>
            <p:nvPr/>
          </p:nvSpPr>
          <p:spPr>
            <a:xfrm>
              <a:off x="6473207" y="3004305"/>
              <a:ext cx="2301731" cy="683206"/>
            </a:xfrm>
            <a:custGeom>
              <a:gdLst>
                <a:gd name="T0" fmla="*/ 636 w 636"/>
                <a:gd name="T1" fmla="*/ 188 h 188"/>
                <a:gd name="T2" fmla="*/ 0 w 636"/>
                <a:gd name="T3" fmla="*/ 188 h 188"/>
                <a:gd name="T4" fmla="*/ 0 w 636"/>
                <a:gd name="T5" fmla="*/ 59 h 188"/>
                <a:gd name="T6" fmla="*/ 58 w 636"/>
                <a:gd name="T7" fmla="*/ 0 h 188"/>
                <a:gd name="T8" fmla="*/ 636 w 636"/>
                <a:gd name="T9" fmla="*/ 0 h 188"/>
                <a:gd name="T10" fmla="*/ 636 w 636"/>
                <a:gd name="T11" fmla="*/ 188 h 188"/>
              </a:gdLst>
              <a:cxnLst>
                <a:cxn ang="0">
                  <a:pos x="T0" y="T1"/>
                </a:cxn>
                <a:cxn ang="0">
                  <a:pos x="T2" y="T3"/>
                </a:cxn>
                <a:cxn ang="0">
                  <a:pos x="T4" y="T5"/>
                </a:cxn>
                <a:cxn ang="0">
                  <a:pos x="T6" y="T7"/>
                </a:cxn>
                <a:cxn ang="0">
                  <a:pos x="T8" y="T9"/>
                </a:cxn>
                <a:cxn ang="0">
                  <a:pos x="T10" y="T11"/>
                </a:cxn>
              </a:cxnLst>
              <a:rect l="0" t="0" r="r" b="b"/>
              <a:pathLst>
                <a:path w="636" h="188">
                  <a:moveTo>
                    <a:pt x="636" y="188"/>
                  </a:moveTo>
                  <a:cubicBezTo>
                    <a:pt x="0" y="188"/>
                    <a:pt x="0" y="188"/>
                    <a:pt x="0" y="188"/>
                  </a:cubicBezTo>
                  <a:cubicBezTo>
                    <a:pt x="0" y="59"/>
                    <a:pt x="0" y="59"/>
                    <a:pt x="0" y="59"/>
                  </a:cubicBezTo>
                  <a:cubicBezTo>
                    <a:pt x="0" y="26"/>
                    <a:pt x="26" y="0"/>
                    <a:pt x="58" y="0"/>
                  </a:cubicBezTo>
                  <a:cubicBezTo>
                    <a:pt x="636" y="0"/>
                    <a:pt x="636" y="0"/>
                    <a:pt x="636" y="0"/>
                  </a:cubicBezTo>
                  <a:lnTo>
                    <a:pt x="636" y="188"/>
                  </a:lnTo>
                  <a:close/>
                </a:path>
              </a:pathLst>
            </a:custGeom>
            <a:solidFill>
              <a:srgbClr val="44C1A3">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fontAlgn="auto" rtl="0" eaLnBrk="1"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prstClr val="black"/>
                </a:solidFill>
                <a:effectLst/>
                <a:uLnTx/>
                <a:uFillTx/>
                <a:latin typeface="Open Sans" panose="020b0606030504020204"/>
                <a:cs typeface="Segoe UI" panose="020b0502040204020203" pitchFamily="34" charset="0"/>
              </a:endParaRPr>
            </a:p>
          </p:txBody>
        </p:sp>
        <p:sp>
          <p:nvSpPr>
            <p:cNvPr id="159" name="Freeform 13"/>
            <p:cNvSpPr/>
            <p:nvPr/>
          </p:nvSpPr>
          <p:spPr>
            <a:xfrm>
              <a:off x="6473207" y="3004305"/>
              <a:ext cx="1947618" cy="585055"/>
            </a:xfrm>
            <a:custGeom>
              <a:gdLst>
                <a:gd name="T0" fmla="*/ 538 w 538"/>
                <a:gd name="T1" fmla="*/ 0 h 161"/>
                <a:gd name="T2" fmla="*/ 171 w 538"/>
                <a:gd name="T3" fmla="*/ 161 h 161"/>
                <a:gd name="T4" fmla="*/ 0 w 538"/>
                <a:gd name="T5" fmla="*/ 135 h 161"/>
                <a:gd name="T6" fmla="*/ 0 w 538"/>
                <a:gd name="T7" fmla="*/ 94 h 161"/>
                <a:gd name="T8" fmla="*/ 94 w 538"/>
                <a:gd name="T9" fmla="*/ 0 h 161"/>
                <a:gd name="T10" fmla="*/ 538 w 538"/>
                <a:gd name="T11" fmla="*/ 0 h 161"/>
              </a:gdLst>
              <a:cxnLst>
                <a:cxn ang="0">
                  <a:pos x="T0" y="T1"/>
                </a:cxn>
                <a:cxn ang="0">
                  <a:pos x="T2" y="T3"/>
                </a:cxn>
                <a:cxn ang="0">
                  <a:pos x="T4" y="T5"/>
                </a:cxn>
                <a:cxn ang="0">
                  <a:pos x="T6" y="T7"/>
                </a:cxn>
                <a:cxn ang="0">
                  <a:pos x="T8" y="T9"/>
                </a:cxn>
                <a:cxn ang="0">
                  <a:pos x="T10" y="T11"/>
                </a:cxn>
              </a:cxnLst>
              <a:rect l="0" t="0" r="r" b="b"/>
              <a:pathLst>
                <a:path w="538" h="161">
                  <a:moveTo>
                    <a:pt x="538" y="0"/>
                  </a:moveTo>
                  <a:cubicBezTo>
                    <a:pt x="472" y="95"/>
                    <a:pt x="333" y="161"/>
                    <a:pt x="171" y="161"/>
                  </a:cubicBezTo>
                  <a:cubicBezTo>
                    <a:pt x="110" y="161"/>
                    <a:pt x="52" y="152"/>
                    <a:pt x="0" y="135"/>
                  </a:cubicBezTo>
                  <a:cubicBezTo>
                    <a:pt x="0" y="94"/>
                    <a:pt x="0" y="94"/>
                    <a:pt x="0" y="94"/>
                  </a:cubicBezTo>
                  <a:cubicBezTo>
                    <a:pt x="0" y="42"/>
                    <a:pt x="42" y="0"/>
                    <a:pt x="94" y="0"/>
                  </a:cubicBezTo>
                  <a:lnTo>
                    <a:pt x="538" y="0"/>
                  </a:lnTo>
                  <a:close/>
                </a:path>
              </a:pathLst>
            </a:custGeom>
            <a:solidFill>
              <a:srgbClr val="44C1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fontAlgn="auto" rtl="0" eaLnBrk="1"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prstClr val="black"/>
                </a:solidFill>
                <a:effectLst/>
                <a:uLnTx/>
                <a:uFillTx/>
                <a:latin typeface="Open Sans" panose="020b0606030504020204"/>
                <a:cs typeface="Segoe UI" panose="020b0502040204020203" pitchFamily="34" charset="0"/>
              </a:endParaRPr>
            </a:p>
          </p:txBody>
        </p:sp>
        <p:sp>
          <p:nvSpPr>
            <p:cNvPr id="160" name="Freeform 18"/>
            <p:cNvSpPr/>
            <p:nvPr/>
          </p:nvSpPr>
          <p:spPr>
            <a:xfrm>
              <a:off x="6473207" y="3687511"/>
              <a:ext cx="431093" cy="340641"/>
            </a:xfrm>
            <a:custGeom>
              <a:gdLst>
                <a:gd name="T0" fmla="*/ 224 w 224"/>
                <a:gd name="T1" fmla="*/ 177 h 177"/>
                <a:gd name="T2" fmla="*/ 224 w 224"/>
                <a:gd name="T3" fmla="*/ 0 h 177"/>
                <a:gd name="T4" fmla="*/ 0 w 224"/>
                <a:gd name="T5" fmla="*/ 0 h 177"/>
                <a:gd name="T6" fmla="*/ 224 w 224"/>
                <a:gd name="T7" fmla="*/ 177 h 177"/>
              </a:gdLst>
              <a:cxnLst>
                <a:cxn ang="0">
                  <a:pos x="T0" y="T1"/>
                </a:cxn>
                <a:cxn ang="0">
                  <a:pos x="T2" y="T3"/>
                </a:cxn>
                <a:cxn ang="0">
                  <a:pos x="T4" y="T5"/>
                </a:cxn>
                <a:cxn ang="0">
                  <a:pos x="T6" y="T7"/>
                </a:cxn>
              </a:cxnLst>
              <a:rect l="0" t="0" r="r" b="b"/>
              <a:pathLst>
                <a:path w="224" h="177">
                  <a:moveTo>
                    <a:pt x="224" y="177"/>
                  </a:moveTo>
                  <a:lnTo>
                    <a:pt x="224" y="0"/>
                  </a:lnTo>
                  <a:lnTo>
                    <a:pt x="0" y="0"/>
                  </a:lnTo>
                  <a:lnTo>
                    <a:pt x="224" y="177"/>
                  </a:lnTo>
                  <a:close/>
                </a:path>
              </a:pathLst>
            </a:custGeom>
            <a:solidFill>
              <a:srgbClr val="44C1A3">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fontAlgn="auto" rtl="0" eaLnBrk="1"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prstClr val="black"/>
                </a:solidFill>
                <a:effectLst/>
                <a:uLnTx/>
                <a:uFillTx/>
                <a:latin typeface="Open Sans" panose="020b0606030504020204"/>
                <a:cs typeface="Segoe UI" panose="020b0502040204020203" pitchFamily="34" charset="0"/>
              </a:endParaRPr>
            </a:p>
          </p:txBody>
        </p:sp>
        <p:sp>
          <p:nvSpPr>
            <p:cNvPr id="161" name="TextBox 55"/>
            <p:cNvSpPr txBox="1"/>
            <p:nvPr/>
          </p:nvSpPr>
          <p:spPr>
            <a:xfrm>
              <a:off x="6721423" y="3161242"/>
              <a:ext cx="1729279" cy="369332"/>
            </a:xfrm>
            <a:prstGeom prst="rect"/>
            <a:noFill/>
          </p:spPr>
          <p:txBody>
            <a:bodyPr wrap="square" lIns="0" tIns="0" rIns="0" bIns="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fontAlgn="auto" rtl="0" eaLnBrk="1" latinLnBrk="0" hangingPunct="1">
                <a:lnSpc>
                  <a:spcPct val="100000"/>
                </a:lnSpc>
                <a:spcBef>
                  <a:spcPct val="0"/>
                </a:spcBef>
                <a:spcAft>
                  <a:spcPct val="0"/>
                </a:spcAft>
                <a:buClrTx/>
                <a:buSzTx/>
                <a:buFontTx/>
                <a:buNone/>
                <a:defRPr/>
              </a:pPr>
              <a:r>
                <a:rPr kumimoji="0" lang="da-DK" sz="1400" b="1" i="0" u="none" strike="noStrike" kern="1200" cap="none" spc="0" normalizeH="0" baseline="0" noProof="0" dirty="1">
                  <a:ln>
                    <a:noFill/>
                  </a:ln>
                  <a:solidFill>
                    <a:prstClr val="white"/>
                  </a:solidFill>
                  <a:effectLst/>
                  <a:uLnTx/>
                  <a:uFillTx/>
                  <a:latin typeface="Open Sans" panose="020b0606030504020204"/>
                  <a:cs typeface="Segoe UI" panose="020b0502040204020203" pitchFamily="34" charset="0"/>
                </a:rPr>
                <a:t>Execute - Validate </a:t>
              </a:r>
              <a:endParaRPr kumimoji="0" lang="da-DK" sz="1400" b="0" i="0" u="none" strike="noStrike" kern="1200" cap="none" spc="0" normalizeH="0" baseline="0" noProof="0">
                <a:ln>
                  <a:noFill/>
                </a:ln>
                <a:solidFill>
                  <a:prstClr val="white"/>
                </a:solidFill>
                <a:effectLst/>
                <a:uLnTx/>
                <a:uFillTx/>
                <a:latin typeface="Open Sans" panose="020b0606030504020204"/>
                <a:cs typeface="Segoe UI" panose="020b0502040204020203" pitchFamily="34" charset="0"/>
              </a:endParaRPr>
            </a:p>
          </p:txBody>
        </p:sp>
      </p:grpSp>
      <p:grpSp>
        <p:nvGrpSpPr>
          <p:cNvPr id="162" name="Group 161"/>
          <p:cNvGrpSpPr/>
          <p:nvPr/>
        </p:nvGrpSpPr>
        <p:grpSpPr>
          <a:xfrm>
            <a:off x="8378114" y="1840047"/>
            <a:ext cx="3006107" cy="1300978"/>
            <a:chOff x="8347693" y="2388457"/>
            <a:chExt cx="3006107" cy="1300978"/>
          </a:xfrm>
        </p:grpSpPr>
        <p:sp>
          <p:nvSpPr>
            <p:cNvPr id="163" name="Freeform 14"/>
            <p:cNvSpPr/>
            <p:nvPr/>
          </p:nvSpPr>
          <p:spPr>
            <a:xfrm>
              <a:off x="8347693" y="2663664"/>
              <a:ext cx="2299806" cy="685131"/>
            </a:xfrm>
            <a:custGeom>
              <a:gdLst>
                <a:gd name="T0" fmla="*/ 636 w 636"/>
                <a:gd name="T1" fmla="*/ 189 h 189"/>
                <a:gd name="T2" fmla="*/ 0 w 636"/>
                <a:gd name="T3" fmla="*/ 189 h 189"/>
                <a:gd name="T4" fmla="*/ 0 w 636"/>
                <a:gd name="T5" fmla="*/ 59 h 189"/>
                <a:gd name="T6" fmla="*/ 58 w 636"/>
                <a:gd name="T7" fmla="*/ 0 h 189"/>
                <a:gd name="T8" fmla="*/ 636 w 636"/>
                <a:gd name="T9" fmla="*/ 0 h 189"/>
                <a:gd name="T10" fmla="*/ 636 w 636"/>
                <a:gd name="T11" fmla="*/ 189 h 189"/>
              </a:gdLst>
              <a:cxnLst>
                <a:cxn ang="0">
                  <a:pos x="T0" y="T1"/>
                </a:cxn>
                <a:cxn ang="0">
                  <a:pos x="T2" y="T3"/>
                </a:cxn>
                <a:cxn ang="0">
                  <a:pos x="T4" y="T5"/>
                </a:cxn>
                <a:cxn ang="0">
                  <a:pos x="T6" y="T7"/>
                </a:cxn>
                <a:cxn ang="0">
                  <a:pos x="T8" y="T9"/>
                </a:cxn>
                <a:cxn ang="0">
                  <a:pos x="T10" y="T11"/>
                </a:cxn>
              </a:cxnLst>
              <a:rect l="0" t="0" r="r" b="b"/>
              <a:pathLst>
                <a:path w="636" h="189">
                  <a:moveTo>
                    <a:pt x="636" y="189"/>
                  </a:moveTo>
                  <a:cubicBezTo>
                    <a:pt x="0" y="189"/>
                    <a:pt x="0" y="189"/>
                    <a:pt x="0" y="189"/>
                  </a:cubicBezTo>
                  <a:cubicBezTo>
                    <a:pt x="0" y="59"/>
                    <a:pt x="0" y="59"/>
                    <a:pt x="0" y="59"/>
                  </a:cubicBezTo>
                  <a:cubicBezTo>
                    <a:pt x="0" y="27"/>
                    <a:pt x="26" y="0"/>
                    <a:pt x="58" y="0"/>
                  </a:cubicBezTo>
                  <a:cubicBezTo>
                    <a:pt x="636" y="0"/>
                    <a:pt x="636" y="0"/>
                    <a:pt x="636" y="0"/>
                  </a:cubicBezTo>
                  <a:lnTo>
                    <a:pt x="636" y="189"/>
                  </a:lnTo>
                  <a:close/>
                </a:path>
              </a:pathLst>
            </a:custGeom>
            <a:solidFill>
              <a:srgbClr val="4EB3CF">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fontAlgn="auto" rtl="0" eaLnBrk="1"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prstClr val="black"/>
                </a:solidFill>
                <a:effectLst/>
                <a:uLnTx/>
                <a:uFillTx/>
                <a:latin typeface="Open Sans" panose="020b0606030504020204"/>
                <a:cs typeface="Segoe UI" panose="020b0502040204020203" pitchFamily="34" charset="0"/>
              </a:endParaRPr>
            </a:p>
          </p:txBody>
        </p:sp>
        <p:sp>
          <p:nvSpPr>
            <p:cNvPr id="164" name="Freeform 15"/>
            <p:cNvSpPr/>
            <p:nvPr/>
          </p:nvSpPr>
          <p:spPr>
            <a:xfrm>
              <a:off x="8347693" y="2663664"/>
              <a:ext cx="1945694" cy="586980"/>
            </a:xfrm>
            <a:custGeom>
              <a:gdLst>
                <a:gd name="T0" fmla="*/ 538 w 538"/>
                <a:gd name="T1" fmla="*/ 0 h 162"/>
                <a:gd name="T2" fmla="*/ 171 w 538"/>
                <a:gd name="T3" fmla="*/ 162 h 162"/>
                <a:gd name="T4" fmla="*/ 0 w 538"/>
                <a:gd name="T5" fmla="*/ 135 h 162"/>
                <a:gd name="T6" fmla="*/ 0 w 538"/>
                <a:gd name="T7" fmla="*/ 95 h 162"/>
                <a:gd name="T8" fmla="*/ 94 w 538"/>
                <a:gd name="T9" fmla="*/ 0 h 162"/>
                <a:gd name="T10" fmla="*/ 538 w 538"/>
                <a:gd name="T11" fmla="*/ 0 h 162"/>
              </a:gdLst>
              <a:cxnLst>
                <a:cxn ang="0">
                  <a:pos x="T0" y="T1"/>
                </a:cxn>
                <a:cxn ang="0">
                  <a:pos x="T2" y="T3"/>
                </a:cxn>
                <a:cxn ang="0">
                  <a:pos x="T4" y="T5"/>
                </a:cxn>
                <a:cxn ang="0">
                  <a:pos x="T6" y="T7"/>
                </a:cxn>
                <a:cxn ang="0">
                  <a:pos x="T8" y="T9"/>
                </a:cxn>
                <a:cxn ang="0">
                  <a:pos x="T10" y="T11"/>
                </a:cxn>
              </a:cxnLst>
              <a:rect l="0" t="0" r="r" b="b"/>
              <a:pathLst>
                <a:path w="538" h="162">
                  <a:moveTo>
                    <a:pt x="538" y="0"/>
                  </a:moveTo>
                  <a:cubicBezTo>
                    <a:pt x="472" y="96"/>
                    <a:pt x="333" y="162"/>
                    <a:pt x="171" y="162"/>
                  </a:cubicBezTo>
                  <a:cubicBezTo>
                    <a:pt x="110" y="162"/>
                    <a:pt x="52" y="152"/>
                    <a:pt x="0" y="135"/>
                  </a:cubicBezTo>
                  <a:cubicBezTo>
                    <a:pt x="0" y="95"/>
                    <a:pt x="0" y="95"/>
                    <a:pt x="0" y="95"/>
                  </a:cubicBezTo>
                  <a:cubicBezTo>
                    <a:pt x="0" y="43"/>
                    <a:pt x="42" y="0"/>
                    <a:pt x="94" y="0"/>
                  </a:cubicBezTo>
                  <a:lnTo>
                    <a:pt x="538" y="0"/>
                  </a:lnTo>
                  <a:close/>
                </a:path>
              </a:pathLst>
            </a:custGeom>
            <a:solidFill>
              <a:srgbClr val="4EB3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fontAlgn="auto" rtl="0" eaLnBrk="1"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prstClr val="black"/>
                </a:solidFill>
                <a:effectLst/>
                <a:uLnTx/>
                <a:uFillTx/>
                <a:latin typeface="Open Sans" panose="020b0606030504020204"/>
                <a:cs typeface="Segoe UI" panose="020b0502040204020203" pitchFamily="34" charset="0"/>
              </a:endParaRPr>
            </a:p>
          </p:txBody>
        </p:sp>
        <p:sp>
          <p:nvSpPr>
            <p:cNvPr id="165" name="Freeform 16"/>
            <p:cNvSpPr/>
            <p:nvPr/>
          </p:nvSpPr>
          <p:spPr>
            <a:xfrm>
              <a:off x="10647500" y="2388457"/>
              <a:ext cx="706300" cy="1235544"/>
            </a:xfrm>
            <a:custGeom>
              <a:gdLst>
                <a:gd name="T0" fmla="*/ 0 w 367"/>
                <a:gd name="T1" fmla="*/ 642 h 642"/>
                <a:gd name="T2" fmla="*/ 0 w 367"/>
                <a:gd name="T3" fmla="*/ 0 h 642"/>
                <a:gd name="T4" fmla="*/ 367 w 367"/>
                <a:gd name="T5" fmla="*/ 322 h 642"/>
                <a:gd name="T6" fmla="*/ 0 w 367"/>
                <a:gd name="T7" fmla="*/ 642 h 642"/>
              </a:gdLst>
              <a:cxnLst>
                <a:cxn ang="0">
                  <a:pos x="T0" y="T1"/>
                </a:cxn>
                <a:cxn ang="0">
                  <a:pos x="T2" y="T3"/>
                </a:cxn>
                <a:cxn ang="0">
                  <a:pos x="T4" y="T5"/>
                </a:cxn>
                <a:cxn ang="0">
                  <a:pos x="T6" y="T7"/>
                </a:cxn>
              </a:cxnLst>
              <a:rect l="0" t="0" r="r" b="b"/>
              <a:pathLst>
                <a:path w="367" h="642">
                  <a:moveTo>
                    <a:pt x="0" y="642"/>
                  </a:moveTo>
                  <a:lnTo>
                    <a:pt x="0" y="0"/>
                  </a:lnTo>
                  <a:lnTo>
                    <a:pt x="367" y="322"/>
                  </a:lnTo>
                  <a:lnTo>
                    <a:pt x="0" y="642"/>
                  </a:lnTo>
                  <a:close/>
                </a:path>
              </a:pathLst>
            </a:custGeom>
            <a:solidFill>
              <a:srgbClr val="4EB3CF">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fontAlgn="auto" rtl="0" eaLnBrk="1"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prstClr val="black"/>
                </a:solidFill>
                <a:effectLst/>
                <a:uLnTx/>
                <a:uFillTx/>
                <a:latin typeface="Open Sans" panose="020b0606030504020204"/>
                <a:cs typeface="Segoe UI" panose="020b0502040204020203" pitchFamily="34" charset="0"/>
              </a:endParaRPr>
            </a:p>
          </p:txBody>
        </p:sp>
        <p:sp>
          <p:nvSpPr>
            <p:cNvPr id="166" name="Freeform 19"/>
            <p:cNvSpPr/>
            <p:nvPr/>
          </p:nvSpPr>
          <p:spPr>
            <a:xfrm>
              <a:off x="8347693" y="3348794"/>
              <a:ext cx="431093" cy="340641"/>
            </a:xfrm>
            <a:custGeom>
              <a:gdLst>
                <a:gd name="T0" fmla="*/ 224 w 224"/>
                <a:gd name="T1" fmla="*/ 177 h 177"/>
                <a:gd name="T2" fmla="*/ 224 w 224"/>
                <a:gd name="T3" fmla="*/ 0 h 177"/>
                <a:gd name="T4" fmla="*/ 0 w 224"/>
                <a:gd name="T5" fmla="*/ 0 h 177"/>
                <a:gd name="T6" fmla="*/ 224 w 224"/>
                <a:gd name="T7" fmla="*/ 177 h 177"/>
              </a:gdLst>
              <a:cxnLst>
                <a:cxn ang="0">
                  <a:pos x="T0" y="T1"/>
                </a:cxn>
                <a:cxn ang="0">
                  <a:pos x="T2" y="T3"/>
                </a:cxn>
                <a:cxn ang="0">
                  <a:pos x="T4" y="T5"/>
                </a:cxn>
                <a:cxn ang="0">
                  <a:pos x="T6" y="T7"/>
                </a:cxn>
              </a:cxnLst>
              <a:rect l="0" t="0" r="r" b="b"/>
              <a:pathLst>
                <a:path w="224" h="177">
                  <a:moveTo>
                    <a:pt x="224" y="177"/>
                  </a:moveTo>
                  <a:lnTo>
                    <a:pt x="224" y="0"/>
                  </a:lnTo>
                  <a:lnTo>
                    <a:pt x="0" y="0"/>
                  </a:lnTo>
                  <a:lnTo>
                    <a:pt x="224" y="177"/>
                  </a:lnTo>
                  <a:close/>
                </a:path>
              </a:pathLst>
            </a:custGeom>
            <a:solidFill>
              <a:srgbClr val="4EB3CF">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fontAlgn="auto" rtl="0" eaLnBrk="1"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prstClr val="black"/>
                </a:solidFill>
                <a:effectLst/>
                <a:uLnTx/>
                <a:uFillTx/>
                <a:latin typeface="Open Sans" panose="020b0606030504020204"/>
                <a:cs typeface="Segoe UI" panose="020b0502040204020203" pitchFamily="34" charset="0"/>
              </a:endParaRPr>
            </a:p>
          </p:txBody>
        </p:sp>
        <p:sp>
          <p:nvSpPr>
            <p:cNvPr id="167" name="TextBox 56"/>
            <p:cNvSpPr txBox="1"/>
            <p:nvPr/>
          </p:nvSpPr>
          <p:spPr>
            <a:xfrm>
              <a:off x="8594948" y="2821563"/>
              <a:ext cx="2299806" cy="369332"/>
            </a:xfrm>
            <a:prstGeom prst="rect"/>
            <a:noFill/>
          </p:spPr>
          <p:txBody>
            <a:bodyPr wrap="square" lIns="0" tIns="0" rIns="0" bIns="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fontAlgn="auto" rtl="0" eaLnBrk="1" latinLnBrk="0" hangingPunct="1">
                <a:lnSpc>
                  <a:spcPct val="100000"/>
                </a:lnSpc>
                <a:spcBef>
                  <a:spcPct val="0"/>
                </a:spcBef>
                <a:spcAft>
                  <a:spcPct val="0"/>
                </a:spcAft>
                <a:buClrTx/>
                <a:buSzTx/>
                <a:buFontTx/>
                <a:buNone/>
                <a:defRPr/>
              </a:pPr>
              <a:r>
                <a:rPr kumimoji="0" lang="da-DK" sz="1400" b="1" i="0" u="none" strike="noStrike" kern="1200" cap="none" spc="0" normalizeH="0" baseline="0" noProof="0" dirty="1">
                  <a:ln>
                    <a:noFill/>
                  </a:ln>
                  <a:solidFill>
                    <a:prstClr val="white"/>
                  </a:solidFill>
                  <a:effectLst/>
                  <a:uLnTx/>
                  <a:uFillTx/>
                  <a:latin typeface="Open Sans" panose="020b0606030504020204"/>
                  <a:cs typeface="Segoe UI" panose="020b0502040204020203" pitchFamily="34" charset="0"/>
                </a:rPr>
                <a:t>Report &amp; Recommend</a:t>
              </a:r>
              <a:endParaRPr kumimoji="0" lang="da-DK" sz="1400" b="0" i="0" u="none" strike="noStrike" kern="1200" cap="none" spc="0" normalizeH="0" baseline="0" noProof="0">
                <a:ln>
                  <a:noFill/>
                </a:ln>
                <a:solidFill>
                  <a:prstClr val="white"/>
                </a:solidFill>
                <a:effectLst/>
                <a:uLnTx/>
                <a:uFillTx/>
                <a:latin typeface="Open Sans" panose="020b0606030504020204"/>
                <a:cs typeface="Segoe UI" panose="020b0502040204020203" pitchFamily="34" charset="0"/>
              </a:endParaRPr>
            </a:p>
          </p:txBody>
        </p:sp>
      </p:grpSp>
      <p:cxnSp>
        <p:nvCxnSpPr>
          <p:cNvPr id="168" name="Straight Connector 167"/>
          <p:cNvCxnSpPr/>
          <p:nvPr/>
        </p:nvCxnSpPr>
        <p:spPr>
          <a:xfrm>
            <a:off x="1207711" y="4154620"/>
            <a:ext cx="0" cy="552713"/>
          </a:xfrm>
          <a:prstGeom prst="line"/>
          <a:noFill/>
          <a:ln w="22225" cap="flat" cmpd="sng" algn="ctr">
            <a:solidFill>
              <a:sysClr val="window" lastClr="FFFFFF">
                <a:lumMod val="85000"/>
              </a:sysClr>
            </a:solidFill>
            <a:prstDash val="solid"/>
            <a:tailEnd type="none" w="lg" len="lg"/>
          </a:ln>
          <a:effectLst/>
        </p:spPr>
      </p:cxnSp>
      <p:cxnSp>
        <p:nvCxnSpPr>
          <p:cNvPr id="169" name="Straight Connector 168"/>
          <p:cNvCxnSpPr/>
          <p:nvPr/>
        </p:nvCxnSpPr>
        <p:spPr>
          <a:xfrm>
            <a:off x="4966219" y="3479741"/>
            <a:ext cx="0" cy="552713"/>
          </a:xfrm>
          <a:prstGeom prst="line"/>
          <a:noFill/>
          <a:ln w="22225" cap="flat" cmpd="sng" algn="ctr">
            <a:solidFill>
              <a:sysClr val="window" lastClr="FFFFFF">
                <a:lumMod val="85000"/>
              </a:sysClr>
            </a:solidFill>
            <a:prstDash val="solid"/>
            <a:tailEnd type="none" w="lg" len="lg"/>
          </a:ln>
          <a:effectLst/>
        </p:spPr>
      </p:cxnSp>
      <p:cxnSp>
        <p:nvCxnSpPr>
          <p:cNvPr id="170" name="Straight Connector 169"/>
          <p:cNvCxnSpPr/>
          <p:nvPr/>
        </p:nvCxnSpPr>
        <p:spPr>
          <a:xfrm>
            <a:off x="8717204" y="2796535"/>
            <a:ext cx="0" cy="552713"/>
          </a:xfrm>
          <a:prstGeom prst="line"/>
          <a:noFill/>
          <a:ln w="22225" cap="flat" cmpd="sng" algn="ctr">
            <a:solidFill>
              <a:sysClr val="window" lastClr="FFFFFF">
                <a:lumMod val="85000"/>
              </a:sysClr>
            </a:solidFill>
            <a:prstDash val="solid"/>
            <a:tailEnd type="none" w="lg" len="lg"/>
          </a:ln>
          <a:effectLst/>
        </p:spPr>
      </p:cxnSp>
      <p:cxnSp>
        <p:nvCxnSpPr>
          <p:cNvPr id="171" name="Straight Connector 170"/>
          <p:cNvCxnSpPr/>
          <p:nvPr/>
        </p:nvCxnSpPr>
        <p:spPr>
          <a:xfrm flipV="1">
            <a:off x="3072057" y="2046756"/>
            <a:ext cx="0" cy="1093308"/>
          </a:xfrm>
          <a:prstGeom prst="line"/>
          <a:noFill/>
          <a:ln w="22225" cap="flat" cmpd="sng" algn="ctr">
            <a:solidFill>
              <a:sysClr val="window" lastClr="FFFFFF">
                <a:lumMod val="85000"/>
              </a:sysClr>
            </a:solidFill>
            <a:prstDash val="solid"/>
            <a:tailEnd type="none" w="lg" len="lg"/>
          </a:ln>
          <a:effectLst/>
        </p:spPr>
      </p:cxnSp>
      <p:cxnSp>
        <p:nvCxnSpPr>
          <p:cNvPr id="172" name="Straight Connector 171"/>
          <p:cNvCxnSpPr/>
          <p:nvPr/>
        </p:nvCxnSpPr>
        <p:spPr>
          <a:xfrm flipV="1">
            <a:off x="6712268" y="1361495"/>
            <a:ext cx="0" cy="1094400"/>
          </a:xfrm>
          <a:prstGeom prst="line"/>
          <a:noFill/>
          <a:ln w="22225" cap="flat" cmpd="sng" algn="ctr">
            <a:solidFill>
              <a:sysClr val="window" lastClr="FFFFFF">
                <a:lumMod val="85000"/>
              </a:sysClr>
            </a:solidFill>
            <a:prstDash val="solid"/>
            <a:tailEnd type="none" w="lg" len="lg"/>
          </a:ln>
          <a:effectLst/>
        </p:spPr>
      </p:cxnSp>
      <p:sp>
        <p:nvSpPr>
          <p:cNvPr id="173" name="Rectangle 172"/>
          <p:cNvSpPr/>
          <p:nvPr/>
        </p:nvSpPr>
        <p:spPr>
          <a:xfrm>
            <a:off x="844127" y="1864910"/>
            <a:ext cx="2055743" cy="1477328"/>
          </a:xfrm>
          <a:prstGeom prst="rect"/>
        </p:spPr>
        <p:txBody>
          <a:bodyPr wrap="square">
            <a:spAutoFit/>
          </a:bodyPr>
          <a:lstStyle/>
          <a:p>
            <a:pPr defTabSz="457200">
              <a:buSzPct val="125000"/>
            </a:pPr>
            <a:r>
              <a:rPr lang="en-US" sz="1000" b="1" dirty="1">
                <a:solidFill>
                  <a:prstClr val="black">
                    <a:lumMod val="65000"/>
                    <a:lumOff val="35000"/>
                  </a:prstClr>
                </a:solidFill>
                <a:latin typeface="Open Sans" panose="020b0606030504020204"/>
                <a:cs typeface="Segoe UI" panose="020b0502040204020203" pitchFamily="34" charset="0"/>
              </a:rPr>
              <a:t>Planning</a:t>
            </a:r>
          </a:p>
          <a:p>
            <a:pPr marL="171450" indent="-171450" defTabSz="457200">
              <a:buSzPct val="125000"/>
              <a:buFont typeface="Arial" panose="020b0604020202020204" pitchFamily="34" charset="0"/>
              <a:buChar char="•"/>
            </a:pPr>
            <a:r>
              <a:rPr lang="en-US" sz="1000" dirty="1">
                <a:solidFill>
                  <a:prstClr val="black">
                    <a:lumMod val="65000"/>
                    <a:lumOff val="35000"/>
                  </a:prstClr>
                </a:solidFill>
                <a:latin typeface="Open Sans" panose="020b0606030504020204"/>
                <a:cs typeface="Segoe UI" panose="020b0502040204020203" pitchFamily="34" charset="0"/>
              </a:rPr>
              <a:t>Determine scope of evaluation</a:t>
            </a:r>
          </a:p>
          <a:p>
            <a:pPr marL="171450" indent="-171450" defTabSz="457200">
              <a:buSzPct val="125000"/>
              <a:buFont typeface="Arial" panose="020b0604020202020204" pitchFamily="34" charset="0"/>
              <a:buChar char="•"/>
            </a:pPr>
            <a:r>
              <a:rPr lang="en-US" sz="1000" dirty="1">
                <a:solidFill>
                  <a:prstClr val="black">
                    <a:lumMod val="65000"/>
                    <a:lumOff val="35000"/>
                  </a:prstClr>
                </a:solidFill>
                <a:latin typeface="Open Sans" panose="020b0606030504020204"/>
                <a:cs typeface="Segoe UI" panose="020b0502040204020203" pitchFamily="34" charset="0"/>
              </a:rPr>
              <a:t>Identify preliminary business drivers</a:t>
            </a:r>
          </a:p>
          <a:p>
            <a:pPr marL="171450" indent="-171450" defTabSz="457200">
              <a:buSzPct val="125000"/>
              <a:buFont typeface="Arial" panose="020b0604020202020204" pitchFamily="34" charset="0"/>
              <a:buChar char="•"/>
            </a:pPr>
            <a:r>
              <a:rPr lang="en-US" sz="1000" dirty="1">
                <a:solidFill>
                  <a:prstClr val="black">
                    <a:lumMod val="65000"/>
                    <a:lumOff val="35000"/>
                  </a:prstClr>
                </a:solidFill>
                <a:latin typeface="Open Sans" panose="020b0606030504020204"/>
                <a:cs typeface="Segoe UI" panose="020b0502040204020203" pitchFamily="34" charset="0"/>
              </a:rPr>
              <a:t>Information request / review:</a:t>
            </a:r>
          </a:p>
          <a:p>
            <a:pPr marL="338138" indent="-171450" defTabSz="457200">
              <a:buSzPct val="80000"/>
              <a:buFont typeface="Courier New" panose="02070309020205020404" pitchFamily="49" charset="0"/>
              <a:buChar char="o"/>
            </a:pPr>
            <a:r>
              <a:rPr lang="en-US" sz="1000" dirty="1">
                <a:solidFill>
                  <a:prstClr val="black">
                    <a:lumMod val="65000"/>
                    <a:lumOff val="35000"/>
                  </a:prstClr>
                </a:solidFill>
                <a:latin typeface="Open Sans" panose="020b0606030504020204"/>
                <a:cs typeface="Segoe UI" panose="020b0502040204020203" pitchFamily="34" charset="0"/>
              </a:rPr>
              <a:t>Existing RICEFW list</a:t>
            </a:r>
          </a:p>
          <a:p>
            <a:pPr marL="338138" indent="-171450" defTabSz="457200">
              <a:buSzPct val="80000"/>
              <a:buFont typeface="Courier New" panose="02070309020205020404" pitchFamily="49" charset="0"/>
              <a:buChar char="o"/>
            </a:pPr>
            <a:r>
              <a:rPr lang="en-US" sz="1000" dirty="1">
                <a:solidFill>
                  <a:prstClr val="black">
                    <a:lumMod val="65000"/>
                    <a:lumOff val="35000"/>
                  </a:prstClr>
                </a:solidFill>
                <a:latin typeface="Open Sans" panose="020b0606030504020204"/>
                <a:cs typeface="Segoe UI" panose="020b0502040204020203" pitchFamily="34" charset="0"/>
              </a:rPr>
              <a:t>Landscape / architecture</a:t>
            </a:r>
          </a:p>
          <a:p>
            <a:pPr marL="338138" indent="-171450" defTabSz="457200">
              <a:buSzPct val="80000"/>
              <a:buFont typeface="Courier New" panose="02070309020205020404" pitchFamily="49" charset="0"/>
              <a:buChar char="o"/>
            </a:pPr>
            <a:r>
              <a:rPr lang="en-US" sz="1000" dirty="1">
                <a:solidFill>
                  <a:prstClr val="black">
                    <a:lumMod val="65000"/>
                    <a:lumOff val="35000"/>
                  </a:prstClr>
                </a:solidFill>
                <a:latin typeface="Open Sans" panose="020b0606030504020204"/>
                <a:cs typeface="Segoe UI" panose="020b0502040204020203" pitchFamily="34" charset="0"/>
              </a:rPr>
              <a:t>Business process list</a:t>
            </a:r>
          </a:p>
        </p:txBody>
      </p:sp>
      <p:sp>
        <p:nvSpPr>
          <p:cNvPr id="52" name="Rectangle 11"/>
          <p:cNvSpPr>
            <a:spLocks noChangeArrowheads="1"/>
          </p:cNvSpPr>
          <p:nvPr/>
        </p:nvSpPr>
        <p:spPr>
          <a:xfrm>
            <a:off x="0" y="5895701"/>
            <a:ext cx="12192000" cy="523220"/>
          </a:xfrm>
          <a:prstGeom prst="rect"/>
          <a:solidFill>
            <a:srgbClr val="002060"/>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fontAlgn="base" eaLnBrk="0"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eaLnBrk="0"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eaLnBrk="0"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eaLnBrk="0"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base" eaLnBrk="1" hangingPunct="1">
              <a:spcBef>
                <a:spcPct val="0"/>
              </a:spcBef>
              <a:spcAft>
                <a:spcPct val="0"/>
              </a:spcAft>
              <a:defRPr/>
            </a:pPr>
            <a:r>
              <a:rPr lang="en-US" altLang="en-US" sz="1400" i="1" dirty="1">
                <a:solidFill>
                  <a:schemeClr val="bg1"/>
                </a:solidFill>
                <a:latin typeface="Open Sans" panose="020b0606030504020204"/>
              </a:rPr>
              <a:t>“The assessment phase of the project will lead to a detailed roadmap and a business case that identifies the quantitative and qualitative benefits of the improvement initiatives” </a:t>
            </a:r>
          </a:p>
        </p:txBody>
      </p:sp>
      <p:sp>
        <p:nvSpPr>
          <p:cNvPr id="57" name="Oval 56"/>
          <p:cNvSpPr/>
          <p:nvPr/>
        </p:nvSpPr>
        <p:spPr>
          <a:xfrm>
            <a:off x="627908" y="1853470"/>
            <a:ext cx="220980" cy="220980"/>
          </a:xfrm>
          <a:prstGeom prst="ellipse"/>
          <a:solidFill>
            <a:schemeClr val="accent2">
              <a:lumMod val="60000"/>
              <a:lumOff val="40000"/>
            </a:schemeClr>
          </a:solidFill>
          <a:ln w="15875" cap="flat" cmpd="sng" algn="ctr">
            <a:noFill/>
            <a:prstDash val="solid"/>
          </a:ln>
          <a:effectLst/>
        </p:spPr>
        <p:txBody>
          <a:bodyPr rtlCol="0" anchor="ctr">
            <a:normAutofit fontScale="25000" lnSpcReduction="20000"/>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fontAlgn="auto" rtl="0" eaLnBrk="1"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prstClr val="black">
                  <a:lumMod val="65000"/>
                  <a:lumOff val="35000"/>
                </a:prstClr>
              </a:solidFill>
              <a:effectLst/>
              <a:uLnTx/>
              <a:uFillTx/>
              <a:latin typeface="Open Sans" panose="020b0606030504020204"/>
              <a:cs typeface="Segoe UI" panose="020b0502040204020203" pitchFamily="34" charset="0"/>
            </a:endParaRPr>
          </a:p>
        </p:txBody>
      </p:sp>
      <p:sp>
        <p:nvSpPr>
          <p:cNvPr id="174" name="New shape"/>
          <p:cNvSpPr>
            <a:spLocks noSelect="1" noMove="1" noResize="1" noTextEdit="1"/>
          </p:cNvSpPr>
          <p:nvPr/>
        </p:nvSpPr>
        <p:spPr>
          <a:xfrm>
            <a:off x="127000" y="254000"/>
            <a:ext cx="6985000" cy="254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sz="1600" dirty="1">
                <a:solidFill>
                  <a:srgbClr val="FF0000"/>
                </a:solidFill>
              </a:rPr>
              <a:t>Evaluation Warning : The document was created with  Spire.Presentation for .NET</a:t>
            </a:r>
          </a:p>
        </p:txBody>
      </p:sp>
    </p:spTree>
    <p:extLst>
      <p:ext uri="{BB962C8B-B14F-4D97-AF65-F5344CB8AC3E}">
        <p14:creationId xmlns:p14="http://schemas.microsoft.com/office/powerpoint/2010/main" val="1777914890"/>
      </p:ext>
    </p:extLst>
  </p:cSld>
  <p:clrMapOvr>
    <a:masterClrMapping/>
  </p:clrMapOvr>
  <p:transition spd="fast"/>
  <p:timing>
    <p:tnLst>
      <p:par>
        <p:cTn id="1"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bodyPr>
          <a:lstStyle/>
          <a:p>
            <a:r>
              <a:rPr lang="en-IN" dirty="1">
                <a:solidFill>
                  <a:srgbClr val="002060"/>
                </a:solidFill>
              </a:rPr>
              <a:t>Current Landscape - Velux</a:t>
            </a:r>
          </a:p>
        </p:txBody>
      </p:sp>
      <p:sp>
        <p:nvSpPr>
          <p:cNvPr id="4" name="TextBox 3"/>
          <p:cNvSpPr txBox="1"/>
          <p:nvPr/>
        </p:nvSpPr>
        <p:spPr>
          <a:xfrm>
            <a:off x="1020416" y="1166191"/>
            <a:ext cx="10293971" cy="5034230"/>
          </a:xfrm>
          <a:prstGeom prst="rect"/>
          <a:noFill/>
        </p:spPr>
        <p:txBody>
          <a:bodyPr wrap="square" numCol="1" rtlCol="0">
            <a:spAutoFit/>
          </a:bodyPr>
          <a:lstStyle/>
          <a:p>
            <a:pPr marL="285750" indent="-285750">
              <a:buFont typeface="Arial" panose="020b0604020202020204" pitchFamily="34" charset="0"/>
              <a:buChar char="•"/>
            </a:pPr>
            <a:r>
              <a:rPr lang="en-US" dirty="1">
                <a:latin typeface="Calibri" panose="020f0502020204030204" pitchFamily="34" charset="0"/>
                <a:cs typeface="Calibri" panose="020f0502020204030204" pitchFamily="34" charset="0"/>
              </a:rPr>
              <a:t>la_q1:  no;</a:t>
            </a:r>
          </a:p>
          <a:p>
            <a:pPr marL="285750" indent="-285750">
              <a:buFont typeface="Arial" panose="020b0604020202020204" pitchFamily="34" charset="0"/>
              <a:buChar char="•"/>
            </a:pPr>
            <a:r>
              <a:rPr lang="en-US" dirty="1">
                <a:latin typeface="Calibri" panose="020f0502020204030204" pitchFamily="34" charset="0"/>
                <a:cs typeface="Calibri" panose="020f0502020204030204" pitchFamily="34" charset="0"/>
              </a:rPr>
              <a:t>la_q2_1 : http://google.com;</a:t>
            </a:r>
          </a:p>
          <a:p>
            <a:pPr marL="285750" indent="-285750">
              <a:buFont typeface="Arial" panose="020b0604020202020204" pitchFamily="34" charset="0"/>
              <a:buChar char="•"/>
            </a:pPr>
            <a:r>
              <a:rPr lang="en-US" dirty="1">
                <a:latin typeface="Calibri" panose="020f0502020204030204" pitchFamily="34" charset="0"/>
                <a:cs typeface="Calibri" panose="020f0502020204030204" pitchFamily="34" charset="0"/>
              </a:rPr>
              <a:t>la_q2_2: yes;</a:t>
            </a:r>
          </a:p>
          <a:p>
            <a:pPr marL="285750" indent="-285750">
              <a:buFont typeface="Arial" panose="020b0604020202020204" pitchFamily="34" charset="0"/>
              <a:buChar char="•"/>
            </a:pPr>
            <a:r>
              <a:rPr lang="en-US" dirty="1">
                <a:latin typeface="Calibri" panose="020f0502020204030204" pitchFamily="34" charset="0"/>
                <a:cs typeface="Calibri" panose="020f0502020204030204" pitchFamily="34" charset="0"/>
              </a:rPr>
              <a:t>la_q2_3: no;</a:t>
            </a:r>
          </a:p>
          <a:p>
            <a:pPr marL="285750" indent="-285750">
              <a:buFont typeface="Arial" panose="020b0604020202020204" pitchFamily="34" charset="0"/>
              <a:buChar char="•"/>
            </a:pPr>
            <a:r>
              <a:rPr lang="en-US" dirty="1">
                <a:latin typeface="Calibri" panose="020f0502020204030204" pitchFamily="34" charset="0"/>
                <a:cs typeface="Calibri" panose="020f0502020204030204" pitchFamily="34" charset="0"/>
              </a:rPr>
              <a:t>la_q2_4: no;</a:t>
            </a:r>
          </a:p>
          <a:p>
            <a:pPr marL="285750" indent="-285750">
              <a:buFont typeface="Arial" panose="020b0604020202020204" pitchFamily="34" charset="0"/>
              <a:buChar char="•"/>
            </a:pPr>
            <a:r>
              <a:rPr lang="en-US" dirty="1">
                <a:latin typeface="Calibri" panose="020f0502020204030204" pitchFamily="34" charset="0"/>
                <a:cs typeface="Calibri" panose="020f0502020204030204" pitchFamily="34" charset="0"/>
              </a:rPr>
              <a:t>la_q2_5: no;</a:t>
            </a:r>
          </a:p>
          <a:p>
            <a:pPr marL="285750" indent="-285750">
              <a:buFont typeface="Arial" panose="020b0604020202020204" pitchFamily="34" charset="0"/>
              <a:buChar char="•"/>
            </a:pPr>
            <a:r>
              <a:rPr lang="en-US" dirty="1">
                <a:latin typeface="Calibri" panose="020f0502020204030204" pitchFamily="34" charset="0"/>
                <a:cs typeface="Calibri" panose="020f0502020204030204" pitchFamily="34" charset="0"/>
              </a:rPr>
              <a:t>la_q2_6: yes;</a:t>
            </a:r>
          </a:p>
          <a:p>
            <a:pPr marL="285750" indent="-285750">
              <a:buFont typeface="Arial" panose="020b0604020202020204" pitchFamily="34" charset="0"/>
              <a:buChar char="•"/>
            </a:pPr>
            <a:r>
              <a:rPr lang="en-US" dirty="1">
                <a:latin typeface="Calibri" panose="020f0502020204030204" pitchFamily="34" charset="0"/>
                <a:cs typeface="Calibri" panose="020f0502020204030204" pitchFamily="34" charset="0"/>
              </a:rPr>
              <a:t>la_q3: no;</a:t>
            </a:r>
          </a:p>
          <a:p>
            <a:pPr marL="285750" indent="-285750">
              <a:buFont typeface="Arial" panose="020b0604020202020204" pitchFamily="34" charset="0"/>
              <a:buChar char="•"/>
            </a:pPr>
            <a:r>
              <a:rPr lang="en-US" dirty="1">
                <a:latin typeface="Calibri" panose="020f0502020204030204" pitchFamily="34" charset="0"/>
                <a:cs typeface="Calibri" panose="020f0502020204030204" pitchFamily="34" charset="0"/>
              </a:rPr>
              <a:t>la_q4_1: EHP4 FOR SAP ERP 6.0 / NW7.01;</a:t>
            </a:r>
          </a:p>
          <a:p>
            <a:pPr marL="285750" indent="-285750">
              <a:buFont typeface="Arial" panose="020b0604020202020204" pitchFamily="34" charset="0"/>
              <a:buChar char="•"/>
            </a:pPr>
            <a:r>
              <a:rPr lang="en-US" dirty="1">
                <a:latin typeface="Calibri" panose="020f0502020204030204" pitchFamily="34" charset="0"/>
                <a:cs typeface="Calibri" panose="020f0502020204030204" pitchFamily="34" charset="0"/>
              </a:rPr>
              <a:t>la_q4_2: DB2 FOR LUW 10.5 64-BIT;</a:t>
            </a:r>
          </a:p>
          <a:p>
            <a:pPr marL="285750" indent="-285750">
              <a:buFont typeface="Arial" panose="020b0604020202020204" pitchFamily="34" charset="0"/>
              <a:buChar char="•"/>
            </a:pPr>
            <a:r>
              <a:rPr lang="en-US" dirty="1">
                <a:latin typeface="Calibri" panose="020f0502020204030204" pitchFamily="34" charset="0"/>
                <a:cs typeface="Calibri" panose="020f0502020204030204" pitchFamily="34" charset="0"/>
              </a:rPr>
              <a:t>la_q4_3: LINUX SUSE SLES11/POWER 64BIT;</a:t>
            </a:r>
          </a:p>
          <a:p>
            <a:pPr marL="285750" indent="-285750">
              <a:buFont typeface="Arial" panose="020b0604020202020204" pitchFamily="34" charset="0"/>
              <a:buChar char="•"/>
            </a:pPr>
            <a:r>
              <a:rPr lang="en-US" dirty="1">
                <a:latin typeface="Calibri" panose="020f0502020204030204" pitchFamily="34" charset="0"/>
                <a:cs typeface="Calibri" panose="020f0502020204030204" pitchFamily="34" charset="0"/>
              </a:rPr>
              <a:t>la_q4_4: SAP KERNEL 7.20 EXT 64-BIT;</a:t>
            </a:r>
          </a:p>
          <a:p>
            <a:pPr marL="285750" indent="-285750">
              <a:buFont typeface="Arial" panose="020b0604020202020204" pitchFamily="34" charset="0"/>
              <a:buChar char="•"/>
            </a:pPr>
            <a:r>
              <a:rPr lang="en-US" dirty="1">
                <a:latin typeface="Calibri" panose="020f0502020204030204" pitchFamily="34" charset="0"/>
                <a:cs typeface="Calibri" panose="020f0502020204030204" pitchFamily="34" charset="0"/>
              </a:rPr>
              <a:t>la_q5: Less than 250 GB;</a:t>
            </a:r>
          </a:p>
          <a:p>
            <a:pPr marL="285750" indent="-285750">
              <a:buFont typeface="Arial" panose="020b0604020202020204" pitchFamily="34" charset="0"/>
              <a:buChar char="•"/>
            </a:pPr>
            <a:r>
              <a:rPr lang="en-US" dirty="1">
                <a:latin typeface="Calibri" panose="020f0502020204030204" pitchFamily="34" charset="0"/>
                <a:cs typeface="Calibri" panose="020f0502020204030204" pitchFamily="34" charset="0"/>
              </a:rPr>
              <a:t>la_q6: SOLMAN 7.2 ;</a:t>
            </a:r>
          </a:p>
          <a:p>
            <a:pPr marL="285750" indent="-285750">
              <a:buFont typeface="Arial" panose="020b0604020202020204" pitchFamily="34" charset="0"/>
              <a:buChar char="•"/>
            </a:pPr>
            <a:endParaRPr lang="en-US">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a:latin typeface="Calibri" panose="020f0502020204030204" pitchFamily="34" charset="0"/>
              <a:cs typeface="Calibri" panose="020f0502020204030204" pitchFamily="34" charset="0"/>
            </a:endParaRPr>
          </a:p>
        </p:txBody>
      </p:sp>
      <p:sp>
        <p:nvSpPr>
          <p:cNvPr id="5" name="New shape"/>
          <p:cNvSpPr>
            <a:spLocks noSelect="1" noMove="1" noResize="1" noTextEdit="1"/>
          </p:cNvSpPr>
          <p:nvPr/>
        </p:nvSpPr>
        <p:spPr>
          <a:xfrm>
            <a:off x="127000" y="254000"/>
            <a:ext cx="6985000" cy="254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sz="1600" dirty="1">
                <a:solidFill>
                  <a:srgbClr val="FF0000"/>
                </a:solidFill>
              </a:rPr>
              <a:t>Evaluation Warning : The document was created with  Spire.Presentation for .NET</a:t>
            </a:r>
          </a:p>
        </p:txBody>
      </p:sp>
    </p:spTree>
    <p:extLst>
      <p:ext uri="{BB962C8B-B14F-4D97-AF65-F5344CB8AC3E}">
        <p14:creationId xmlns:p14="http://schemas.microsoft.com/office/powerpoint/2010/main" val="3127330462"/>
      </p:ext>
    </p:extLst>
  </p:cSld>
  <p:clrMapOvr>
    <a:masterClrMapping/>
  </p:clrMapOvr>
  <p:transition spd="fast"/>
  <p:timing>
    <p:tnLst>
      <p:par>
        <p:cTn id="1"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8" name="Text Box 1"/>
          <p:cNvSpPr txBox="1">
            <a:spLocks noChangeArrowheads="1"/>
          </p:cNvSpPr>
          <p:nvPr/>
        </p:nvSpPr>
        <p:spPr>
          <a:xfrm>
            <a:off x="685155" y="131218"/>
            <a:ext cx="8935402" cy="457200"/>
          </a:xfrm>
          <a:prstGeom prst="rect"/>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bodyPr>
          <a:lstStyle>
            <a:lvl1pPr fontAlgn="base" eaLnBrk="0" hangingPunct="0">
              <a:spcBef>
                <a:spcPct val="0"/>
              </a:spcBef>
              <a:spcAft>
                <a:spcPct val="0"/>
              </a:spcAft>
              <a:defRPr lang="en-US" sz="3600">
                <a:solidFill>
                  <a:srgbClr val="002060"/>
                </a:solidFill>
                <a:latin typeface="Open Sans" panose="020b0606030504020204"/>
                <a:ea typeface="MS PGothic" panose="020b0600070205080204" pitchFamily="34" charset="-128"/>
                <a:cs typeface="+mj-cs"/>
              </a:defRPr>
            </a:lvl1pPr>
            <a:lvl2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2pPr>
            <a:lvl3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3pPr>
            <a:lvl4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4pPr>
            <a:lvl5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5pPr>
            <a:lvl6pPr marL="457200" fontAlgn="base">
              <a:spcBef>
                <a:spcPct val="0"/>
              </a:spcBef>
              <a:spcAft>
                <a:spcPct val="0"/>
              </a:spcAft>
              <a:defRPr sz="4400">
                <a:solidFill>
                  <a:schemeClr val="tx2"/>
                </a:solidFill>
                <a:latin typeface="Tw Cen MT" panose="020b0602020104020603" pitchFamily="34" charset="0"/>
              </a:defRPr>
            </a:lvl6pPr>
            <a:lvl7pPr marL="914400" fontAlgn="base">
              <a:spcBef>
                <a:spcPct val="0"/>
              </a:spcBef>
              <a:spcAft>
                <a:spcPct val="0"/>
              </a:spcAft>
              <a:defRPr sz="4400">
                <a:solidFill>
                  <a:schemeClr val="tx2"/>
                </a:solidFill>
                <a:latin typeface="Tw Cen MT" panose="020b0602020104020603" pitchFamily="34" charset="0"/>
              </a:defRPr>
            </a:lvl7pPr>
            <a:lvl8pPr marL="1371600" fontAlgn="base">
              <a:spcBef>
                <a:spcPct val="0"/>
              </a:spcBef>
              <a:spcAft>
                <a:spcPct val="0"/>
              </a:spcAft>
              <a:defRPr sz="4400">
                <a:solidFill>
                  <a:schemeClr val="tx2"/>
                </a:solidFill>
                <a:latin typeface="Tw Cen MT" panose="020b0602020104020603" pitchFamily="34" charset="0"/>
              </a:defRPr>
            </a:lvl8pPr>
            <a:lvl9pPr marL="1828800" fontAlgn="base">
              <a:spcBef>
                <a:spcPct val="0"/>
              </a:spcBef>
              <a:spcAft>
                <a:spcPct val="0"/>
              </a:spcAft>
              <a:defRPr sz="4400">
                <a:solidFill>
                  <a:schemeClr val="tx2"/>
                </a:solidFill>
                <a:latin typeface="Tw Cen MT" panose="020b0602020104020603" pitchFamily="34" charset="0"/>
              </a:defRPr>
            </a:lvl9pPr>
          </a:lstStyle>
          <a:p>
            <a:r>
              <a:rPr lang="en-US" dirty="1"/>
              <a:t>Current Architecture - Velux</a:t>
            </a:r>
            <a:endParaRPr lang="en-US" altLang="en-US"/>
          </a:p>
        </p:txBody>
      </p:sp>
      <p:sp>
        <p:nvSpPr>
          <p:cNvPr id="3" name="Text Box 23"/>
          <p:cNvSpPr txBox="1">
            <a:spLocks noChangeArrowheads="1"/>
          </p:cNvSpPr>
          <p:nvPr/>
        </p:nvSpPr>
        <p:spPr>
          <a:xfrm>
            <a:off x="755650" y="1195533"/>
            <a:ext cx="2879725" cy="1873250"/>
          </a:xfrm>
          <a:prstGeom prst="rect"/>
          <a:solidFill>
            <a:srgbClr val="F8F8F8"/>
          </a:solidFill>
          <a:ln w="19050" algn="ctr">
            <a:solidFill>
              <a:schemeClr val="folHlink"/>
            </a:solidFill>
            <a:miter lim="800000"/>
          </a:ln>
        </p:spPr>
        <p:txBody>
          <a:bodyPr lIns="108000" tIns="108000" rIns="108000" bIns="108000"/>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eaLnBrk="0" hangingPunct="0">
              <a:spcBef>
                <a:spcPct val="0"/>
              </a:spcBef>
              <a:spcAft>
                <a:spcPct val="0"/>
              </a:spcAft>
              <a:defRPr>
                <a:solidFill>
                  <a:schemeClr val="tx1"/>
                </a:solidFill>
                <a:latin typeface="Arial" charset="0"/>
                <a:cs typeface="Arial" charset="0"/>
              </a:defRPr>
            </a:lvl6pPr>
            <a:lvl7pPr marL="2971800" indent="-228600" fontAlgn="base" eaLnBrk="0" hangingPunct="0">
              <a:spcBef>
                <a:spcPct val="0"/>
              </a:spcBef>
              <a:spcAft>
                <a:spcPct val="0"/>
              </a:spcAft>
              <a:defRPr>
                <a:solidFill>
                  <a:schemeClr val="tx1"/>
                </a:solidFill>
                <a:latin typeface="Arial" charset="0"/>
                <a:cs typeface="Arial" charset="0"/>
              </a:defRPr>
            </a:lvl7pPr>
            <a:lvl8pPr marL="3429000" indent="-228600" fontAlgn="base" eaLnBrk="0" hangingPunct="0">
              <a:spcBef>
                <a:spcPct val="0"/>
              </a:spcBef>
              <a:spcAft>
                <a:spcPct val="0"/>
              </a:spcAft>
              <a:defRPr>
                <a:solidFill>
                  <a:schemeClr val="tx1"/>
                </a:solidFill>
                <a:latin typeface="Arial" charset="0"/>
                <a:cs typeface="Arial" charset="0"/>
              </a:defRPr>
            </a:lvl8pPr>
            <a:lvl9pPr marL="3886200" indent="-228600" fontAlgn="base" eaLnBrk="0" hangingPunct="0">
              <a:spcBef>
                <a:spcPct val="0"/>
              </a:spcBef>
              <a:spcAft>
                <a:spcPct val="0"/>
              </a:spcAft>
              <a:defRPr>
                <a:solidFill>
                  <a:schemeClr val="tx1"/>
                </a:solidFill>
                <a:latin typeface="Arial" charset="0"/>
                <a:cs typeface="Arial" charset="0"/>
              </a:defRPr>
            </a:lvl9pPr>
          </a:lstStyle>
          <a:p>
            <a:pPr marL="0" marR="0" lvl="0" indent="0" algn="ctr" defTabSz="914400" fontAlgn="auto" rtl="0" eaLnBrk="1" latinLnBrk="0" hangingPunct="1">
              <a:lnSpc>
                <a:spcPct val="100000"/>
              </a:lnSpc>
              <a:spcBef>
                <a:spcPct val="50000"/>
              </a:spcBef>
              <a:spcAft>
                <a:spcPct val="0"/>
              </a:spcAft>
              <a:buClrTx/>
              <a:buSzTx/>
              <a:buFontTx/>
              <a:buNone/>
              <a:defRPr/>
            </a:pPr>
            <a:r>
              <a:rPr kumimoji="0" lang="en-US" sz="1400" b="1" i="0" u="none" strike="noStrike" kern="1200" cap="none" spc="0" normalizeH="0" baseline="0" noProof="0" dirty="1">
                <a:ln>
                  <a:noFill/>
                </a:ln>
                <a:solidFill>
                  <a:prstClr val="black"/>
                </a:solidFill>
                <a:effectLst/>
                <a:uLnTx/>
                <a:uFillTx/>
                <a:latin typeface="Open Sans" panose="020b0606030504020204"/>
                <a:ea typeface="+mn-ea"/>
                <a:cs typeface="Arial" charset="0"/>
              </a:rPr>
              <a:t>Development</a:t>
            </a:r>
            <a:br>
              <a:rPr kumimoji="0" lang="en-US" sz="1400" b="1" i="0" u="none" strike="noStrike" kern="1200" cap="none" spc="0" normalizeH="0" baseline="0" noProof="0" dirty="1">
                <a:ln>
                  <a:noFill/>
                </a:ln>
                <a:solidFill>
                  <a:prstClr val="black"/>
                </a:solidFill>
                <a:effectLst/>
                <a:uLnTx/>
                <a:uFillTx/>
                <a:latin typeface="Open Sans" panose="020b0606030504020204"/>
                <a:ea typeface="+mn-ea"/>
                <a:cs typeface="Arial" charset="0"/>
              </a:rPr>
            </a:br>
            <a:r>
              <a:rPr kumimoji="0" lang="en-US" sz="1400" b="1" i="0" u="none" strike="noStrike" kern="1200" cap="none" spc="0" normalizeH="0" baseline="0" noProof="0" dirty="1">
                <a:ln>
                  <a:noFill/>
                </a:ln>
                <a:solidFill>
                  <a:prstClr val="black"/>
                </a:solidFill>
                <a:effectLst/>
                <a:uLnTx/>
                <a:uFillTx/>
                <a:latin typeface="Open Sans" panose="020b0606030504020204"/>
                <a:ea typeface="+mn-ea"/>
                <a:cs typeface="Arial" charset="0"/>
              </a:rPr>
              <a:t>System</a:t>
            </a:r>
          </a:p>
        </p:txBody>
      </p:sp>
      <p:sp>
        <p:nvSpPr>
          <p:cNvPr id="4" name="Text Box 6"/>
          <p:cNvSpPr txBox="1">
            <a:spLocks noChangeArrowheads="1"/>
          </p:cNvSpPr>
          <p:nvPr/>
        </p:nvSpPr>
        <p:spPr>
          <a:xfrm>
            <a:off x="1231469" y="2005158"/>
            <a:ext cx="1948293" cy="846138"/>
          </a:xfrm>
          <a:prstGeom prst="rect"/>
          <a:solidFill>
            <a:schemeClr val="accent1">
              <a:lumMod val="60000"/>
              <a:lumOff val="40000"/>
            </a:schemeClr>
          </a:solidFill>
          <a:ln w="19050" algn="ctr">
            <a:solidFill>
              <a:schemeClr val="folHlink"/>
            </a:solidFill>
            <a:miter lim="800000"/>
          </a:ln>
        </p:spPr>
        <p:txBody>
          <a:bodyPr lIns="0" tIns="0" rIns="0" bIns="0"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eaLnBrk="0" hangingPunct="0">
              <a:spcBef>
                <a:spcPct val="0"/>
              </a:spcBef>
              <a:spcAft>
                <a:spcPct val="0"/>
              </a:spcAft>
              <a:defRPr>
                <a:solidFill>
                  <a:schemeClr val="tx1"/>
                </a:solidFill>
                <a:latin typeface="Arial" charset="0"/>
                <a:cs typeface="Arial" charset="0"/>
              </a:defRPr>
            </a:lvl6pPr>
            <a:lvl7pPr marL="2971800" indent="-228600" fontAlgn="base" eaLnBrk="0" hangingPunct="0">
              <a:spcBef>
                <a:spcPct val="0"/>
              </a:spcBef>
              <a:spcAft>
                <a:spcPct val="0"/>
              </a:spcAft>
              <a:defRPr>
                <a:solidFill>
                  <a:schemeClr val="tx1"/>
                </a:solidFill>
                <a:latin typeface="Arial" charset="0"/>
                <a:cs typeface="Arial" charset="0"/>
              </a:defRPr>
            </a:lvl7pPr>
            <a:lvl8pPr marL="3429000" indent="-228600" fontAlgn="base" eaLnBrk="0" hangingPunct="0">
              <a:spcBef>
                <a:spcPct val="0"/>
              </a:spcBef>
              <a:spcAft>
                <a:spcPct val="0"/>
              </a:spcAft>
              <a:defRPr>
                <a:solidFill>
                  <a:schemeClr val="tx1"/>
                </a:solidFill>
                <a:latin typeface="Arial" charset="0"/>
                <a:cs typeface="Arial" charset="0"/>
              </a:defRPr>
            </a:lvl8pPr>
            <a:lvl9pPr marL="3886200" indent="-228600" fontAlgn="base" eaLnBrk="0" hangingPunct="0">
              <a:spcBef>
                <a:spcPct val="0"/>
              </a:spcBef>
              <a:spcAft>
                <a:spcPct val="0"/>
              </a:spcAft>
              <a:defRPr>
                <a:solidFill>
                  <a:schemeClr val="tx1"/>
                </a:solidFill>
                <a:latin typeface="Arial" charset="0"/>
                <a:cs typeface="Arial" charset="0"/>
              </a:defRPr>
            </a:lvl9pPr>
          </a:lstStyle>
          <a:p>
            <a:pPr marL="0" marR="0" lvl="0" indent="0" algn="ctr" defTabSz="914400" fontAlgn="auto" rtl="0" eaLnBrk="1" latinLnBrk="0" hangingPunct="1">
              <a:lnSpc>
                <a:spcPct val="100000"/>
              </a:lnSpc>
              <a:spcBef>
                <a:spcPct val="50000"/>
              </a:spcBef>
              <a:spcAft>
                <a:spcPct val="0"/>
              </a:spcAft>
              <a:buClrTx/>
              <a:buSzTx/>
              <a:buFontTx/>
              <a:buNone/>
              <a:defRPr/>
            </a:pPr>
            <a:r>
              <a:rPr kumimoji="0" lang="en-US" sz="1400" b="1" i="0" u="none" strike="noStrike" kern="1200" cap="none" spc="0" normalizeH="0" baseline="0" noProof="0" dirty="1">
                <a:ln>
                  <a:noFill/>
                </a:ln>
                <a:solidFill>
                  <a:prstClr val="black"/>
                </a:solidFill>
                <a:effectLst/>
                <a:uLnTx/>
                <a:uFillTx/>
                <a:latin typeface="Open Sans" panose="020b0606030504020204"/>
                <a:ea typeface="+mn-ea"/>
                <a:cs typeface="Arial" charset="0"/>
              </a:rPr>
              <a:t>Client XXX</a:t>
            </a:r>
            <a:br>
              <a:rPr kumimoji="0" lang="en-US" sz="1400" b="1" i="0" u="none" strike="noStrike" kern="1200" cap="none" spc="0" normalizeH="0" baseline="0" noProof="0" dirty="1">
                <a:ln>
                  <a:noFill/>
                </a:ln>
                <a:solidFill>
                  <a:prstClr val="black"/>
                </a:solidFill>
                <a:effectLst/>
                <a:uLnTx/>
                <a:uFillTx/>
                <a:latin typeface="Open Sans" panose="020b0606030504020204"/>
                <a:ea typeface="+mn-ea"/>
                <a:cs typeface="Arial" charset="0"/>
              </a:rPr>
            </a:br>
            <a:r>
              <a:rPr kumimoji="0" lang="en-US" sz="1400" b="0" i="0" u="none" strike="noStrike" kern="1200" cap="none" spc="0" normalizeH="0" baseline="0" noProof="0" dirty="1">
                <a:ln>
                  <a:noFill/>
                </a:ln>
                <a:solidFill>
                  <a:prstClr val="black"/>
                </a:solidFill>
                <a:effectLst/>
                <a:uLnTx/>
                <a:uFillTx/>
                <a:latin typeface="Open Sans" panose="020b0606030504020204"/>
                <a:ea typeface="+mn-ea"/>
                <a:cs typeface="Arial" charset="0"/>
              </a:rPr>
              <a:t>Golden / Customizing / Development</a:t>
            </a:r>
          </a:p>
        </p:txBody>
      </p:sp>
      <p:sp>
        <p:nvSpPr>
          <p:cNvPr id="5" name="Text Box 6"/>
          <p:cNvSpPr txBox="1">
            <a:spLocks noChangeArrowheads="1"/>
          </p:cNvSpPr>
          <p:nvPr/>
        </p:nvSpPr>
        <p:spPr>
          <a:xfrm>
            <a:off x="766763" y="1215377"/>
            <a:ext cx="521710" cy="423862"/>
          </a:xfrm>
          <a:prstGeom prst="rect"/>
          <a:noFill/>
          <a:ln>
            <a:noFill/>
          </a:ln>
          <a:extLst>
            <a:ext uri="{909E8E84-426E-40DD-AFC4-6F175D3DCCD1}">
              <a14:hiddenFill xmlns:a14="http://schemas.microsoft.com/office/drawing/2010/main">
                <a:solidFill>
                  <a:srgbClr val="E2E2BC"/>
                </a:solidFill>
              </a14:hiddenFill>
            </a:ext>
            <a:ext uri="{91240B29-F687-4F45-9708-019B960494DF}">
              <a14:hiddenLine xmlns:a14="http://schemas.microsoft.com/office/drawing/2010/main" w="19050" algn="ctr">
                <a:solidFill>
                  <a:schemeClr val="folHlink"/>
                </a:solidFill>
                <a:miter lim="800000"/>
                <a:headEnd/>
                <a:tailEnd/>
              </a14:hiddenLine>
            </a:ext>
          </a:extLst>
        </p:spPr>
        <p:txBody>
          <a:bodyPr lIns="72000" tIns="0" rIns="0" bIns="0"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eaLnBrk="0" hangingPunct="0">
              <a:spcBef>
                <a:spcPct val="0"/>
              </a:spcBef>
              <a:spcAft>
                <a:spcPct val="0"/>
              </a:spcAft>
              <a:defRPr>
                <a:solidFill>
                  <a:schemeClr val="tx1"/>
                </a:solidFill>
                <a:latin typeface="Arial" charset="0"/>
                <a:cs typeface="Arial" charset="0"/>
              </a:defRPr>
            </a:lvl6pPr>
            <a:lvl7pPr marL="2971800" indent="-228600" fontAlgn="base" eaLnBrk="0" hangingPunct="0">
              <a:spcBef>
                <a:spcPct val="0"/>
              </a:spcBef>
              <a:spcAft>
                <a:spcPct val="0"/>
              </a:spcAft>
              <a:defRPr>
                <a:solidFill>
                  <a:schemeClr val="tx1"/>
                </a:solidFill>
                <a:latin typeface="Arial" charset="0"/>
                <a:cs typeface="Arial" charset="0"/>
              </a:defRPr>
            </a:lvl7pPr>
            <a:lvl8pPr marL="3429000" indent="-228600" fontAlgn="base" eaLnBrk="0" hangingPunct="0">
              <a:spcBef>
                <a:spcPct val="0"/>
              </a:spcBef>
              <a:spcAft>
                <a:spcPct val="0"/>
              </a:spcAft>
              <a:defRPr>
                <a:solidFill>
                  <a:schemeClr val="tx1"/>
                </a:solidFill>
                <a:latin typeface="Arial" charset="0"/>
                <a:cs typeface="Arial" charset="0"/>
              </a:defRPr>
            </a:lvl8pPr>
            <a:lvl9pPr marL="3886200" indent="-228600" fontAlgn="base" eaLnBrk="0" hangingPunct="0">
              <a:spcBef>
                <a:spcPct val="0"/>
              </a:spcBef>
              <a:spcAft>
                <a:spcPct val="0"/>
              </a:spcAft>
              <a:defRPr>
                <a:solidFill>
                  <a:schemeClr val="tx1"/>
                </a:solidFill>
                <a:latin typeface="Arial" charset="0"/>
                <a:cs typeface="Arial" charset="0"/>
              </a:defRPr>
            </a:lvl9pPr>
          </a:lstStyle>
          <a:p>
            <a:pPr marL="0" marR="0" lvl="0" indent="0" algn="l" defTabSz="914400" fontAlgn="auto" rtl="0" eaLnBrk="1" latinLnBrk="0" hangingPunct="1">
              <a:lnSpc>
                <a:spcPct val="100000"/>
              </a:lnSpc>
              <a:spcBef>
                <a:spcPct val="50000"/>
              </a:spcBef>
              <a:spcAft>
                <a:spcPct val="0"/>
              </a:spcAft>
              <a:buClrTx/>
              <a:buSzTx/>
              <a:buFontTx/>
              <a:buNone/>
              <a:defRPr/>
            </a:pPr>
            <a:r>
              <a:rPr kumimoji="0" lang="en-US" sz="1400" b="1" i="0" u="none" strike="noStrike" kern="1200" cap="none" spc="0" normalizeH="0" baseline="0" noProof="0" dirty="1">
                <a:ln>
                  <a:noFill/>
                </a:ln>
                <a:solidFill>
                  <a:prstClr val="black"/>
                </a:solidFill>
                <a:effectLst/>
                <a:uLnTx/>
                <a:uFillTx/>
                <a:latin typeface="Open Sans" panose="020b0606030504020204"/>
                <a:ea typeface="+mn-ea"/>
                <a:cs typeface="Arial" charset="0"/>
              </a:rPr>
              <a:t>DXX</a:t>
            </a:r>
            <a:endParaRPr kumimoji="0" lang="en-US" sz="1400" b="0" i="0" u="none" strike="noStrike" kern="1200" cap="none" spc="0" normalizeH="0" baseline="0" noProof="0">
              <a:ln>
                <a:noFill/>
              </a:ln>
              <a:solidFill>
                <a:prstClr val="black"/>
              </a:solidFill>
              <a:effectLst/>
              <a:uLnTx/>
              <a:uFillTx/>
              <a:latin typeface="Open Sans" panose="020b0606030504020204"/>
              <a:ea typeface="+mn-ea"/>
              <a:cs typeface="Arial" charset="0"/>
            </a:endParaRPr>
          </a:p>
        </p:txBody>
      </p:sp>
      <p:sp>
        <p:nvSpPr>
          <p:cNvPr id="6" name="Text Box 23"/>
          <p:cNvSpPr txBox="1">
            <a:spLocks noChangeArrowheads="1"/>
          </p:cNvSpPr>
          <p:nvPr/>
        </p:nvSpPr>
        <p:spPr>
          <a:xfrm>
            <a:off x="3851275" y="1195533"/>
            <a:ext cx="2160588" cy="1873250"/>
          </a:xfrm>
          <a:prstGeom prst="rect"/>
          <a:solidFill>
            <a:srgbClr val="F8F8F8"/>
          </a:solidFill>
          <a:ln w="19050" algn="ctr">
            <a:solidFill>
              <a:schemeClr val="folHlink"/>
            </a:solidFill>
            <a:miter lim="800000"/>
          </a:ln>
        </p:spPr>
        <p:txBody>
          <a:bodyPr lIns="108000" tIns="108000" rIns="108000" bIns="108000"/>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eaLnBrk="0" hangingPunct="0">
              <a:spcBef>
                <a:spcPct val="0"/>
              </a:spcBef>
              <a:spcAft>
                <a:spcPct val="0"/>
              </a:spcAft>
              <a:defRPr>
                <a:solidFill>
                  <a:schemeClr val="tx1"/>
                </a:solidFill>
                <a:latin typeface="Arial" charset="0"/>
                <a:cs typeface="Arial" charset="0"/>
              </a:defRPr>
            </a:lvl6pPr>
            <a:lvl7pPr marL="2971800" indent="-228600" fontAlgn="base" eaLnBrk="0" hangingPunct="0">
              <a:spcBef>
                <a:spcPct val="0"/>
              </a:spcBef>
              <a:spcAft>
                <a:spcPct val="0"/>
              </a:spcAft>
              <a:defRPr>
                <a:solidFill>
                  <a:schemeClr val="tx1"/>
                </a:solidFill>
                <a:latin typeface="Arial" charset="0"/>
                <a:cs typeface="Arial" charset="0"/>
              </a:defRPr>
            </a:lvl7pPr>
            <a:lvl8pPr marL="3429000" indent="-228600" fontAlgn="base" eaLnBrk="0" hangingPunct="0">
              <a:spcBef>
                <a:spcPct val="0"/>
              </a:spcBef>
              <a:spcAft>
                <a:spcPct val="0"/>
              </a:spcAft>
              <a:defRPr>
                <a:solidFill>
                  <a:schemeClr val="tx1"/>
                </a:solidFill>
                <a:latin typeface="Arial" charset="0"/>
                <a:cs typeface="Arial" charset="0"/>
              </a:defRPr>
            </a:lvl8pPr>
            <a:lvl9pPr marL="3886200" indent="-228600" fontAlgn="base" eaLnBrk="0" hangingPunct="0">
              <a:spcBef>
                <a:spcPct val="0"/>
              </a:spcBef>
              <a:spcAft>
                <a:spcPct val="0"/>
              </a:spcAft>
              <a:defRPr>
                <a:solidFill>
                  <a:schemeClr val="tx1"/>
                </a:solidFill>
                <a:latin typeface="Arial" charset="0"/>
                <a:cs typeface="Arial" charset="0"/>
              </a:defRPr>
            </a:lvl9pPr>
          </a:lstStyle>
          <a:p>
            <a:pPr marL="0" marR="0" lvl="0" indent="0" algn="ctr" defTabSz="914400" fontAlgn="auto" rtl="0" eaLnBrk="1" latinLnBrk="0" hangingPunct="1">
              <a:lnSpc>
                <a:spcPct val="100000"/>
              </a:lnSpc>
              <a:spcBef>
                <a:spcPct val="50000"/>
              </a:spcBef>
              <a:spcAft>
                <a:spcPct val="0"/>
              </a:spcAft>
              <a:buClrTx/>
              <a:buSzTx/>
              <a:buFontTx/>
              <a:buNone/>
              <a:defRPr/>
            </a:pPr>
            <a:r>
              <a:rPr kumimoji="0" lang="en-US" sz="1400" b="1" i="0" u="none" strike="noStrike" kern="1200" cap="none" spc="0" normalizeH="0" baseline="0" noProof="0" dirty="1">
                <a:ln>
                  <a:noFill/>
                </a:ln>
                <a:solidFill>
                  <a:prstClr val="black"/>
                </a:solidFill>
                <a:effectLst/>
                <a:uLnTx/>
                <a:uFillTx/>
                <a:latin typeface="Open Sans" panose="020b0606030504020204"/>
                <a:ea typeface="+mn-ea"/>
                <a:cs typeface="Arial" charset="0"/>
              </a:rPr>
              <a:t>Quality</a:t>
            </a:r>
            <a:br>
              <a:rPr kumimoji="0" lang="en-US" sz="1400" b="1" i="0" u="none" strike="noStrike" kern="1200" cap="none" spc="0" normalizeH="0" baseline="0" noProof="0" dirty="1">
                <a:ln>
                  <a:noFill/>
                </a:ln>
                <a:solidFill>
                  <a:prstClr val="black"/>
                </a:solidFill>
                <a:effectLst/>
                <a:uLnTx/>
                <a:uFillTx/>
                <a:latin typeface="Open Sans" panose="020b0606030504020204"/>
                <a:ea typeface="+mn-ea"/>
                <a:cs typeface="Arial" charset="0"/>
              </a:rPr>
            </a:br>
            <a:r>
              <a:rPr kumimoji="0" lang="en-US" sz="1400" b="1" i="0" u="none" strike="noStrike" kern="1200" cap="none" spc="0" normalizeH="0" baseline="0" noProof="0" dirty="1">
                <a:ln>
                  <a:noFill/>
                </a:ln>
                <a:solidFill>
                  <a:prstClr val="black"/>
                </a:solidFill>
                <a:effectLst/>
                <a:uLnTx/>
                <a:uFillTx/>
                <a:latin typeface="Open Sans" panose="020b0606030504020204"/>
                <a:ea typeface="+mn-ea"/>
                <a:cs typeface="Arial" charset="0"/>
              </a:rPr>
              <a:t>Assurance System</a:t>
            </a:r>
          </a:p>
        </p:txBody>
      </p:sp>
      <p:sp>
        <p:nvSpPr>
          <p:cNvPr id="7" name="Text Box 6"/>
          <p:cNvSpPr txBox="1">
            <a:spLocks noChangeArrowheads="1"/>
          </p:cNvSpPr>
          <p:nvPr/>
        </p:nvSpPr>
        <p:spPr>
          <a:xfrm>
            <a:off x="4164013" y="2005158"/>
            <a:ext cx="1398587" cy="846138"/>
          </a:xfrm>
          <a:prstGeom prst="rect"/>
          <a:solidFill>
            <a:schemeClr val="accent1">
              <a:lumMod val="60000"/>
              <a:lumOff val="40000"/>
            </a:schemeClr>
          </a:solidFill>
          <a:ln w="19050" algn="ctr">
            <a:solidFill>
              <a:schemeClr val="folHlink"/>
            </a:solidFill>
            <a:miter lim="800000"/>
          </a:ln>
        </p:spPr>
        <p:txBody>
          <a:bodyPr lIns="0" tIns="0" rIns="0" bIns="0"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eaLnBrk="0" hangingPunct="0">
              <a:spcBef>
                <a:spcPct val="0"/>
              </a:spcBef>
              <a:spcAft>
                <a:spcPct val="0"/>
              </a:spcAft>
              <a:defRPr>
                <a:solidFill>
                  <a:schemeClr val="tx1"/>
                </a:solidFill>
                <a:latin typeface="Arial" charset="0"/>
                <a:cs typeface="Arial" charset="0"/>
              </a:defRPr>
            </a:lvl6pPr>
            <a:lvl7pPr marL="2971800" indent="-228600" fontAlgn="base" eaLnBrk="0" hangingPunct="0">
              <a:spcBef>
                <a:spcPct val="0"/>
              </a:spcBef>
              <a:spcAft>
                <a:spcPct val="0"/>
              </a:spcAft>
              <a:defRPr>
                <a:solidFill>
                  <a:schemeClr val="tx1"/>
                </a:solidFill>
                <a:latin typeface="Arial" charset="0"/>
                <a:cs typeface="Arial" charset="0"/>
              </a:defRPr>
            </a:lvl7pPr>
            <a:lvl8pPr marL="3429000" indent="-228600" fontAlgn="base" eaLnBrk="0" hangingPunct="0">
              <a:spcBef>
                <a:spcPct val="0"/>
              </a:spcBef>
              <a:spcAft>
                <a:spcPct val="0"/>
              </a:spcAft>
              <a:defRPr>
                <a:solidFill>
                  <a:schemeClr val="tx1"/>
                </a:solidFill>
                <a:latin typeface="Arial" charset="0"/>
                <a:cs typeface="Arial" charset="0"/>
              </a:defRPr>
            </a:lvl8pPr>
            <a:lvl9pPr marL="3886200" indent="-228600" fontAlgn="base" eaLnBrk="0" hangingPunct="0">
              <a:spcBef>
                <a:spcPct val="0"/>
              </a:spcBef>
              <a:spcAft>
                <a:spcPct val="0"/>
              </a:spcAft>
              <a:defRPr>
                <a:solidFill>
                  <a:schemeClr val="tx1"/>
                </a:solidFill>
                <a:latin typeface="Arial" charset="0"/>
                <a:cs typeface="Arial" charset="0"/>
              </a:defRPr>
            </a:lvl9pPr>
          </a:lstStyle>
          <a:p>
            <a:pPr marL="0" marR="0" lvl="0" indent="0" algn="ctr" defTabSz="914400" fontAlgn="auto" rtl="0" eaLnBrk="1" latinLnBrk="0" hangingPunct="1">
              <a:lnSpc>
                <a:spcPct val="100000"/>
              </a:lnSpc>
              <a:spcBef>
                <a:spcPct val="50000"/>
              </a:spcBef>
              <a:spcAft>
                <a:spcPct val="0"/>
              </a:spcAft>
              <a:buClrTx/>
              <a:buSzTx/>
              <a:buFontTx/>
              <a:buNone/>
              <a:defRPr/>
            </a:pPr>
            <a:r>
              <a:rPr kumimoji="0" lang="en-US" sz="1400" b="1" i="0" u="none" strike="noStrike" kern="1200" cap="none" spc="0" normalizeH="0" baseline="0" noProof="0" dirty="1">
                <a:ln>
                  <a:noFill/>
                </a:ln>
                <a:solidFill>
                  <a:prstClr val="black"/>
                </a:solidFill>
                <a:effectLst/>
                <a:uLnTx/>
                <a:uFillTx/>
                <a:latin typeface="Open Sans" panose="020b0606030504020204"/>
                <a:ea typeface="+mn-ea"/>
                <a:cs typeface="Arial" charset="0"/>
              </a:rPr>
              <a:t>Client XXX</a:t>
            </a:r>
            <a:br>
              <a:rPr kumimoji="0" lang="en-US" sz="1400" b="1" i="0" u="none" strike="noStrike" kern="1200" cap="none" spc="0" normalizeH="0" baseline="0" noProof="0" dirty="1">
                <a:ln>
                  <a:noFill/>
                </a:ln>
                <a:solidFill>
                  <a:prstClr val="black"/>
                </a:solidFill>
                <a:effectLst/>
                <a:uLnTx/>
                <a:uFillTx/>
                <a:latin typeface="Open Sans" panose="020b0606030504020204"/>
                <a:ea typeface="+mn-ea"/>
                <a:cs typeface="Arial" charset="0"/>
              </a:rPr>
            </a:br>
            <a:r>
              <a:rPr kumimoji="0" lang="en-US" sz="1400" b="0" i="0" u="none" strike="noStrike" kern="1200" cap="none" spc="0" normalizeH="0" baseline="0" noProof="0" dirty="1">
                <a:ln>
                  <a:noFill/>
                </a:ln>
                <a:solidFill>
                  <a:prstClr val="black"/>
                </a:solidFill>
                <a:effectLst/>
                <a:uLnTx/>
                <a:uFillTx/>
                <a:latin typeface="Open Sans" panose="020b0606030504020204"/>
                <a:ea typeface="+mn-ea"/>
                <a:cs typeface="Arial" charset="0"/>
              </a:rPr>
              <a:t>Test / Validation</a:t>
            </a:r>
          </a:p>
        </p:txBody>
      </p:sp>
      <p:sp>
        <p:nvSpPr>
          <p:cNvPr id="9" name="Text Box 6"/>
          <p:cNvSpPr txBox="1">
            <a:spLocks noChangeArrowheads="1"/>
          </p:cNvSpPr>
          <p:nvPr/>
        </p:nvSpPr>
        <p:spPr>
          <a:xfrm>
            <a:off x="3851275" y="1162242"/>
            <a:ext cx="504825" cy="423862"/>
          </a:xfrm>
          <a:prstGeom prst="rect"/>
          <a:noFill/>
          <a:ln>
            <a:noFill/>
          </a:ln>
          <a:extLst>
            <a:ext uri="{909E8E84-426E-40DD-AFC4-6F175D3DCCD1}">
              <a14:hiddenFill xmlns:a14="http://schemas.microsoft.com/office/drawing/2010/main">
                <a:solidFill>
                  <a:srgbClr val="E2E2BC"/>
                </a:solidFill>
              </a14:hiddenFill>
            </a:ext>
            <a:ext uri="{91240B29-F687-4F45-9708-019B960494DF}">
              <a14:hiddenLine xmlns:a14="http://schemas.microsoft.com/office/drawing/2010/main" w="19050" algn="ctr">
                <a:solidFill>
                  <a:schemeClr val="folHlink"/>
                </a:solidFill>
                <a:miter lim="800000"/>
                <a:headEnd/>
                <a:tailEnd/>
              </a14:hiddenLine>
            </a:ext>
          </a:extLst>
        </p:spPr>
        <p:txBody>
          <a:bodyPr lIns="72000" tIns="0" rIns="0" bIns="0"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eaLnBrk="0" hangingPunct="0">
              <a:spcBef>
                <a:spcPct val="0"/>
              </a:spcBef>
              <a:spcAft>
                <a:spcPct val="0"/>
              </a:spcAft>
              <a:defRPr>
                <a:solidFill>
                  <a:schemeClr val="tx1"/>
                </a:solidFill>
                <a:latin typeface="Arial" charset="0"/>
                <a:cs typeface="Arial" charset="0"/>
              </a:defRPr>
            </a:lvl6pPr>
            <a:lvl7pPr marL="2971800" indent="-228600" fontAlgn="base" eaLnBrk="0" hangingPunct="0">
              <a:spcBef>
                <a:spcPct val="0"/>
              </a:spcBef>
              <a:spcAft>
                <a:spcPct val="0"/>
              </a:spcAft>
              <a:defRPr>
                <a:solidFill>
                  <a:schemeClr val="tx1"/>
                </a:solidFill>
                <a:latin typeface="Arial" charset="0"/>
                <a:cs typeface="Arial" charset="0"/>
              </a:defRPr>
            </a:lvl7pPr>
            <a:lvl8pPr marL="3429000" indent="-228600" fontAlgn="base" eaLnBrk="0" hangingPunct="0">
              <a:spcBef>
                <a:spcPct val="0"/>
              </a:spcBef>
              <a:spcAft>
                <a:spcPct val="0"/>
              </a:spcAft>
              <a:defRPr>
                <a:solidFill>
                  <a:schemeClr val="tx1"/>
                </a:solidFill>
                <a:latin typeface="Arial" charset="0"/>
                <a:cs typeface="Arial" charset="0"/>
              </a:defRPr>
            </a:lvl8pPr>
            <a:lvl9pPr marL="3886200" indent="-228600" fontAlgn="base" eaLnBrk="0" hangingPunct="0">
              <a:spcBef>
                <a:spcPct val="0"/>
              </a:spcBef>
              <a:spcAft>
                <a:spcPct val="0"/>
              </a:spcAft>
              <a:defRPr>
                <a:solidFill>
                  <a:schemeClr val="tx1"/>
                </a:solidFill>
                <a:latin typeface="Arial" charset="0"/>
                <a:cs typeface="Arial" charset="0"/>
              </a:defRPr>
            </a:lvl9pPr>
          </a:lstStyle>
          <a:p>
            <a:pPr marL="0" marR="0" lvl="0" indent="0" algn="l" defTabSz="914400" fontAlgn="auto" rtl="0" eaLnBrk="1" latinLnBrk="0" hangingPunct="1">
              <a:lnSpc>
                <a:spcPct val="100000"/>
              </a:lnSpc>
              <a:spcBef>
                <a:spcPct val="50000"/>
              </a:spcBef>
              <a:spcAft>
                <a:spcPct val="0"/>
              </a:spcAft>
              <a:buClrTx/>
              <a:buSzTx/>
              <a:buFontTx/>
              <a:buNone/>
              <a:defRPr/>
            </a:pPr>
            <a:r>
              <a:rPr kumimoji="0" lang="en-US" sz="1400" b="1" i="0" u="none" strike="noStrike" kern="1200" cap="none" spc="0" normalizeH="0" baseline="0" noProof="0" dirty="1">
                <a:ln>
                  <a:noFill/>
                </a:ln>
                <a:solidFill>
                  <a:prstClr val="black"/>
                </a:solidFill>
                <a:effectLst/>
                <a:uLnTx/>
                <a:uFillTx/>
                <a:latin typeface="Open Sans" panose="020b0606030504020204"/>
                <a:ea typeface="+mn-ea"/>
                <a:cs typeface="Arial" charset="0"/>
              </a:rPr>
              <a:t>QXX</a:t>
            </a:r>
            <a:endParaRPr kumimoji="0" lang="en-US" sz="1400" b="0" i="0" u="none" strike="noStrike" kern="1200" cap="none" spc="0" normalizeH="0" baseline="0" noProof="0">
              <a:ln>
                <a:noFill/>
              </a:ln>
              <a:solidFill>
                <a:prstClr val="black"/>
              </a:solidFill>
              <a:effectLst/>
              <a:uLnTx/>
              <a:uFillTx/>
              <a:latin typeface="Open Sans" panose="020b0606030504020204"/>
              <a:ea typeface="+mn-ea"/>
              <a:cs typeface="Arial" charset="0"/>
            </a:endParaRPr>
          </a:p>
        </p:txBody>
      </p:sp>
      <p:sp>
        <p:nvSpPr>
          <p:cNvPr id="10" name="Text Box 23"/>
          <p:cNvSpPr txBox="1">
            <a:spLocks noChangeArrowheads="1"/>
          </p:cNvSpPr>
          <p:nvPr/>
        </p:nvSpPr>
        <p:spPr>
          <a:xfrm>
            <a:off x="6227763" y="1195533"/>
            <a:ext cx="2160587" cy="1873250"/>
          </a:xfrm>
          <a:prstGeom prst="rect"/>
          <a:solidFill>
            <a:srgbClr val="F8F8F8"/>
          </a:solidFill>
          <a:ln w="19050" algn="ctr">
            <a:solidFill>
              <a:schemeClr val="folHlink"/>
            </a:solidFill>
            <a:miter lim="800000"/>
          </a:ln>
        </p:spPr>
        <p:txBody>
          <a:bodyPr lIns="108000" tIns="108000" rIns="108000" bIns="108000"/>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eaLnBrk="0" hangingPunct="0">
              <a:spcBef>
                <a:spcPct val="0"/>
              </a:spcBef>
              <a:spcAft>
                <a:spcPct val="0"/>
              </a:spcAft>
              <a:defRPr>
                <a:solidFill>
                  <a:schemeClr val="tx1"/>
                </a:solidFill>
                <a:latin typeface="Arial" charset="0"/>
                <a:cs typeface="Arial" charset="0"/>
              </a:defRPr>
            </a:lvl6pPr>
            <a:lvl7pPr marL="2971800" indent="-228600" fontAlgn="base" eaLnBrk="0" hangingPunct="0">
              <a:spcBef>
                <a:spcPct val="0"/>
              </a:spcBef>
              <a:spcAft>
                <a:spcPct val="0"/>
              </a:spcAft>
              <a:defRPr>
                <a:solidFill>
                  <a:schemeClr val="tx1"/>
                </a:solidFill>
                <a:latin typeface="Arial" charset="0"/>
                <a:cs typeface="Arial" charset="0"/>
              </a:defRPr>
            </a:lvl7pPr>
            <a:lvl8pPr marL="3429000" indent="-228600" fontAlgn="base" eaLnBrk="0" hangingPunct="0">
              <a:spcBef>
                <a:spcPct val="0"/>
              </a:spcBef>
              <a:spcAft>
                <a:spcPct val="0"/>
              </a:spcAft>
              <a:defRPr>
                <a:solidFill>
                  <a:schemeClr val="tx1"/>
                </a:solidFill>
                <a:latin typeface="Arial" charset="0"/>
                <a:cs typeface="Arial" charset="0"/>
              </a:defRPr>
            </a:lvl8pPr>
            <a:lvl9pPr marL="3886200" indent="-228600" fontAlgn="base" eaLnBrk="0" hangingPunct="0">
              <a:spcBef>
                <a:spcPct val="0"/>
              </a:spcBef>
              <a:spcAft>
                <a:spcPct val="0"/>
              </a:spcAft>
              <a:defRPr>
                <a:solidFill>
                  <a:schemeClr val="tx1"/>
                </a:solidFill>
                <a:latin typeface="Arial" charset="0"/>
                <a:cs typeface="Arial" charset="0"/>
              </a:defRPr>
            </a:lvl9pPr>
          </a:lstStyle>
          <a:p>
            <a:pPr marL="0" marR="0" lvl="0" indent="0" algn="ctr" defTabSz="914400" fontAlgn="auto" rtl="0" eaLnBrk="1" latinLnBrk="0" hangingPunct="1">
              <a:lnSpc>
                <a:spcPct val="100000"/>
              </a:lnSpc>
              <a:spcBef>
                <a:spcPct val="50000"/>
              </a:spcBef>
              <a:spcAft>
                <a:spcPct val="0"/>
              </a:spcAft>
              <a:buClrTx/>
              <a:buSzTx/>
              <a:buFontTx/>
              <a:buNone/>
              <a:defRPr/>
            </a:pPr>
            <a:r>
              <a:rPr kumimoji="0" lang="en-US" sz="1400" b="1" i="0" u="none" strike="noStrike" kern="1200" cap="none" spc="0" normalizeH="0" baseline="0" noProof="0" dirty="1">
                <a:ln>
                  <a:noFill/>
                </a:ln>
                <a:solidFill>
                  <a:prstClr val="black"/>
                </a:solidFill>
                <a:effectLst/>
                <a:uLnTx/>
                <a:uFillTx/>
                <a:latin typeface="Open Sans" panose="020b0606030504020204"/>
                <a:ea typeface="+mn-ea"/>
                <a:cs typeface="Arial" charset="0"/>
              </a:rPr>
              <a:t>Productive</a:t>
            </a:r>
            <a:br>
              <a:rPr kumimoji="0" lang="en-US" sz="1400" b="1" i="0" u="none" strike="noStrike" kern="1200" cap="none" spc="0" normalizeH="0" baseline="0" noProof="0" dirty="1">
                <a:ln>
                  <a:noFill/>
                </a:ln>
                <a:solidFill>
                  <a:prstClr val="black"/>
                </a:solidFill>
                <a:effectLst/>
                <a:uLnTx/>
                <a:uFillTx/>
                <a:latin typeface="Open Sans" panose="020b0606030504020204"/>
                <a:ea typeface="+mn-ea"/>
                <a:cs typeface="Arial" charset="0"/>
              </a:rPr>
            </a:br>
            <a:r>
              <a:rPr kumimoji="0" lang="en-US" sz="1400" b="1" i="0" u="none" strike="noStrike" kern="1200" cap="none" spc="0" normalizeH="0" baseline="0" noProof="0" dirty="1">
                <a:ln>
                  <a:noFill/>
                </a:ln>
                <a:solidFill>
                  <a:prstClr val="black"/>
                </a:solidFill>
                <a:effectLst/>
                <a:uLnTx/>
                <a:uFillTx/>
                <a:latin typeface="Open Sans" panose="020b0606030504020204"/>
                <a:ea typeface="+mn-ea"/>
                <a:cs typeface="Arial" charset="0"/>
              </a:rPr>
              <a:t>System</a:t>
            </a:r>
          </a:p>
        </p:txBody>
      </p:sp>
      <p:sp>
        <p:nvSpPr>
          <p:cNvPr id="11" name="Text Box 6"/>
          <p:cNvSpPr txBox="1">
            <a:spLocks noChangeArrowheads="1"/>
          </p:cNvSpPr>
          <p:nvPr/>
        </p:nvSpPr>
        <p:spPr>
          <a:xfrm>
            <a:off x="6732588" y="2005158"/>
            <a:ext cx="1206500" cy="846138"/>
          </a:xfrm>
          <a:prstGeom prst="rect"/>
          <a:solidFill>
            <a:schemeClr val="accent1">
              <a:lumMod val="60000"/>
              <a:lumOff val="40000"/>
            </a:schemeClr>
          </a:solidFill>
          <a:ln w="19050" algn="ctr">
            <a:solidFill>
              <a:schemeClr val="folHlink"/>
            </a:solidFill>
            <a:miter lim="800000"/>
          </a:ln>
        </p:spPr>
        <p:txBody>
          <a:bodyPr lIns="0" tIns="0" rIns="0" bIns="0"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eaLnBrk="0" hangingPunct="0">
              <a:spcBef>
                <a:spcPct val="0"/>
              </a:spcBef>
              <a:spcAft>
                <a:spcPct val="0"/>
              </a:spcAft>
              <a:defRPr>
                <a:solidFill>
                  <a:schemeClr val="tx1"/>
                </a:solidFill>
                <a:latin typeface="Arial" charset="0"/>
                <a:cs typeface="Arial" charset="0"/>
              </a:defRPr>
            </a:lvl6pPr>
            <a:lvl7pPr marL="2971800" indent="-228600" fontAlgn="base" eaLnBrk="0" hangingPunct="0">
              <a:spcBef>
                <a:spcPct val="0"/>
              </a:spcBef>
              <a:spcAft>
                <a:spcPct val="0"/>
              </a:spcAft>
              <a:defRPr>
                <a:solidFill>
                  <a:schemeClr val="tx1"/>
                </a:solidFill>
                <a:latin typeface="Arial" charset="0"/>
                <a:cs typeface="Arial" charset="0"/>
              </a:defRPr>
            </a:lvl7pPr>
            <a:lvl8pPr marL="3429000" indent="-228600" fontAlgn="base" eaLnBrk="0" hangingPunct="0">
              <a:spcBef>
                <a:spcPct val="0"/>
              </a:spcBef>
              <a:spcAft>
                <a:spcPct val="0"/>
              </a:spcAft>
              <a:defRPr>
                <a:solidFill>
                  <a:schemeClr val="tx1"/>
                </a:solidFill>
                <a:latin typeface="Arial" charset="0"/>
                <a:cs typeface="Arial" charset="0"/>
              </a:defRPr>
            </a:lvl8pPr>
            <a:lvl9pPr marL="3886200" indent="-228600" fontAlgn="base" eaLnBrk="0" hangingPunct="0">
              <a:spcBef>
                <a:spcPct val="0"/>
              </a:spcBef>
              <a:spcAft>
                <a:spcPct val="0"/>
              </a:spcAft>
              <a:defRPr>
                <a:solidFill>
                  <a:schemeClr val="tx1"/>
                </a:solidFill>
                <a:latin typeface="Arial" charset="0"/>
                <a:cs typeface="Arial" charset="0"/>
              </a:defRPr>
            </a:lvl9pPr>
          </a:lstStyle>
          <a:p>
            <a:pPr marL="0" marR="0" lvl="0" indent="0" algn="ctr" defTabSz="914400" fontAlgn="auto" rtl="0" eaLnBrk="1" latinLnBrk="0" hangingPunct="1">
              <a:lnSpc>
                <a:spcPct val="100000"/>
              </a:lnSpc>
              <a:spcBef>
                <a:spcPct val="50000"/>
              </a:spcBef>
              <a:spcAft>
                <a:spcPct val="0"/>
              </a:spcAft>
              <a:buClrTx/>
              <a:buSzTx/>
              <a:buFontTx/>
              <a:buNone/>
              <a:defRPr/>
            </a:pPr>
            <a:r>
              <a:rPr kumimoji="0" lang="en-US" sz="1400" b="1" i="0" u="none" strike="noStrike" kern="1200" cap="none" spc="0" normalizeH="0" baseline="0" noProof="0" dirty="1">
                <a:ln>
                  <a:noFill/>
                </a:ln>
                <a:solidFill>
                  <a:prstClr val="black"/>
                </a:solidFill>
                <a:effectLst/>
                <a:uLnTx/>
                <a:uFillTx/>
                <a:latin typeface="Open Sans" panose="020b0606030504020204"/>
                <a:ea typeface="+mn-ea"/>
                <a:cs typeface="Arial" charset="0"/>
              </a:rPr>
              <a:t>Client XXX</a:t>
            </a:r>
            <a:br>
              <a:rPr kumimoji="0" lang="en-US" sz="1400" b="1" i="0" u="none" strike="noStrike" kern="1200" cap="none" spc="0" normalizeH="0" baseline="0" noProof="0" dirty="1">
                <a:ln>
                  <a:noFill/>
                </a:ln>
                <a:solidFill>
                  <a:prstClr val="black"/>
                </a:solidFill>
                <a:effectLst/>
                <a:uLnTx/>
                <a:uFillTx/>
                <a:latin typeface="Open Sans" panose="020b0606030504020204"/>
                <a:ea typeface="+mn-ea"/>
                <a:cs typeface="Arial" charset="0"/>
              </a:rPr>
            </a:br>
            <a:r>
              <a:rPr kumimoji="0" lang="en-US" sz="1400" b="0" i="0" u="none" strike="noStrike" kern="1200" cap="none" spc="0" normalizeH="0" baseline="0" noProof="0" dirty="1">
                <a:ln>
                  <a:noFill/>
                </a:ln>
                <a:solidFill>
                  <a:prstClr val="black"/>
                </a:solidFill>
                <a:effectLst/>
                <a:uLnTx/>
                <a:uFillTx/>
                <a:latin typeface="Open Sans" panose="020b0606030504020204"/>
                <a:ea typeface="+mn-ea"/>
                <a:cs typeface="Arial" charset="0"/>
              </a:rPr>
              <a:t>Productive</a:t>
            </a:r>
          </a:p>
        </p:txBody>
      </p:sp>
      <p:sp>
        <p:nvSpPr>
          <p:cNvPr id="12" name="Text Box 6"/>
          <p:cNvSpPr txBox="1">
            <a:spLocks noChangeArrowheads="1"/>
          </p:cNvSpPr>
          <p:nvPr/>
        </p:nvSpPr>
        <p:spPr>
          <a:xfrm>
            <a:off x="6234113" y="1195533"/>
            <a:ext cx="498475" cy="423862"/>
          </a:xfrm>
          <a:prstGeom prst="rect"/>
          <a:noFill/>
          <a:ln>
            <a:noFill/>
          </a:ln>
          <a:extLst>
            <a:ext uri="{909E8E84-426E-40DD-AFC4-6F175D3DCCD1}">
              <a14:hiddenFill xmlns:a14="http://schemas.microsoft.com/office/drawing/2010/main">
                <a:solidFill>
                  <a:srgbClr val="E2E2BC"/>
                </a:solidFill>
              </a14:hiddenFill>
            </a:ext>
            <a:ext uri="{91240B29-F687-4F45-9708-019B960494DF}">
              <a14:hiddenLine xmlns:a14="http://schemas.microsoft.com/office/drawing/2010/main" w="19050" algn="ctr">
                <a:solidFill>
                  <a:schemeClr val="folHlink"/>
                </a:solidFill>
                <a:miter lim="800000"/>
                <a:headEnd/>
                <a:tailEnd/>
              </a14:hiddenLine>
            </a:ext>
          </a:extLst>
        </p:spPr>
        <p:txBody>
          <a:bodyPr lIns="72000" tIns="0" rIns="0" bIns="0"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eaLnBrk="0" hangingPunct="0">
              <a:spcBef>
                <a:spcPct val="0"/>
              </a:spcBef>
              <a:spcAft>
                <a:spcPct val="0"/>
              </a:spcAft>
              <a:defRPr>
                <a:solidFill>
                  <a:schemeClr val="tx1"/>
                </a:solidFill>
                <a:latin typeface="Arial" charset="0"/>
                <a:cs typeface="Arial" charset="0"/>
              </a:defRPr>
            </a:lvl6pPr>
            <a:lvl7pPr marL="2971800" indent="-228600" fontAlgn="base" eaLnBrk="0" hangingPunct="0">
              <a:spcBef>
                <a:spcPct val="0"/>
              </a:spcBef>
              <a:spcAft>
                <a:spcPct val="0"/>
              </a:spcAft>
              <a:defRPr>
                <a:solidFill>
                  <a:schemeClr val="tx1"/>
                </a:solidFill>
                <a:latin typeface="Arial" charset="0"/>
                <a:cs typeface="Arial" charset="0"/>
              </a:defRPr>
            </a:lvl7pPr>
            <a:lvl8pPr marL="3429000" indent="-228600" fontAlgn="base" eaLnBrk="0" hangingPunct="0">
              <a:spcBef>
                <a:spcPct val="0"/>
              </a:spcBef>
              <a:spcAft>
                <a:spcPct val="0"/>
              </a:spcAft>
              <a:defRPr>
                <a:solidFill>
                  <a:schemeClr val="tx1"/>
                </a:solidFill>
                <a:latin typeface="Arial" charset="0"/>
                <a:cs typeface="Arial" charset="0"/>
              </a:defRPr>
            </a:lvl8pPr>
            <a:lvl9pPr marL="3886200" indent="-228600" fontAlgn="base" eaLnBrk="0" hangingPunct="0">
              <a:spcBef>
                <a:spcPct val="0"/>
              </a:spcBef>
              <a:spcAft>
                <a:spcPct val="0"/>
              </a:spcAft>
              <a:defRPr>
                <a:solidFill>
                  <a:schemeClr val="tx1"/>
                </a:solidFill>
                <a:latin typeface="Arial" charset="0"/>
                <a:cs typeface="Arial" charset="0"/>
              </a:defRPr>
            </a:lvl9pPr>
          </a:lstStyle>
          <a:p>
            <a:pPr marL="0" marR="0" lvl="0" indent="0" algn="l" defTabSz="914400" fontAlgn="auto" rtl="0" eaLnBrk="1" latinLnBrk="0" hangingPunct="1">
              <a:lnSpc>
                <a:spcPct val="100000"/>
              </a:lnSpc>
              <a:spcBef>
                <a:spcPct val="50000"/>
              </a:spcBef>
              <a:spcAft>
                <a:spcPct val="0"/>
              </a:spcAft>
              <a:buClrTx/>
              <a:buSzTx/>
              <a:buFontTx/>
              <a:buNone/>
              <a:defRPr/>
            </a:pPr>
            <a:r>
              <a:rPr kumimoji="0" lang="en-US" sz="1400" b="1" i="0" u="none" strike="noStrike" kern="1200" cap="none" spc="0" normalizeH="0" baseline="0" noProof="0" dirty="1">
                <a:ln>
                  <a:noFill/>
                </a:ln>
                <a:solidFill>
                  <a:prstClr val="black"/>
                </a:solidFill>
                <a:effectLst/>
                <a:uLnTx/>
                <a:uFillTx/>
                <a:latin typeface="Open Sans" panose="020b0606030504020204"/>
                <a:ea typeface="+mn-ea"/>
                <a:cs typeface="Arial" charset="0"/>
              </a:rPr>
              <a:t>PXX</a:t>
            </a:r>
            <a:endParaRPr kumimoji="0" lang="en-US" sz="1400" b="0" i="0" u="none" strike="noStrike" kern="1200" cap="none" spc="0" normalizeH="0" baseline="0" noProof="0">
              <a:ln>
                <a:noFill/>
              </a:ln>
              <a:solidFill>
                <a:prstClr val="black"/>
              </a:solidFill>
              <a:effectLst/>
              <a:uLnTx/>
              <a:uFillTx/>
              <a:latin typeface="Open Sans" panose="020b0606030504020204"/>
              <a:ea typeface="+mn-ea"/>
              <a:cs typeface="Arial" charset="0"/>
            </a:endParaRPr>
          </a:p>
        </p:txBody>
      </p:sp>
      <p:sp>
        <p:nvSpPr>
          <p:cNvPr id="13" name="Pfeil nach rechts 1"/>
          <p:cNvSpPr>
            <a:spLocks noChangeArrowheads="1"/>
          </p:cNvSpPr>
          <p:nvPr/>
        </p:nvSpPr>
        <p:spPr>
          <a:xfrm>
            <a:off x="3513138" y="2287733"/>
            <a:ext cx="338137" cy="296863"/>
          </a:xfrm>
          <a:prstGeom prst="rightArrow">
            <a:avLst>
              <a:gd name="adj1" fmla="val 50000"/>
              <a:gd name="adj2" fmla="val 40641"/>
            </a:avLst>
          </a:prstGeom>
          <a:solidFill>
            <a:schemeClr val="accent3">
              <a:lumMod val="60000"/>
              <a:lumOff val="40000"/>
            </a:schemeClr>
          </a:solidFill>
          <a:ln w="19050" algn="ctr">
            <a:solidFill>
              <a:schemeClr val="folHlink"/>
            </a:solidFill>
            <a:miter lim="800000"/>
          </a:ln>
        </p:spPr>
        <p:txBody>
          <a:bodyPr lIns="0" tIns="0" rIns="0" bIns="0" anchor="ctr"/>
          <a:lstStyle/>
          <a:p>
            <a:pPr marL="0" marR="0" lvl="0" indent="0" algn="ctr" defTabSz="914400" fontAlgn="auto" rtl="0" eaLnBrk="1" latinLnBrk="0" hangingPunct="1">
              <a:lnSpc>
                <a:spcPct val="100000"/>
              </a:lnSpc>
              <a:spcBef>
                <a:spcPct val="50000"/>
              </a:spcBef>
              <a:spcAft>
                <a:spcPct val="0"/>
              </a:spcAft>
              <a:buClrTx/>
              <a:buSzTx/>
              <a:buFontTx/>
              <a:buNone/>
              <a:defRPr/>
            </a:pPr>
            <a:endParaRPr kumimoji="0" lang="en-US" sz="1400" b="1"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14" name="Pfeil nach rechts 46"/>
          <p:cNvSpPr>
            <a:spLocks noChangeArrowheads="1"/>
          </p:cNvSpPr>
          <p:nvPr/>
        </p:nvSpPr>
        <p:spPr>
          <a:xfrm>
            <a:off x="5895975" y="2287733"/>
            <a:ext cx="338138" cy="296863"/>
          </a:xfrm>
          <a:prstGeom prst="rightArrow">
            <a:avLst>
              <a:gd name="adj1" fmla="val 50000"/>
              <a:gd name="adj2" fmla="val 40641"/>
            </a:avLst>
          </a:prstGeom>
          <a:solidFill>
            <a:schemeClr val="accent3">
              <a:lumMod val="60000"/>
              <a:lumOff val="40000"/>
            </a:schemeClr>
          </a:solidFill>
          <a:ln w="19050" algn="ctr">
            <a:solidFill>
              <a:schemeClr val="folHlink"/>
            </a:solidFill>
            <a:miter lim="800000"/>
          </a:ln>
        </p:spPr>
        <p:txBody>
          <a:bodyPr lIns="0" tIns="0" rIns="0" bIns="0" anchor="ctr"/>
          <a:lstStyle/>
          <a:p>
            <a:pPr marL="0" marR="0" lvl="0" indent="0" algn="ctr" defTabSz="914400" fontAlgn="auto" rtl="0" eaLnBrk="1" latinLnBrk="0" hangingPunct="1">
              <a:lnSpc>
                <a:spcPct val="100000"/>
              </a:lnSpc>
              <a:spcBef>
                <a:spcPct val="50000"/>
              </a:spcBef>
              <a:spcAft>
                <a:spcPct val="0"/>
              </a:spcAft>
              <a:buClrTx/>
              <a:buSzTx/>
              <a:buFontTx/>
              <a:buNone/>
              <a:defRPr/>
            </a:pPr>
            <a:endParaRPr kumimoji="0" lang="en-US" sz="1400" b="1"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15" name="Text Box 6"/>
          <p:cNvSpPr txBox="1">
            <a:spLocks noChangeArrowheads="1"/>
          </p:cNvSpPr>
          <p:nvPr/>
        </p:nvSpPr>
        <p:spPr>
          <a:xfrm>
            <a:off x="785018" y="3161113"/>
            <a:ext cx="7631113" cy="423862"/>
          </a:xfrm>
          <a:prstGeom prst="rect"/>
          <a:noFill/>
          <a:ln>
            <a:noFill/>
          </a:ln>
          <a:extLst>
            <a:ext uri="{909E8E84-426E-40DD-AFC4-6F175D3DCCD1}">
              <a14:hiddenFill xmlns:a14="http://schemas.microsoft.com/office/drawing/2010/main">
                <a:solidFill>
                  <a:srgbClr val="E2E2BC"/>
                </a:solidFill>
              </a14:hiddenFill>
            </a:ext>
            <a:ext uri="{91240B29-F687-4F45-9708-019B960494DF}">
              <a14:hiddenLine xmlns:a14="http://schemas.microsoft.com/office/drawing/2010/main" w="19050" algn="ctr">
                <a:solidFill>
                  <a:schemeClr val="folHlink"/>
                </a:solidFill>
                <a:miter lim="800000"/>
                <a:headEnd/>
                <a:tailEnd/>
              </a14:hiddenLine>
            </a:ext>
          </a:extLst>
        </p:spPr>
        <p:txBody>
          <a:bodyPr lIns="72000" tIns="0" rIns="0" bIns="0"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eaLnBrk="0" hangingPunct="0">
              <a:spcBef>
                <a:spcPct val="0"/>
              </a:spcBef>
              <a:spcAft>
                <a:spcPct val="0"/>
              </a:spcAft>
              <a:defRPr>
                <a:solidFill>
                  <a:schemeClr val="tx1"/>
                </a:solidFill>
                <a:latin typeface="Arial" charset="0"/>
                <a:cs typeface="Arial" charset="0"/>
              </a:defRPr>
            </a:lvl6pPr>
            <a:lvl7pPr marL="2971800" indent="-228600" fontAlgn="base" eaLnBrk="0" hangingPunct="0">
              <a:spcBef>
                <a:spcPct val="0"/>
              </a:spcBef>
              <a:spcAft>
                <a:spcPct val="0"/>
              </a:spcAft>
              <a:defRPr>
                <a:solidFill>
                  <a:schemeClr val="tx1"/>
                </a:solidFill>
                <a:latin typeface="Arial" charset="0"/>
                <a:cs typeface="Arial" charset="0"/>
              </a:defRPr>
            </a:lvl7pPr>
            <a:lvl8pPr marL="3429000" indent="-228600" fontAlgn="base" eaLnBrk="0" hangingPunct="0">
              <a:spcBef>
                <a:spcPct val="0"/>
              </a:spcBef>
              <a:spcAft>
                <a:spcPct val="0"/>
              </a:spcAft>
              <a:defRPr>
                <a:solidFill>
                  <a:schemeClr val="tx1"/>
                </a:solidFill>
                <a:latin typeface="Arial" charset="0"/>
                <a:cs typeface="Arial" charset="0"/>
              </a:defRPr>
            </a:lvl8pPr>
            <a:lvl9pPr marL="3886200" indent="-228600" fontAlgn="base" eaLnBrk="0" hangingPunct="0">
              <a:spcBef>
                <a:spcPct val="0"/>
              </a:spcBef>
              <a:spcAft>
                <a:spcPct val="0"/>
              </a:spcAft>
              <a:defRPr>
                <a:solidFill>
                  <a:schemeClr val="tx1"/>
                </a:solidFill>
                <a:latin typeface="Arial" charset="0"/>
                <a:cs typeface="Arial" charset="0"/>
              </a:defRPr>
            </a:lvl9pPr>
          </a:lstStyle>
          <a:p>
            <a:pPr marL="0" marR="0" lvl="0" indent="0" algn="l" defTabSz="914400" fontAlgn="auto" rtl="0" eaLnBrk="1" latinLnBrk="0" hangingPunct="1">
              <a:lnSpc>
                <a:spcPct val="100000"/>
              </a:lnSpc>
              <a:spcBef>
                <a:spcPct val="50000"/>
              </a:spcBef>
              <a:spcAft>
                <a:spcPct val="0"/>
              </a:spcAft>
              <a:buClrTx/>
              <a:buSzTx/>
              <a:buFontTx/>
              <a:buNone/>
              <a:defRPr/>
            </a:pPr>
            <a:r>
              <a:rPr kumimoji="0" lang="en-US" sz="1400" b="1" i="0" u="none" strike="noStrike" kern="1200" cap="none" spc="0" normalizeH="0" baseline="0" noProof="0" dirty="1">
                <a:ln>
                  <a:noFill/>
                </a:ln>
                <a:solidFill>
                  <a:prstClr val="black"/>
                </a:solidFill>
                <a:effectLst/>
                <a:uLnTx/>
                <a:uFillTx/>
                <a:latin typeface="Open Sans" panose="020b0606030504020204"/>
                <a:ea typeface="+mn-ea"/>
                <a:cs typeface="Arial" charset="0"/>
              </a:rPr>
              <a:t>Velux SAP XX Systems</a:t>
            </a:r>
            <a:endParaRPr kumimoji="0" lang="en-US" sz="1400" b="0" i="0" u="none" strike="noStrike" kern="1200" cap="none" spc="0" normalizeH="0" baseline="0" noProof="0">
              <a:ln>
                <a:noFill/>
              </a:ln>
              <a:solidFill>
                <a:prstClr val="black"/>
              </a:solidFill>
              <a:effectLst/>
              <a:uLnTx/>
              <a:uFillTx/>
              <a:latin typeface="Open Sans" panose="020b0606030504020204"/>
              <a:ea typeface="+mn-ea"/>
              <a:cs typeface="Arial" charset="0"/>
            </a:endParaRPr>
          </a:p>
        </p:txBody>
      </p:sp>
      <p:sp>
        <p:nvSpPr>
          <p:cNvPr id="16" name="Text Box 6"/>
          <p:cNvSpPr txBox="1">
            <a:spLocks noChangeArrowheads="1"/>
          </p:cNvSpPr>
          <p:nvPr/>
        </p:nvSpPr>
        <p:spPr>
          <a:xfrm>
            <a:off x="9488198" y="884285"/>
            <a:ext cx="2160587" cy="1109079"/>
          </a:xfrm>
          <a:prstGeom prst="rect"/>
          <a:noFill/>
          <a:ln>
            <a:noFill/>
          </a:ln>
          <a:extLst>
            <a:ext uri="{909E8E84-426E-40DD-AFC4-6F175D3DCCD1}">
              <a14:hiddenFill xmlns:a14="http://schemas.microsoft.com/office/drawing/2010/main">
                <a:solidFill>
                  <a:srgbClr val="E2E2BC"/>
                </a:solidFill>
              </a14:hiddenFill>
            </a:ext>
            <a:ext uri="{91240B29-F687-4F45-9708-019B960494DF}">
              <a14:hiddenLine xmlns:a14="http://schemas.microsoft.com/office/drawing/2010/main" w="19050" algn="ctr">
                <a:solidFill>
                  <a:schemeClr val="folHlink"/>
                </a:solidFill>
                <a:miter lim="800000"/>
                <a:headEnd/>
                <a:tailEnd/>
              </a14:hiddenLine>
            </a:ext>
          </a:extLst>
        </p:spPr>
        <p:txBody>
          <a:bodyPr lIns="72000" tIns="0" rIns="0" bIns="0"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eaLnBrk="0" hangingPunct="0">
              <a:spcBef>
                <a:spcPct val="0"/>
              </a:spcBef>
              <a:spcAft>
                <a:spcPct val="0"/>
              </a:spcAft>
              <a:defRPr>
                <a:solidFill>
                  <a:schemeClr val="tx1"/>
                </a:solidFill>
                <a:latin typeface="Arial" charset="0"/>
                <a:cs typeface="Arial" charset="0"/>
              </a:defRPr>
            </a:lvl6pPr>
            <a:lvl7pPr marL="2971800" indent="-228600" fontAlgn="base" eaLnBrk="0" hangingPunct="0">
              <a:spcBef>
                <a:spcPct val="0"/>
              </a:spcBef>
              <a:spcAft>
                <a:spcPct val="0"/>
              </a:spcAft>
              <a:defRPr>
                <a:solidFill>
                  <a:schemeClr val="tx1"/>
                </a:solidFill>
                <a:latin typeface="Arial" charset="0"/>
                <a:cs typeface="Arial" charset="0"/>
              </a:defRPr>
            </a:lvl7pPr>
            <a:lvl8pPr marL="3429000" indent="-228600" fontAlgn="base" eaLnBrk="0" hangingPunct="0">
              <a:spcBef>
                <a:spcPct val="0"/>
              </a:spcBef>
              <a:spcAft>
                <a:spcPct val="0"/>
              </a:spcAft>
              <a:defRPr>
                <a:solidFill>
                  <a:schemeClr val="tx1"/>
                </a:solidFill>
                <a:latin typeface="Arial" charset="0"/>
                <a:cs typeface="Arial" charset="0"/>
              </a:defRPr>
            </a:lvl8pPr>
            <a:lvl9pPr marL="3886200" indent="-228600" fontAlgn="base" eaLnBrk="0" hangingPunct="0">
              <a:spcBef>
                <a:spcPct val="0"/>
              </a:spcBef>
              <a:spcAft>
                <a:spcPct val="0"/>
              </a:spcAft>
              <a:defRPr>
                <a:solidFill>
                  <a:schemeClr val="tx1"/>
                </a:solidFill>
                <a:latin typeface="Arial" charset="0"/>
                <a:cs typeface="Arial" charset="0"/>
              </a:defRPr>
            </a:lvl9pPr>
          </a:lstStyle>
          <a:p>
            <a:pPr marL="0" marR="0" lvl="0" indent="0" algn="ctr" defTabSz="914400" fontAlgn="auto" rtl="0" eaLnBrk="1" latinLnBrk="0" hangingPunct="1">
              <a:lnSpc>
                <a:spcPct val="100000"/>
              </a:lnSpc>
              <a:spcBef>
                <a:spcPct val="50000"/>
              </a:spcBef>
              <a:spcAft>
                <a:spcPct val="0"/>
              </a:spcAft>
              <a:buClrTx/>
              <a:buSzTx/>
              <a:buFontTx/>
              <a:buNone/>
              <a:defRPr/>
            </a:pPr>
            <a:r>
              <a:rPr kumimoji="0" lang="en-US" sz="1400" b="1" i="0" u="none" strike="noStrike" kern="1200" cap="none" spc="0" normalizeH="0" baseline="0" noProof="0" dirty="1">
                <a:ln>
                  <a:noFill/>
                </a:ln>
                <a:solidFill>
                  <a:prstClr val="black">
                    <a:lumMod val="65000"/>
                    <a:lumOff val="35000"/>
                  </a:prstClr>
                </a:solidFill>
                <a:effectLst/>
                <a:uLnTx/>
                <a:uFillTx/>
                <a:latin typeface="Open Sans" panose="020b0606030504020204"/>
                <a:ea typeface="+mn-ea"/>
                <a:cs typeface="Arial" charset="0"/>
              </a:rPr>
              <a:t>SAP Landscape and Applications:</a:t>
            </a:r>
          </a:p>
          <a:p>
            <a:pPr marL="0" marR="0" lvl="0" indent="0" algn="ctr" defTabSz="914400" fontAlgn="auto" rtl="0" eaLnBrk="1" latinLnBrk="0" hangingPunct="1">
              <a:lnSpc>
                <a:spcPct val="100000"/>
              </a:lnSpc>
              <a:spcBef>
                <a:spcPct val="50000"/>
              </a:spcBef>
              <a:spcAft>
                <a:spcPct val="0"/>
              </a:spcAft>
              <a:buClrTx/>
              <a:buSzTx/>
              <a:buFontTx/>
              <a:buNone/>
              <a:defRPr/>
            </a:pPr>
            <a:r>
              <a:rPr kumimoji="0" lang="en-US" sz="1400" b="1" i="0" u="none" strike="noStrike" kern="1200" cap="none" spc="0" normalizeH="0" baseline="0" noProof="0" dirty="1">
                <a:ln>
                  <a:noFill/>
                </a:ln>
                <a:solidFill>
                  <a:prstClr val="black">
                    <a:lumMod val="65000"/>
                    <a:lumOff val="35000"/>
                  </a:prstClr>
                </a:solidFill>
                <a:effectLst/>
                <a:uLnTx/>
                <a:uFillTx/>
                <a:latin typeface="Open Sans" panose="020b0606030504020204"/>
                <a:ea typeface="+mn-ea"/>
                <a:cs typeface="Arial" charset="0"/>
              </a:rPr>
              <a:t>Systems / Clients</a:t>
            </a:r>
          </a:p>
        </p:txBody>
      </p:sp>
      <p:cxnSp>
        <p:nvCxnSpPr>
          <p:cNvPr id="17" name="AutoShape 33"/>
          <p:cNvCxnSpPr>
            <a:cxnSpLocks noChangeShapeType="1"/>
          </p:cNvCxnSpPr>
          <p:nvPr/>
        </p:nvCxnSpPr>
        <p:spPr>
          <a:xfrm rot="16200000" flipH="1">
            <a:off x="3694113" y="2055165"/>
            <a:ext cx="1588" cy="1612900"/>
          </a:xfrm>
          <a:prstGeom prst="bentConnector3">
            <a:avLst>
              <a:gd name="adj1" fmla="val 43503086"/>
            </a:avLst>
          </a:prstGeom>
          <a:noFill/>
          <a:ln w="19050">
            <a:solidFill>
              <a:schemeClr val="accent1">
                <a:lumMod val="75000"/>
              </a:schemeClr>
            </a:solidFill>
            <a:prstDash val="dash"/>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8" name="Text Box 6"/>
          <p:cNvSpPr txBox="1">
            <a:spLocks noChangeArrowheads="1"/>
          </p:cNvSpPr>
          <p:nvPr/>
        </p:nvSpPr>
        <p:spPr>
          <a:xfrm>
            <a:off x="3441405" y="3216852"/>
            <a:ext cx="720725" cy="423863"/>
          </a:xfrm>
          <a:prstGeom prst="rect"/>
          <a:noFill/>
          <a:ln w="19050" algn="ctr">
            <a:noFill/>
            <a:miter lim="800000"/>
          </a:ln>
          <a:extLst>
            <a:ext uri="{909E8E84-426E-40DD-AFC4-6F175D3DCCD1}">
              <a14:hiddenFill xmlns:a14="http://schemas.microsoft.com/office/drawing/2010/main">
                <a:solidFill>
                  <a:srgbClr val="E2E2BC"/>
                </a:solidFill>
              </a14:hiddenFill>
            </a:ext>
          </a:extLst>
        </p:spPr>
        <p:txBody>
          <a:bodyPr lIns="0" tIns="0" rIns="0" bIns="0"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eaLnBrk="0" hangingPunct="0">
              <a:spcBef>
                <a:spcPct val="0"/>
              </a:spcBef>
              <a:spcAft>
                <a:spcPct val="0"/>
              </a:spcAft>
              <a:defRPr>
                <a:solidFill>
                  <a:schemeClr val="tx1"/>
                </a:solidFill>
                <a:latin typeface="Arial" charset="0"/>
                <a:cs typeface="Arial" charset="0"/>
              </a:defRPr>
            </a:lvl6pPr>
            <a:lvl7pPr marL="2971800" indent="-228600" fontAlgn="base" eaLnBrk="0" hangingPunct="0">
              <a:spcBef>
                <a:spcPct val="0"/>
              </a:spcBef>
              <a:spcAft>
                <a:spcPct val="0"/>
              </a:spcAft>
              <a:defRPr>
                <a:solidFill>
                  <a:schemeClr val="tx1"/>
                </a:solidFill>
                <a:latin typeface="Arial" charset="0"/>
                <a:cs typeface="Arial" charset="0"/>
              </a:defRPr>
            </a:lvl7pPr>
            <a:lvl8pPr marL="3429000" indent="-228600" fontAlgn="base" eaLnBrk="0" hangingPunct="0">
              <a:spcBef>
                <a:spcPct val="0"/>
              </a:spcBef>
              <a:spcAft>
                <a:spcPct val="0"/>
              </a:spcAft>
              <a:defRPr>
                <a:solidFill>
                  <a:schemeClr val="tx1"/>
                </a:solidFill>
                <a:latin typeface="Arial" charset="0"/>
                <a:cs typeface="Arial" charset="0"/>
              </a:defRPr>
            </a:lvl8pPr>
            <a:lvl9pPr marL="3886200" indent="-228600" fontAlgn="base" eaLnBrk="0" hangingPunct="0">
              <a:spcBef>
                <a:spcPct val="0"/>
              </a:spcBef>
              <a:spcAft>
                <a:spcPct val="0"/>
              </a:spcAft>
              <a:defRPr>
                <a:solidFill>
                  <a:schemeClr val="tx1"/>
                </a:solidFill>
                <a:latin typeface="Arial" charset="0"/>
                <a:cs typeface="Arial" charset="0"/>
              </a:defRPr>
            </a:lvl9pPr>
          </a:lstStyle>
          <a:p>
            <a:pPr marL="0" marR="0" lvl="0" indent="0" algn="ctr" defTabSz="914400" fontAlgn="auto" rtl="0" eaLnBrk="1" latinLnBrk="0" hangingPunct="1">
              <a:lnSpc>
                <a:spcPct val="100000"/>
              </a:lnSpc>
              <a:spcBef>
                <a:spcPct val="50000"/>
              </a:spcBef>
              <a:spcAft>
                <a:spcPct val="0"/>
              </a:spcAft>
              <a:buClrTx/>
              <a:buSzTx/>
              <a:buFontTx/>
              <a:buNone/>
              <a:defRPr/>
            </a:pPr>
            <a:r>
              <a:rPr kumimoji="0" lang="de-DE" sz="1400" b="0" i="0" u="none" strike="noStrike" kern="1200" cap="none" spc="0" normalizeH="0" baseline="0" noProof="0" dirty="1">
                <a:ln>
                  <a:noFill/>
                </a:ln>
                <a:solidFill>
                  <a:prstClr val="black">
                    <a:lumMod val="65000"/>
                    <a:lumOff val="35000"/>
                  </a:prstClr>
                </a:solidFill>
                <a:effectLst/>
                <a:uLnTx/>
                <a:uFillTx/>
                <a:latin typeface="Open Sans" panose="020b0606030504020204"/>
                <a:ea typeface="+mn-ea"/>
                <a:cs typeface="Arial" charset="0"/>
              </a:rPr>
              <a:t>STMS</a:t>
            </a:r>
          </a:p>
        </p:txBody>
      </p:sp>
      <p:cxnSp>
        <p:nvCxnSpPr>
          <p:cNvPr id="19" name="AutoShape 35"/>
          <p:cNvCxnSpPr>
            <a:cxnSpLocks noChangeShapeType="1"/>
          </p:cNvCxnSpPr>
          <p:nvPr/>
        </p:nvCxnSpPr>
        <p:spPr>
          <a:xfrm rot="5400000" flipH="1" flipV="1">
            <a:off x="6303169" y="1839265"/>
            <a:ext cx="9525" cy="2033587"/>
          </a:xfrm>
          <a:prstGeom prst="bentConnector3">
            <a:avLst>
              <a:gd name="adj1" fmla="val -7453039"/>
            </a:avLst>
          </a:prstGeom>
          <a:noFill/>
          <a:ln w="19050">
            <a:solidFill>
              <a:schemeClr val="accent1">
                <a:lumMod val="75000"/>
              </a:schemeClr>
            </a:solidFill>
            <a:prstDash val="dash"/>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0" name="Text Box 6"/>
          <p:cNvSpPr txBox="1">
            <a:spLocks noChangeArrowheads="1"/>
          </p:cNvSpPr>
          <p:nvPr/>
        </p:nvSpPr>
        <p:spPr>
          <a:xfrm>
            <a:off x="5900738" y="3244563"/>
            <a:ext cx="720725" cy="410007"/>
          </a:xfrm>
          <a:prstGeom prst="rect"/>
          <a:noFill/>
          <a:ln w="19050" algn="ctr">
            <a:noFill/>
            <a:miter lim="800000"/>
          </a:ln>
          <a:extLst>
            <a:ext uri="{909E8E84-426E-40DD-AFC4-6F175D3DCCD1}">
              <a14:hiddenFill xmlns:a14="http://schemas.microsoft.com/office/drawing/2010/main">
                <a:solidFill>
                  <a:srgbClr val="E2E2BC"/>
                </a:solidFill>
              </a14:hiddenFill>
            </a:ext>
          </a:extLst>
        </p:spPr>
        <p:txBody>
          <a:bodyPr lIns="0" tIns="0" rIns="0" bIns="0"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eaLnBrk="0" hangingPunct="0">
              <a:spcBef>
                <a:spcPct val="0"/>
              </a:spcBef>
              <a:spcAft>
                <a:spcPct val="0"/>
              </a:spcAft>
              <a:defRPr>
                <a:solidFill>
                  <a:schemeClr val="tx1"/>
                </a:solidFill>
                <a:latin typeface="Arial" charset="0"/>
                <a:cs typeface="Arial" charset="0"/>
              </a:defRPr>
            </a:lvl6pPr>
            <a:lvl7pPr marL="2971800" indent="-228600" fontAlgn="base" eaLnBrk="0" hangingPunct="0">
              <a:spcBef>
                <a:spcPct val="0"/>
              </a:spcBef>
              <a:spcAft>
                <a:spcPct val="0"/>
              </a:spcAft>
              <a:defRPr>
                <a:solidFill>
                  <a:schemeClr val="tx1"/>
                </a:solidFill>
                <a:latin typeface="Arial" charset="0"/>
                <a:cs typeface="Arial" charset="0"/>
              </a:defRPr>
            </a:lvl7pPr>
            <a:lvl8pPr marL="3429000" indent="-228600" fontAlgn="base" eaLnBrk="0" hangingPunct="0">
              <a:spcBef>
                <a:spcPct val="0"/>
              </a:spcBef>
              <a:spcAft>
                <a:spcPct val="0"/>
              </a:spcAft>
              <a:defRPr>
                <a:solidFill>
                  <a:schemeClr val="tx1"/>
                </a:solidFill>
                <a:latin typeface="Arial" charset="0"/>
                <a:cs typeface="Arial" charset="0"/>
              </a:defRPr>
            </a:lvl8pPr>
            <a:lvl9pPr marL="3886200" indent="-228600" fontAlgn="base" eaLnBrk="0" hangingPunct="0">
              <a:spcBef>
                <a:spcPct val="0"/>
              </a:spcBef>
              <a:spcAft>
                <a:spcPct val="0"/>
              </a:spcAft>
              <a:defRPr>
                <a:solidFill>
                  <a:schemeClr val="tx1"/>
                </a:solidFill>
                <a:latin typeface="Arial" charset="0"/>
                <a:cs typeface="Arial" charset="0"/>
              </a:defRPr>
            </a:lvl9pPr>
          </a:lstStyle>
          <a:p>
            <a:pPr marL="0" marR="0" lvl="0" indent="0" algn="ctr" defTabSz="914400" fontAlgn="auto" rtl="0" eaLnBrk="1" latinLnBrk="0" hangingPunct="1">
              <a:lnSpc>
                <a:spcPct val="100000"/>
              </a:lnSpc>
              <a:spcBef>
                <a:spcPct val="50000"/>
              </a:spcBef>
              <a:spcAft>
                <a:spcPct val="0"/>
              </a:spcAft>
              <a:buClrTx/>
              <a:buSzTx/>
              <a:buFontTx/>
              <a:buNone/>
              <a:defRPr/>
            </a:pPr>
            <a:r>
              <a:rPr kumimoji="0" lang="de-DE" sz="1400" b="0" i="0" u="none" strike="noStrike" kern="1200" cap="none" spc="0" normalizeH="0" baseline="0" noProof="0" dirty="1">
                <a:ln>
                  <a:noFill/>
                </a:ln>
                <a:solidFill>
                  <a:prstClr val="black">
                    <a:lumMod val="65000"/>
                    <a:lumOff val="35000"/>
                  </a:prstClr>
                </a:solidFill>
                <a:effectLst/>
                <a:uLnTx/>
                <a:uFillTx/>
                <a:latin typeface="Open Sans" panose="020b0606030504020204"/>
                <a:ea typeface="+mn-ea"/>
                <a:cs typeface="Arial" charset="0"/>
              </a:rPr>
              <a:t>STMS</a:t>
            </a:r>
          </a:p>
        </p:txBody>
      </p:sp>
      <p:graphicFrame>
        <p:nvGraphicFramePr>
          <p:cNvPr id="21" name="Table 7"/>
          <p:cNvGraphicFramePr>
            <a:graphicFrameLocks noGrp="1"/>
          </p:cNvGraphicFramePr>
          <p:nvPr>
            <p:extLst>
              <p:ext uri="{D42A27DB-BD31-4B8C-83A1-F6EECF244321}">
                <p14:modId xmlns:p14="http://schemas.microsoft.com/office/powerpoint/2010/main" val="982956328"/>
              </p:ext>
            </p:extLst>
          </p:nvPr>
        </p:nvGraphicFramePr>
        <p:xfrm>
          <a:off x="1792935" y="4028915"/>
          <a:ext cx="5378018" cy="2560320"/>
        </p:xfrm>
        <a:graphic>
          <a:graphicData uri="http://schemas.openxmlformats.org/drawingml/2006/table">
            <a:tbl>
              <a:tblPr firstRow="1" bandRow="1">
                <a:tableStyleId>{5C22544A-7EE6-4342-B048-85BDC9FD1C3A}</a:tableStyleId>
              </a:tblPr>
              <a:tblGrid>
                <a:gridCol w="2259301"/>
                <a:gridCol w="3118717"/>
              </a:tblGrid>
              <a:tr h="245655">
                <a:tc>
                  <a:txBody>
                    <a:bodyPr anchorCtr="0"/>
                    <a:lstStyle/>
                    <a:p>
                      <a:r>
                        <a:rPr lang="en-US" sz="1400" dirty="1">
                          <a:latin typeface="IBM Plex Sans" panose="020b0503050203000203"/>
                        </a:rPr>
                        <a:t>Product</a:t>
                      </a:r>
                    </a:p>
                  </a:txBody>
                  <a:tcPr/>
                </a:tc>
                <a:tc>
                  <a:txBody>
                    <a:bodyPr anchorCtr="0"/>
                    <a:lstStyle/>
                    <a:p>
                      <a:r>
                        <a:rPr lang="en-US" sz="1400" dirty="1">
                          <a:latin typeface="IBM Plex Sans" panose="020b0503050203000203"/>
                        </a:rPr>
                        <a:t>Release</a:t>
                      </a:r>
                    </a:p>
                  </a:txBody>
                  <a:tcPr/>
                </a:tc>
              </a:tr>
              <a:tr h="271709">
                <a:tc>
                  <a:txBody>
                    <a:bodyPr anchorCtr="0"/>
                    <a:lstStyle/>
                    <a:p>
                      <a:r>
                        <a:rPr lang="en-US" sz="1400" dirty="1">
                          <a:latin typeface="IBM Plex Sans" panose="020b0503050203000203"/>
                        </a:rPr>
                        <a:t>SAP ERP APPLICATION</a:t>
                      </a:r>
                    </a:p>
                  </a:txBody>
                  <a:tcPr/>
                </a:tc>
                <a:tc>
                  <a:txBody>
                    <a:bodyPr anchorCtr="0"/>
                    <a:lstStyle/>
                    <a:p>
                      <a:r>
                        <a:rPr lang="en-US" sz="1400" dirty="1">
                          <a:latin typeface="IBM Plex Sans" panose="020b0503050203000203"/>
                        </a:rPr>
                        <a:t>Promantus - 2005 (ERP 6.0)</a:t>
                      </a:r>
                    </a:p>
                  </a:txBody>
                  <a:tcPr/>
                </a:tc>
              </a:tr>
              <a:tr h="271709">
                <a:tc>
                  <a:txBody>
                    <a:bodyPr anchorCtr="0"/>
                    <a:lstStyle/>
                    <a:p>
                      <a:r>
                        <a:rPr lang="en-US" sz="1400" dirty="1">
                          <a:latin typeface="IBM Plex Sans" panose="020b0503050203000203"/>
                        </a:rPr>
                        <a:t>SAP NETWEAVER</a:t>
                      </a:r>
                    </a:p>
                  </a:txBody>
                  <a:tcPr/>
                </a:tc>
                <a:tc>
                  <a:txBody>
                    <a:bodyPr anchorCtr="0"/>
                    <a:lstStyle/>
                    <a:p>
                      <a:r>
                        <a:rPr lang="en-US" sz="1400" dirty="1">
                          <a:latin typeface="IBM Plex Sans" panose="020b0503050203000203"/>
                        </a:rPr>
                        <a:t>Promantus - SAP EHP2 FOR SAP NETWEAVER 7.0</a:t>
                      </a:r>
                    </a:p>
                  </a:txBody>
                  <a:tcPr/>
                </a:tc>
              </a:tr>
              <a:tr h="271709">
                <a:tc>
                  <a:txBody>
                    <a:bodyPr anchorCtr="0"/>
                    <a:lstStyle/>
                    <a:p>
                      <a:r>
                        <a:rPr lang="en-US" sz="1400" dirty="1">
                          <a:latin typeface="IBM Plex Sans" panose="020b0503050203000203"/>
                        </a:rPr>
                        <a:t>EHP7 FOR SAP ERP 6.0</a:t>
                      </a:r>
                    </a:p>
                  </a:txBody>
                  <a:tcPr/>
                </a:tc>
                <a:tc>
                  <a:txBody>
                    <a:bodyPr anchorCtr="0"/>
                    <a:lstStyle/>
                    <a:p>
                      <a:r>
                        <a:rPr lang="en-US" sz="1400" dirty="1">
                          <a:latin typeface="IBM Plex Sans" panose="020b0503050203000203"/>
                        </a:rPr>
                        <a:t>Velux - EHP7 FOR ERP 6.0</a:t>
                      </a:r>
                    </a:p>
                  </a:txBody>
                  <a:tcPr/>
                </a:tc>
              </a:tr>
              <a:tr h="271709">
                <a:tc>
                  <a:txBody>
                    <a:bodyPr anchorCtr="0"/>
                    <a:lstStyle/>
                    <a:p>
                      <a:r>
                        <a:rPr lang="en-US" sz="1400" dirty="1">
                          <a:latin typeface="IBM Plex Sans" panose="020b0503050203000203"/>
                        </a:rPr>
                        <a:t>IBM DB2 (Database)</a:t>
                      </a:r>
                    </a:p>
                  </a:txBody>
                  <a:tcPr/>
                </a:tc>
                <a:tc>
                  <a:txBody>
                    <a:bodyPr anchorCtr="0"/>
                    <a:lstStyle/>
                    <a:p>
                      <a:r>
                        <a:rPr lang="en-US" sz="1400" dirty="1">
                          <a:latin typeface="IBM Plex Sans" panose="020b0503050203000203"/>
                        </a:rPr>
                        <a:t>Velux - DB6 / 09.07.0011</a:t>
                      </a:r>
                    </a:p>
                  </a:txBody>
                  <a:tcPr/>
                </a:tc>
              </a:tr>
              <a:tr h="271709">
                <a:tc>
                  <a:txBody>
                    <a:bodyPr anchorCtr="0"/>
                    <a:lstStyle/>
                    <a:p>
                      <a:r>
                        <a:rPr lang="en-US" sz="1400" dirty="1">
                          <a:latin typeface="IBM Plex Sans" panose="020b0503050203000203"/>
                        </a:rPr>
                        <a:t>Windows 2012</a:t>
                      </a:r>
                    </a:p>
                  </a:txBody>
                  <a:tcPr/>
                </a:tc>
                <a:tc>
                  <a:txBody>
                    <a:bodyPr anchorCtr="0"/>
                    <a:lstStyle/>
                    <a:p>
                      <a:r>
                        <a:rPr lang="en-US" sz="1400" dirty="1">
                          <a:latin typeface="IBM Plex Sans" panose="020b0503050203000203"/>
                        </a:rPr>
                        <a:t>Velux - 6.2 On-Premise, 2012</a:t>
                      </a:r>
                    </a:p>
                  </a:txBody>
                  <a:tcPr/>
                </a:tc>
              </a:tr>
              <a:tr h="271709">
                <a:tc>
                  <a:txBody>
                    <a:bodyPr anchorCtr="0"/>
                    <a:lstStyle/>
                    <a:p>
                      <a:r>
                        <a:rPr lang="en-US" sz="1400" dirty="1">
                          <a:latin typeface="IBM Plex Sans" panose="020b0503050203000203"/>
                        </a:rPr>
                        <a:t>SAP Kernel; SAINT/SPAM</a:t>
                      </a:r>
                    </a:p>
                  </a:txBody>
                  <a:tcPr/>
                </a:tc>
                <a:tc>
                  <a:txBody>
                    <a:bodyPr anchorCtr="0"/>
                    <a:lstStyle/>
                    <a:p>
                      <a:r>
                        <a:rPr lang="en-US" sz="1400" dirty="1">
                          <a:latin typeface="IBM Plex Sans" panose="020b0503050203000203"/>
                        </a:rPr>
                        <a:t>Velux - 722_REL; 65</a:t>
                      </a:r>
                    </a:p>
                  </a:txBody>
                  <a:tcPr/>
                </a:tc>
              </a:tr>
            </a:tbl>
          </a:graphicData>
        </a:graphic>
      </p:graphicFrame>
      <p:sp>
        <p:nvSpPr>
          <p:cNvPr id="22" name="Callout: Line with Border and Accent Bar 21"/>
          <p:cNvSpPr/>
          <p:nvPr/>
        </p:nvSpPr>
        <p:spPr>
          <a:xfrm rot="10800000">
            <a:off x="540327" y="1034477"/>
            <a:ext cx="8035637" cy="2633948"/>
          </a:xfrm>
          <a:prstGeom prst="accentBorderCallout1">
            <a:avLst>
              <a:gd name="adj1" fmla="val 18750"/>
              <a:gd name="adj2" fmla="val -8333"/>
              <a:gd name="adj3" fmla="val 64584"/>
              <a:gd name="adj4" fmla="val -19556"/>
            </a:avLst>
          </a:prstGeom>
          <a:noFill/>
          <a:ln w="31750">
            <a:solidFill>
              <a:schemeClr val="folHlink"/>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fontAlgn="auto" rtl="0" eaLnBrk="1"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Open Sans" panose="020b0606030504020204"/>
              <a:ea typeface="+mn-ea"/>
              <a:cs typeface="+mn-cs"/>
            </a:endParaRPr>
          </a:p>
        </p:txBody>
      </p:sp>
      <p:sp>
        <p:nvSpPr>
          <p:cNvPr id="23" name="Callout: Line with Border and Accent Bar 22"/>
          <p:cNvSpPr/>
          <p:nvPr/>
        </p:nvSpPr>
        <p:spPr>
          <a:xfrm rot="10800000">
            <a:off x="1523999" y="3901213"/>
            <a:ext cx="5915892" cy="2633948"/>
          </a:xfrm>
          <a:prstGeom prst="accentBorderCallout1">
            <a:avLst>
              <a:gd name="adj1" fmla="val 18750"/>
              <a:gd name="adj2" fmla="val -8333"/>
              <a:gd name="adj3" fmla="val 78260"/>
              <a:gd name="adj4" fmla="val -25645"/>
            </a:avLst>
          </a:prstGeom>
          <a:noFill/>
          <a:ln w="31750">
            <a:solidFill>
              <a:schemeClr val="folHlink"/>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fontAlgn="auto" rtl="0" eaLnBrk="1"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Open Sans" panose="020b0606030504020204"/>
              <a:ea typeface="+mn-ea"/>
              <a:cs typeface="+mn-cs"/>
            </a:endParaRPr>
          </a:p>
        </p:txBody>
      </p:sp>
      <p:sp>
        <p:nvSpPr>
          <p:cNvPr id="24" name="Text Box 6"/>
          <p:cNvSpPr txBox="1">
            <a:spLocks noChangeArrowheads="1"/>
          </p:cNvSpPr>
          <p:nvPr/>
        </p:nvSpPr>
        <p:spPr>
          <a:xfrm>
            <a:off x="8815679" y="3765411"/>
            <a:ext cx="2160587" cy="1109079"/>
          </a:xfrm>
          <a:prstGeom prst="rect"/>
          <a:noFill/>
          <a:ln>
            <a:noFill/>
          </a:ln>
          <a:extLst>
            <a:ext uri="{909E8E84-426E-40DD-AFC4-6F175D3DCCD1}">
              <a14:hiddenFill xmlns:a14="http://schemas.microsoft.com/office/drawing/2010/main">
                <a:solidFill>
                  <a:srgbClr val="E2E2BC"/>
                </a:solidFill>
              </a14:hiddenFill>
            </a:ext>
            <a:ext uri="{91240B29-F687-4F45-9708-019B960494DF}">
              <a14:hiddenLine xmlns:a14="http://schemas.microsoft.com/office/drawing/2010/main" w="19050" algn="ctr">
                <a:solidFill>
                  <a:schemeClr val="folHlink"/>
                </a:solidFill>
                <a:miter lim="800000"/>
                <a:headEnd/>
                <a:tailEnd/>
              </a14:hiddenLine>
            </a:ext>
          </a:extLst>
        </p:spPr>
        <p:txBody>
          <a:bodyPr lIns="72000" tIns="0" rIns="0" bIns="0"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eaLnBrk="0" hangingPunct="0">
              <a:spcBef>
                <a:spcPct val="0"/>
              </a:spcBef>
              <a:spcAft>
                <a:spcPct val="0"/>
              </a:spcAft>
              <a:defRPr>
                <a:solidFill>
                  <a:schemeClr val="tx1"/>
                </a:solidFill>
                <a:latin typeface="Arial" charset="0"/>
                <a:cs typeface="Arial" charset="0"/>
              </a:defRPr>
            </a:lvl6pPr>
            <a:lvl7pPr marL="2971800" indent="-228600" fontAlgn="base" eaLnBrk="0" hangingPunct="0">
              <a:spcBef>
                <a:spcPct val="0"/>
              </a:spcBef>
              <a:spcAft>
                <a:spcPct val="0"/>
              </a:spcAft>
              <a:defRPr>
                <a:solidFill>
                  <a:schemeClr val="tx1"/>
                </a:solidFill>
                <a:latin typeface="Arial" charset="0"/>
                <a:cs typeface="Arial" charset="0"/>
              </a:defRPr>
            </a:lvl7pPr>
            <a:lvl8pPr marL="3429000" indent="-228600" fontAlgn="base" eaLnBrk="0" hangingPunct="0">
              <a:spcBef>
                <a:spcPct val="0"/>
              </a:spcBef>
              <a:spcAft>
                <a:spcPct val="0"/>
              </a:spcAft>
              <a:defRPr>
                <a:solidFill>
                  <a:schemeClr val="tx1"/>
                </a:solidFill>
                <a:latin typeface="Arial" charset="0"/>
                <a:cs typeface="Arial" charset="0"/>
              </a:defRPr>
            </a:lvl8pPr>
            <a:lvl9pPr marL="3886200" indent="-228600" fontAlgn="base" eaLnBrk="0" hangingPunct="0">
              <a:spcBef>
                <a:spcPct val="0"/>
              </a:spcBef>
              <a:spcAft>
                <a:spcPct val="0"/>
              </a:spcAft>
              <a:defRPr>
                <a:solidFill>
                  <a:schemeClr val="tx1"/>
                </a:solidFill>
                <a:latin typeface="Arial" charset="0"/>
                <a:cs typeface="Arial" charset="0"/>
              </a:defRPr>
            </a:lvl9pPr>
          </a:lstStyle>
          <a:p>
            <a:pPr marL="0" marR="0" lvl="0" indent="0" algn="ctr" defTabSz="914400" fontAlgn="auto" rtl="0" eaLnBrk="1" latinLnBrk="0" hangingPunct="1">
              <a:lnSpc>
                <a:spcPct val="100000"/>
              </a:lnSpc>
              <a:spcBef>
                <a:spcPct val="50000"/>
              </a:spcBef>
              <a:spcAft>
                <a:spcPct val="0"/>
              </a:spcAft>
              <a:buClrTx/>
              <a:buSzTx/>
              <a:buFontTx/>
              <a:buNone/>
              <a:defRPr/>
            </a:pPr>
            <a:r>
              <a:rPr kumimoji="0" lang="en-US" sz="1400" b="1" i="0" u="none" strike="noStrike" kern="1200" cap="none" spc="0" normalizeH="0" baseline="0" noProof="0" dirty="1">
                <a:ln>
                  <a:noFill/>
                </a:ln>
                <a:solidFill>
                  <a:prstClr val="black">
                    <a:lumMod val="65000"/>
                    <a:lumOff val="35000"/>
                  </a:prstClr>
                </a:solidFill>
                <a:effectLst/>
                <a:uLnTx/>
                <a:uFillTx/>
                <a:latin typeface="Open Sans" panose="020b0606030504020204"/>
                <a:ea typeface="+mn-ea"/>
                <a:cs typeface="Arial" charset="0"/>
              </a:rPr>
              <a:t>Installed Product Versions and Releases for the Applications</a:t>
            </a:r>
          </a:p>
        </p:txBody>
      </p:sp>
      <p:sp>
        <p:nvSpPr>
          <p:cNvPr id="25" name="New shape"/>
          <p:cNvSpPr>
            <a:spLocks noSelect="1" noMove="1" noResize="1" noTextEdit="1"/>
          </p:cNvSpPr>
          <p:nvPr/>
        </p:nvSpPr>
        <p:spPr>
          <a:xfrm>
            <a:off x="127000" y="254000"/>
            <a:ext cx="6985000" cy="254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sz="1600" dirty="1">
                <a:solidFill>
                  <a:srgbClr val="FF0000"/>
                </a:solidFill>
              </a:rPr>
              <a:t>Evaluation Warning : The document was created with  Spire.Presentation for .NET</a:t>
            </a:r>
          </a:p>
        </p:txBody>
      </p:sp>
    </p:spTree>
    <p:extLst>
      <p:ext uri="{BB962C8B-B14F-4D97-AF65-F5344CB8AC3E}">
        <p14:creationId xmlns:p14="http://schemas.microsoft.com/office/powerpoint/2010/main" val="2934929215"/>
      </p:ext>
    </p:extLst>
  </p:cSld>
  <p:clrMapOvr>
    <a:masterClrMapping/>
  </p:clrMapOvr>
  <p:transition spd="fast"/>
  <p:timing>
    <p:tnLst>
      <p:par>
        <p:cTn id="1" restart="never" nodeType="tmRoot"/>
      </p:par>
    </p:tnLst>
  </p:timing>
</p:sld>
</file>

<file path=ppt/tags/tag1.xml><?xml version="1.0" encoding="utf-8"?>
<p:tagLst xmlns:p="http://schemas.openxmlformats.org/presentationml/2006/main">
  <p:tag name="AS_NET" val="4.0.30319.42000"/>
  <p:tag name="AS_OS" val="Microsoft Windows NT 10.0.19041.0"/>
  <p:tag name="AS_RELEASE_DATE" val="2013.12.17"/>
  <p:tag name="AS_TITLE" val="Spire.Presentation for .NET "/>
  <p:tag name="AS_VERSION" val="2.1.0.0"/>
</p:tagLst>
</file>

<file path=ppt/theme/_rels/theme3.xml.rels>&#65279;<?xml version="1.0" encoding="utf-8" standalone="yes"?><Relationships xmlns="http://schemas.openxmlformats.org/package/2006/relationships"><Relationship Id="rId1" Type="http://schemas.openxmlformats.org/officeDocument/2006/relationships/image" Target="../media/image11.jpeg" /><Relationship Id="rId2" Type="http://schemas.openxmlformats.org/officeDocument/2006/relationships/image" Target="../media/image12.jpeg" /></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Uigh" typeface="Microsoft Uighur"/>
        <a:font script="Beng" typeface="Vrinda"/>
        <a:font script="Thai" typeface="Angsana New"/>
        <a:font script="Syre" typeface="Estrangelo Edessa"/>
        <a:font script="Syrj" typeface="Estrangelo Edessa"/>
        <a:font script="Mlym" typeface="Kartika"/>
        <a:font script="Nkoo" typeface="Ebrima"/>
        <a:font script="Yiii" typeface="Microsoft Yi Baiti"/>
        <a:font script="Cher" typeface="Plantagenet Cherokee"/>
        <a:font script="Orya" typeface="Kalinga"/>
        <a:font script="Geor" typeface="Sylfaen"/>
        <a:font script="Gujr" typeface="Shruti"/>
        <a:font script="Viet" typeface="Times New Roman"/>
        <a:font script="Tale" typeface="Microsoft Tai Le"/>
        <a:font script="Arab" typeface="Times New Roman"/>
        <a:font script="Hebr" typeface="Times New Roman"/>
        <a:font script="Bopo" typeface="Microsoft JhengHei"/>
        <a:font script="Telu" typeface="Gautami"/>
        <a:font script="Ethi" typeface="Nyala"/>
        <a:font script="Lisu" typeface="Segoe UI"/>
        <a:font script="Jpan" typeface="游ゴシック Light"/>
        <a:font script="Sora" typeface="Nirmala UI"/>
        <a:font script="Talu" typeface="Microsoft New Tai Lue"/>
        <a:font script="Armn" typeface="Arial"/>
        <a:font script="Sinh" typeface="Iskoola Pota"/>
        <a:font script="Taml" typeface="Latha"/>
        <a:font script="Tfng" typeface="Ebrima"/>
        <a:font script="Syrn" typeface="Estrangelo Edessa"/>
        <a:font script="Deva" typeface="Mangal"/>
        <a:font script="Knda" typeface="Tunga"/>
        <a:font script="Tibt" typeface="Microsoft Himalaya"/>
        <a:font script="Khmr" typeface="MoolBoran"/>
        <a:font script="Mymr" typeface="Myanmar Text"/>
        <a:font script="Olck" typeface="Nirmala UI"/>
        <a:font script="Bugi" typeface="Leelawadee UI"/>
        <a:font script="Java" typeface="Javanese Text"/>
        <a:font script="Hant" typeface="新細明體"/>
        <a:font script="Laoo" typeface="DokChampa"/>
        <a:font script="Mong" typeface="Mongolian Baiti"/>
        <a:font script="Hans" typeface="等线 Light"/>
        <a:font script="Phag" typeface="Phagspa"/>
        <a:font script="Guru" typeface="Raavi"/>
        <a:font script="Osma" typeface="Ebrima"/>
        <a:font script="Thaa" typeface="MV Boli"/>
        <a:font script="Cans" typeface="Euphemia"/>
        <a:font script="Hang" typeface="맑은 고딕"/>
        <a:font script="Syrc" typeface="Estrangelo Edessa"/>
      </a:majorFont>
      <a:minorFont>
        <a:latin typeface="Calibri" panose="020f0502020204030204"/>
        <a:ea typeface=""/>
        <a:cs typeface=""/>
        <a:font script="Uigh" typeface="Microsoft Uighur"/>
        <a:font script="Beng" typeface="Vrinda"/>
        <a:font script="Thai" typeface="Cordia New"/>
        <a:font script="Syre" typeface="Estrangelo Edessa"/>
        <a:font script="Syrj" typeface="Estrangelo Edessa"/>
        <a:font script="Mlym" typeface="Kartika"/>
        <a:font script="Nkoo" typeface="Ebrima"/>
        <a:font script="Yiii" typeface="Microsoft Yi Baiti"/>
        <a:font script="Cher" typeface="Plantagenet Cherokee"/>
        <a:font script="Orya" typeface="Kalinga"/>
        <a:font script="Geor" typeface="Sylfaen"/>
        <a:font script="Gujr" typeface="Shruti"/>
        <a:font script="Viet" typeface="Arial"/>
        <a:font script="Tale" typeface="Microsoft Tai Le"/>
        <a:font script="Arab" typeface="Arial"/>
        <a:font script="Hebr" typeface="Arial"/>
        <a:font script="Bopo" typeface="Microsoft JhengHei"/>
        <a:font script="Telu" typeface="Gautami"/>
        <a:font script="Ethi" typeface="Nyala"/>
        <a:font script="Lisu" typeface="Segoe UI"/>
        <a:font script="Jpan" typeface="游ゴシック"/>
        <a:font script="Sora" typeface="Nirmala UI"/>
        <a:font script="Talu" typeface="Microsoft New Tai Lue"/>
        <a:font script="Armn" typeface="Arial"/>
        <a:font script="Sinh" typeface="Iskoola Pota"/>
        <a:font script="Taml" typeface="Latha"/>
        <a:font script="Tfng" typeface="Ebrima"/>
        <a:font script="Syrn" typeface="Estrangelo Edessa"/>
        <a:font script="Deva" typeface="Mangal"/>
        <a:font script="Knda" typeface="Tunga"/>
        <a:font script="Tibt" typeface="Microsoft Himalaya"/>
        <a:font script="Khmr" typeface="DaunPenh"/>
        <a:font script="Mymr" typeface="Myanmar Text"/>
        <a:font script="Olck" typeface="Nirmala UI"/>
        <a:font script="Bugi" typeface="Leelawadee UI"/>
        <a:font script="Java" typeface="Javanese Text"/>
        <a:font script="Hant" typeface="新細明體"/>
        <a:font script="Laoo" typeface="DokChampa"/>
        <a:font script="Mong" typeface="Mongolian Baiti"/>
        <a:font script="Hans" typeface="等线"/>
        <a:font script="Phag" typeface="Phagspa"/>
        <a:font script="Guru" typeface="Raavi"/>
        <a:font script="Osma" typeface="Ebrima"/>
        <a:font script="Thaa" typeface="MV Boli"/>
        <a:font script="Cans" typeface="Euphemia"/>
        <a:font script="Hang" typeface="맑은 고딕"/>
        <a:font script="Syrc" typeface="Estrangelo Edess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tileRect/>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tileRect/>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r="5400000" dist="1905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tileRect/>
        </a:gradFill>
      </a:bgFillStyleLst>
    </a:fmtScheme>
  </a:themeElements>
  <a:objectDefaul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Uigh" typeface="Microsoft Uighur"/>
        <a:font script="Beng" typeface="Vrinda"/>
        <a:font script="Thai" typeface="Angsana New"/>
        <a:font script="Syre" typeface="Estrangelo Edessa"/>
        <a:font script="Syrj" typeface="Estrangelo Edessa"/>
        <a:font script="Mlym" typeface="Kartika"/>
        <a:font script="Nkoo" typeface="Ebrima"/>
        <a:font script="Yiii" typeface="Microsoft Yi Baiti"/>
        <a:font script="Cher" typeface="Plantagenet Cherokee"/>
        <a:font script="Orya" typeface="Kalinga"/>
        <a:font script="Geor" typeface="Sylfaen"/>
        <a:font script="Gujr" typeface="Shruti"/>
        <a:font script="Viet" typeface="Times New Roman"/>
        <a:font script="Tale" typeface="Microsoft Tai Le"/>
        <a:font script="Arab" typeface="Times New Roman"/>
        <a:font script="Hebr" typeface="Times New Roman"/>
        <a:font script="Bopo" typeface="Microsoft JhengHei"/>
        <a:font script="Telu" typeface="Gautami"/>
        <a:font script="Ethi" typeface="Nyala"/>
        <a:font script="Lisu" typeface="Segoe UI"/>
        <a:font script="Jpan" typeface="游ゴシック Light"/>
        <a:font script="Sora" typeface="Nirmala UI"/>
        <a:font script="Talu" typeface="Microsoft New Tai Lue"/>
        <a:font script="Armn" typeface="Arial"/>
        <a:font script="Sinh" typeface="Iskoola Pota"/>
        <a:font script="Taml" typeface="Latha"/>
        <a:font script="Tfng" typeface="Ebrima"/>
        <a:font script="Syrn" typeface="Estrangelo Edessa"/>
        <a:font script="Deva" typeface="Mangal"/>
        <a:font script="Knda" typeface="Tunga"/>
        <a:font script="Tibt" typeface="Microsoft Himalaya"/>
        <a:font script="Khmr" typeface="MoolBoran"/>
        <a:font script="Mymr" typeface="Myanmar Text"/>
        <a:font script="Olck" typeface="Nirmala UI"/>
        <a:font script="Bugi" typeface="Leelawadee UI"/>
        <a:font script="Java" typeface="Javanese Text"/>
        <a:font script="Hant" typeface="新細明體"/>
        <a:font script="Laoo" typeface="DokChampa"/>
        <a:font script="Mong" typeface="Mongolian Baiti"/>
        <a:font script="Hans" typeface="等线 Light"/>
        <a:font script="Phag" typeface="Phagspa"/>
        <a:font script="Guru" typeface="Raavi"/>
        <a:font script="Osma" typeface="Ebrima"/>
        <a:font script="Thaa" typeface="MV Boli"/>
        <a:font script="Cans" typeface="Euphemia"/>
        <a:font script="Hang" typeface="맑은 고딕"/>
        <a:font script="Syrc" typeface="Estrangelo Edessa"/>
      </a:majorFont>
      <a:minorFont>
        <a:latin typeface="Calibri" panose="020f0502020204030204"/>
        <a:ea typeface=""/>
        <a:cs typeface=""/>
        <a:font script="Uigh" typeface="Microsoft Uighur"/>
        <a:font script="Beng" typeface="Vrinda"/>
        <a:font script="Thai" typeface="Cordia New"/>
        <a:font script="Syre" typeface="Estrangelo Edessa"/>
        <a:font script="Syrj" typeface="Estrangelo Edessa"/>
        <a:font script="Mlym" typeface="Kartika"/>
        <a:font script="Nkoo" typeface="Ebrima"/>
        <a:font script="Yiii" typeface="Microsoft Yi Baiti"/>
        <a:font script="Cher" typeface="Plantagenet Cherokee"/>
        <a:font script="Orya" typeface="Kalinga"/>
        <a:font script="Geor" typeface="Sylfaen"/>
        <a:font script="Gujr" typeface="Shruti"/>
        <a:font script="Viet" typeface="Arial"/>
        <a:font script="Tale" typeface="Microsoft Tai Le"/>
        <a:font script="Arab" typeface="Arial"/>
        <a:font script="Hebr" typeface="Arial"/>
        <a:font script="Bopo" typeface="Microsoft JhengHei"/>
        <a:font script="Telu" typeface="Gautami"/>
        <a:font script="Ethi" typeface="Nyala"/>
        <a:font script="Lisu" typeface="Segoe UI"/>
        <a:font script="Jpan" typeface="游ゴシック"/>
        <a:font script="Sora" typeface="Nirmala UI"/>
        <a:font script="Talu" typeface="Microsoft New Tai Lue"/>
        <a:font script="Armn" typeface="Arial"/>
        <a:font script="Sinh" typeface="Iskoola Pota"/>
        <a:font script="Taml" typeface="Latha"/>
        <a:font script="Tfng" typeface="Ebrima"/>
        <a:font script="Syrn" typeface="Estrangelo Edessa"/>
        <a:font script="Deva" typeface="Mangal"/>
        <a:font script="Knda" typeface="Tunga"/>
        <a:font script="Tibt" typeface="Microsoft Himalaya"/>
        <a:font script="Khmr" typeface="DaunPenh"/>
        <a:font script="Mymr" typeface="Myanmar Text"/>
        <a:font script="Olck" typeface="Nirmala UI"/>
        <a:font script="Bugi" typeface="Leelawadee UI"/>
        <a:font script="Java" typeface="Javanese Text"/>
        <a:font script="Hant" typeface="新細明體"/>
        <a:font script="Laoo" typeface="DokChampa"/>
        <a:font script="Mong" typeface="Mongolian Baiti"/>
        <a:font script="Hans" typeface="等线"/>
        <a:font script="Phag" typeface="Phagspa"/>
        <a:font script="Guru" typeface="Raavi"/>
        <a:font script="Osma" typeface="Ebrima"/>
        <a:font script="Thaa" typeface="MV Boli"/>
        <a:font script="Cans" typeface="Euphemia"/>
        <a:font script="Hang" typeface="맑은 고딕"/>
        <a:font script="Syrc" typeface="Estrangelo Edess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tileRect/>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tileRect/>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r="5400000" dist="1905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tileRect/>
        </a:gradFill>
      </a:bgFillStyleLst>
    </a:fmtScheme>
  </a:themeElements>
  <a:objectDefaults/>
</a:theme>
</file>

<file path=ppt/theme/theme3.xml><?xml version="1.0" encoding="utf-8"?>
<a:theme xmlns:a="http://schemas.openxmlformats.org/drawingml/2006/main" name="Mediaan">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ediaan">
      <a:majorFont>
        <a:latin typeface="Tw Cen MT"/>
        <a:ea typeface=""/>
        <a:cs typeface=""/>
        <a:font script="Uigh" typeface="Microsoft Uighur"/>
        <a:font script="Beng" typeface="Vrinda"/>
        <a:font script="Thai" typeface="FreesiaUPC"/>
        <a:font script="Mlym" typeface="Kartika"/>
        <a:font script="Yiii" typeface="Microsoft Yi Baiti"/>
        <a:font script="Cher" typeface="Plantagenet Cherokee"/>
        <a:font script="Orya" typeface="Kalinga"/>
        <a:font script="Gujr" typeface="Shruti"/>
        <a:font script="Viet" typeface="Tahoma"/>
        <a:font script="Arab" typeface="Arial"/>
        <a:font script="Hebr" typeface="Levenim MT"/>
        <a:font script="Telu" typeface="Gautami"/>
        <a:font script="Ethi" typeface="Nyala"/>
        <a:font script="Jpan" typeface="HGPｺﾞｼｯｸE"/>
        <a:font script="Grek" typeface="Calibri"/>
        <a:font script="Sinh" typeface="Iskoola Pota"/>
        <a:font script="Taml" typeface="Latha"/>
        <a:font script="Deva" typeface="Mangal"/>
        <a:font script="Knda" typeface="Tunga"/>
        <a:font script="Tibt" typeface="Microsoft Himalaya"/>
        <a:font script="Khmr" typeface="DaunPenh"/>
        <a:font script="Hant" typeface="微軟正黑體"/>
        <a:font script="Cyrl" typeface="Calibri"/>
        <a:font script="Laoo" typeface="DokChampa"/>
        <a:font script="Mong" typeface="Mongolian Baiti"/>
        <a:font script="Hans" typeface="华文仿宋"/>
        <a:font script="Guru" typeface="Raavi"/>
        <a:font script="Thaa" typeface="MV Boli"/>
        <a:font script="Cans" typeface="Euphemia"/>
        <a:font script="Hang" typeface="HY얕은샘물M"/>
        <a:font script="Syrc" typeface="Estrangelo Edessa"/>
      </a:majorFont>
      <a:minorFont>
        <a:latin typeface="Tw Cen MT"/>
        <a:ea typeface=""/>
        <a:cs typeface=""/>
        <a:font script="Uigh" typeface="Microsoft Uighur"/>
        <a:font script="Beng" typeface="Vrinda"/>
        <a:font script="Thai" typeface="FreesiaUPC"/>
        <a:font script="Mlym" typeface="Kartika"/>
        <a:font script="Yiii" typeface="Microsoft Yi Baiti"/>
        <a:font script="Cher" typeface="Plantagenet Cherokee"/>
        <a:font script="Orya" typeface="Kalinga"/>
        <a:font script="Gujr" typeface="Shruti"/>
        <a:font script="Viet" typeface="Tahoma"/>
        <a:font script="Arab" typeface="Arial"/>
        <a:font script="Hebr" typeface="Levenim MT"/>
        <a:font script="Telu" typeface="Gautami"/>
        <a:font script="Ethi" typeface="Nyala"/>
        <a:font script="Jpan" typeface="HGPｺﾞｼｯｸE"/>
        <a:font script="Grek" typeface="Calibri"/>
        <a:font script="Sinh" typeface="Iskoola Pota"/>
        <a:font script="Taml" typeface="Latha"/>
        <a:font script="Deva" typeface="Mangal"/>
        <a:font script="Knda" typeface="Tunga"/>
        <a:font script="Tibt" typeface="Microsoft Himalaya"/>
        <a:font script="Khmr" typeface="DaunPenh"/>
        <a:font script="Hant" typeface="微軟正黑體"/>
        <a:font script="Cyrl" typeface="Calibri"/>
        <a:font script="Laoo" typeface="DokChampa"/>
        <a:font script="Mong" typeface="Mongolian Baiti"/>
        <a:font script="Hans" typeface="华文仿宋"/>
        <a:font script="Guru" typeface="Raavi"/>
        <a:font script="Thaa" typeface="MV Boli"/>
        <a:font script="Cans" typeface="Euphemia"/>
        <a:font script="Hang" typeface="HY얕은샘물M"/>
        <a:font script="Syrc" typeface="Estrangelo Edessa"/>
      </a:minorFont>
    </a:fontScheme>
    <a:fmtScheme name="Media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r="5400000" dist="30000" rotWithShape="0">
              <a:srgbClr val="000000">
                <a:alpha val="45000"/>
              </a:srgbClr>
            </a:outerShdw>
          </a:effectLst>
        </a:effectStyle>
        <a:effectStyle>
          <a:effectLst>
            <a:outerShdw blurRad="38100" dir="5400000" dist="30000" rotWithShape="0">
              <a:srgbClr val="000000">
                <a:alpha val="45000"/>
              </a:srgbClr>
            </a:outerShdw>
          </a:effectLst>
        </a:effectStyle>
        <a:effectStyle>
          <a:effectLst>
            <a:outerShdw blurRad="38100" dir="5400000" dist="25400" rotWithShape="0">
              <a:srgbClr val="000000">
                <a:alpha val="35000"/>
              </a:srgbClr>
            </a:outerShdw>
          </a:effectLst>
          <a:scene3d>
            <a:camera prst="isometricTopDown" fov="0">
              <a:rot lat="0" lon="0" rev="0"/>
            </a:camera>
            <a:lightRig dir="t" rig="balanced">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d6p1="http://schemas.openxmlformats.org/officeDocument/2006/relationships" d6p1:embed="rId1">
            <a:duotone>
              <a:schemeClr val="phClr">
                <a:shade val="90000"/>
                <a:satMod val="140000"/>
              </a:schemeClr>
              <a:schemeClr val="phClr">
                <a:satMod val="120000"/>
              </a:schemeClr>
            </a:duotone>
          </a:blip>
          <a:srcRect/>
          <a:tile tx="0" ty="0" sx="100000" sy="100000" flip="none" algn="tl"/>
        </a:blipFill>
        <a:blipFill>
          <a:blip xmlns:d6p1="http://schemas.openxmlformats.org/officeDocument/2006/relationships" d6p1:embed="rId2">
            <a:duotone>
              <a:schemeClr val="phClr">
                <a:shade val="90000"/>
                <a:satMod val="140000"/>
              </a:schemeClr>
              <a:schemeClr val="phClr">
                <a:satMod val="120000"/>
              </a:schemeClr>
            </a:duotone>
          </a:blip>
          <a:srcRect/>
          <a:tile tx="0" ty="0" sx="100000" sy="100000" flip="none" algn="tl"/>
        </a:blipFill>
      </a:bgFillStyleLst>
    </a:fmtScheme>
  </a:themeElements>
  <a:objectDefaults/>
</a:theme>
</file>

<file path=docProps/app.xml><?xml version="1.0" encoding="utf-8"?>
<Properties xmlns="http://schemas.openxmlformats.org/officeDocument/2006/extended-properties" xmlns:vt="http://schemas.openxmlformats.org/officeDocument/2006/docPropsVTypes">
  <TotalTime>20621</TotalTime>
  <Application>Microsoft Office PowerPoint</Application>
  <PresentationFormat>Widescreen</PresentationFormat>
  <Slides>23</Slide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kamal@promantusinc.com</dc:creator>
  <cp:lastModifiedBy>Saravana Sabareesh</cp:lastModifiedBy>
  <cp:revision>465</cp:revision>
  <dcterms:created xsi:type="dcterms:W3CDTF">2019-12-09T13:22:24.0000000Z</dcterms:created>
  <dcterms:modified xsi:type="dcterms:W3CDTF">2020-07-22T05:59:56.3678006Z</dcterms:modified>
</cp:coreProperties>
</file>