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12192000" cy="6858000"/>
  <p:notesSz cx="6858000" cy="9144000"/>
  <p:embeddedFontLst>
    <p:embeddedFont>
      <p:font typeface="Lato Black" panose="020F0502020204030203" pitchFamily="34" charset="0"/>
      <p:bold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-sai-manoj-9a43763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857" y="3717986"/>
            <a:ext cx="724618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 ON AMCAT DATA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013E-4FA5-9685-449F-9A659D2F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4FFF-CBF0-4067-D7CE-BE7BDE10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27903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Here we have done the bi </a:t>
            </a:r>
            <a:r>
              <a:rPr lang="en-US" sz="1900" dirty="0" err="1"/>
              <a:t>varaiate</a:t>
            </a:r>
            <a:r>
              <a:rPr lang="en-US" sz="1900" dirty="0"/>
              <a:t> analysis using salary and 10</a:t>
            </a:r>
            <a:r>
              <a:rPr lang="en-US" sz="1900" baseline="30000" dirty="0"/>
              <a:t>th</a:t>
            </a:r>
            <a:r>
              <a:rPr lang="en-US" sz="1900" dirty="0"/>
              <a:t> percentage columns in the given </a:t>
            </a:r>
            <a:r>
              <a:rPr lang="en-US" sz="1900" dirty="0" err="1"/>
              <a:t>dataframe</a:t>
            </a:r>
            <a:r>
              <a:rPr lang="en-US" sz="1900" dirty="0"/>
              <a:t> .</a:t>
            </a:r>
          </a:p>
          <a:p>
            <a:r>
              <a:rPr lang="en-US" sz="1900" dirty="0"/>
              <a:t>The scatter plot shows a positive correlation between salary and 10th-grade percentage in India. Each dot on the graph represents one person's data. The x-axis shows the person's 10th-grade percentage, and the y-axis shows their salary.</a:t>
            </a:r>
          </a:p>
          <a:p>
            <a:r>
              <a:rPr lang="en-US" sz="1900" dirty="0"/>
              <a:t>There is a clear upward trend in the data, indicating that people with higher 10th-grade percentages tend to have higher salaries</a:t>
            </a:r>
          </a:p>
          <a:p>
            <a:r>
              <a:rPr lang="en-US" sz="1900" dirty="0"/>
              <a:t> However, there is also a lot of variation in the data. Some people with low 10th-grade percentages have high salaries, and some people with high 10th-grade percentages have low salaries.</a:t>
            </a:r>
          </a:p>
          <a:p>
            <a:r>
              <a:rPr lang="en-US" sz="1900" dirty="0"/>
              <a:t>This suggests that there are other factors besides 10th-grade percentage that affect salary, such as education, experience, and skills.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59C3-F4A6-6C13-6D1E-9D22B93D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40" y="2489245"/>
            <a:ext cx="5100097" cy="279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7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A12-D6F3-442F-A4B3-26B06AF5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Business Question 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D2EC-37BB-8246-FB2B-A471CD3E7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 Times of India article dated Jan 18, 2019 states that “</a:t>
            </a: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doing your Computer Science Engineering                         </a:t>
            </a:r>
          </a:p>
          <a:p>
            <a:pPr marL="571500" lvl="1" indent="0">
              <a:buNone/>
            </a:pPr>
            <a:r>
              <a:rPr lang="en-US" sz="14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take up jobs as a Programming Analyst, Software Engineer, Hardware Engineer and Associate Engineer you can earn up to 2.5-3 lakhs as a fresh graduate.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Test this claim with the data given to you.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AutoNum type="alphaUcPeriod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we need to filter our data frame to the only employees who are studied the computer science and engineering 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Then we need to again filter that data frame according to their job designation given in the question ,</a:t>
            </a: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After filtering we have know that the student who studied Computer science has their designation </a:t>
            </a:r>
            <a:r>
              <a:rPr lang="en-US" sz="14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 and 	 	Associative Engineer,</a:t>
            </a: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000DB-CC2B-468E-AB0B-82343976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54" y="3646888"/>
            <a:ext cx="4282326" cy="28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D821-FEDC-0A6F-D5A9-755B85855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 we need to find the average of the Salary Column .</a:t>
            </a:r>
          </a:p>
          <a:p>
            <a:pPr marL="11430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average value here we have got is : “325815.2173913043”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DF-2AB3-FB2C-F055-74F5B44F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and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C67-252A-A39A-BD1C-83B7A1784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)What is the highest salary of employees who left the   __company and his experience 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4000000.0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Open_E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xperience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employees who has high salary and left __the company ?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-0.1295 and  -2.6572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Count of employees still working and the no of employees __having salary greater than average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1095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Comparing men average salary and women salary?</a:t>
            </a:r>
          </a:p>
          <a:p>
            <a:pPr marL="5715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salary male = 311716.21177244326, female = 294937.3040752351</a:t>
            </a:r>
          </a:p>
          <a:p>
            <a:pPr marL="5715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8D27-6FF1-B7E3-8F45-7AC7A73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9E06B-34FB-5D5B-45C9-47EF2995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5)Find the count of women who left the company and not left the company and for every thing find salary greater than average salary ?</a:t>
            </a:r>
          </a:p>
          <a:p>
            <a:pPr marL="11430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left ---&gt; women: 509 ; present ---&gt; women: 149</a:t>
            </a:r>
          </a:p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7)Filter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 particular designation and find the avg _Salary ?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salary of senior quality engineer : 444000.0</a:t>
            </a: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B329-503A-4F41-4E0F-14BBCD1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3058-945B-4655-7435-6ECAC192C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In which year less number of the employees left the company and what is the highest salary in that year?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237B1F-7958-11F2-2B77-9CB714E0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9117"/>
              </p:ext>
            </p:extLst>
          </p:nvPr>
        </p:nvGraphicFramePr>
        <p:xfrm>
          <a:off x="1654928" y="3142354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6345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4792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7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3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6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27500" y="1043140"/>
            <a:ext cx="10573316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</a:t>
            </a:r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B.Sai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Manoj, and I have recently completed my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B.Tech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Electronics and Communication Engineering from B V Raju Institute of Technology.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learn Data Science because it aligns with my analytical thinking and passion for problem-solving. The field of Data Science offers vast opportunities to work with cutting-edge technologies like machine learning, artificial intelligence, and big data, which have transformative potential across industries. I am eager to develop the skills necessary to extract meaningful insights from data and contribute to data-driven decision-making.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a fresher with no work experience as of now. However, I am enthusiastic about gaining hands-on experience in the field of Data Science through projects and internships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LinkedIn Profile : </a:t>
            </a:r>
            <a:r>
              <a:rPr lang="en-IN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/>
              </a:rPr>
              <a:t>https://www.linkedin.com/in/b-sai-manoj-9a4376310/</a:t>
            </a:r>
            <a:endParaRPr lang="en-IN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Github</a:t>
            </a:r>
            <a:r>
              <a:rPr lang="en-IN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Profile :  https://github.com/manojsai105</a:t>
            </a: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8B79-59BD-930E-A08B-79EDFCB3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Business Problem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555E-2779-BE2C-F6E9-A5FE6A9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given a csv file which consists of </a:t>
            </a:r>
            <a:r>
              <a:rPr lang="en-US" dirty="0" err="1"/>
              <a:t>Amacat</a:t>
            </a:r>
            <a:r>
              <a:rPr lang="en-US" dirty="0"/>
              <a:t> Data.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And this data represents what is the salary of an employee who’ve been currently working  and left the company 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Here now we need to perform various data manipulation operation and find out the result for our respective research questions 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7BA-2420-F0CB-DB12-809632D3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Performing Exploratory Data Analysis (EDA) on the data-set . Consider Salary as a target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772B-BACC-C304-519F-982464116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1: Cleaning the Dataset</a:t>
            </a:r>
          </a:p>
          <a:p>
            <a:r>
              <a:rPr lang="en-US" dirty="0"/>
              <a:t>The first step is to check for missing values in the data  .</a:t>
            </a:r>
          </a:p>
          <a:p>
            <a:r>
              <a:rPr lang="en-US" dirty="0"/>
              <a:t>If there are any missing values we need to clean  the data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1473-B05E-2882-9916-27B3D15A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352859" cy="4351338"/>
          </a:xfrm>
        </p:spPr>
        <p:txBody>
          <a:bodyPr/>
          <a:lstStyle/>
          <a:p>
            <a:r>
              <a:rPr lang="en-US" dirty="0"/>
              <a:t>As there are no missing values in the given data there is no need to clean the data .</a:t>
            </a:r>
          </a:p>
          <a:p>
            <a:r>
              <a:rPr lang="en-US" dirty="0"/>
              <a:t>Let us perform the next step i.e., data manipulation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594-CEEA-ACFA-EC31-DD5C954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059" y="887161"/>
            <a:ext cx="3162741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4BB-21A0-CD81-E8AF-71B272CB8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Step 2: -Data Manipulation</a:t>
            </a:r>
          </a:p>
          <a:p>
            <a:r>
              <a:rPr lang="en-US" dirty="0"/>
              <a:t>IQR is used to know about the outliers in the given data</a:t>
            </a:r>
          </a:p>
          <a:p>
            <a:r>
              <a:rPr lang="en-US" dirty="0"/>
              <a:t>Using df.info() we can find out the data type of each column and the number of missing values it contain .</a:t>
            </a:r>
          </a:p>
          <a:p>
            <a:r>
              <a:rPr lang="en-US" dirty="0"/>
              <a:t>And we have used </a:t>
            </a:r>
            <a:r>
              <a:rPr lang="en-US" dirty="0" err="1"/>
              <a:t>df.describe</a:t>
            </a:r>
            <a:r>
              <a:rPr lang="en-US" dirty="0"/>
              <a:t>() to know about the summary statistics of the data . </a:t>
            </a:r>
          </a:p>
        </p:txBody>
      </p:sp>
    </p:spTree>
    <p:extLst>
      <p:ext uri="{BB962C8B-B14F-4D97-AF65-F5344CB8AC3E}">
        <p14:creationId xmlns:p14="http://schemas.microsoft.com/office/powerpoint/2010/main" val="216814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A32-8195-445F-BC91-B1AF13F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776B-7FDA-FC55-6651-6094F1021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the Univariate analysis by plotting a histogram of each column in the given dataset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B92A5-E7B9-0B13-AAA1-7A2ADB25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2831278"/>
            <a:ext cx="5095292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C2E-8D6F-0F8B-A576-D089CA56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8B0-864A-B359-EE32-9205DFEE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7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Here we have done a univariate analysis by using Salary column .</a:t>
            </a:r>
          </a:p>
          <a:p>
            <a:r>
              <a:rPr lang="en-US" sz="2000" dirty="0"/>
              <a:t>Here we have got right skewed data .</a:t>
            </a:r>
          </a:p>
          <a:p>
            <a:r>
              <a:rPr lang="en-US" sz="2000" dirty="0"/>
              <a:t>The histogram shows the distribution of salaries in a dataset. The x-axis shows the salary range, and the     y-axis shows the number of people who fall into that range. The salary range is divided into 20 bins, each spanning $50,000.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B19B-B19D-5AAC-C8CC-2F5383F5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96" y="2430443"/>
            <a:ext cx="4312866" cy="31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9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DFA7-BC9B-A2AF-718C-595E799D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5FF-47C6-AC55-5254-A186FDBFE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done Bivariate analysis using the columns in the given </a:t>
            </a:r>
            <a:r>
              <a:rPr lang="en-US" dirty="0" err="1"/>
              <a:t>dataframe</a:t>
            </a:r>
            <a:r>
              <a:rPr lang="en-US" dirty="0"/>
              <a:t> by plotting them as stacked bar chart in the </a:t>
            </a:r>
            <a:r>
              <a:rPr lang="en-US" dirty="0" err="1"/>
              <a:t>ipnyb</a:t>
            </a:r>
            <a:r>
              <a:rPr lang="en-US" dirty="0"/>
              <a:t> notebook .</a:t>
            </a:r>
          </a:p>
          <a:p>
            <a:r>
              <a:rPr lang="en-US" dirty="0"/>
              <a:t>No let us see a bi variate analysis by plotting a scatter plot .</a:t>
            </a:r>
          </a:p>
        </p:txBody>
      </p:sp>
    </p:spTree>
    <p:extLst>
      <p:ext uri="{BB962C8B-B14F-4D97-AF65-F5344CB8AC3E}">
        <p14:creationId xmlns:p14="http://schemas.microsoft.com/office/powerpoint/2010/main" val="321034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975</Words>
  <Application>Microsoft Office PowerPoint</Application>
  <PresentationFormat>Widescreen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Lato Black</vt:lpstr>
      <vt:lpstr>Times New Roman</vt:lpstr>
      <vt:lpstr>Libre Baskerville</vt:lpstr>
      <vt:lpstr>Arial</vt:lpstr>
      <vt:lpstr>Office Theme</vt:lpstr>
      <vt:lpstr>PowerPoint Presentation</vt:lpstr>
      <vt:lpstr>PowerPoint Presentation</vt:lpstr>
      <vt:lpstr>Business Problem </vt:lpstr>
      <vt:lpstr>Performing Exploratory Data Analysis (EDA) on the data-set . Consider Salary as a target variable</vt:lpstr>
      <vt:lpstr>PowerPoint Presentation</vt:lpstr>
      <vt:lpstr>PowerPoint Presentation</vt:lpstr>
      <vt:lpstr>Uni-variate Analysis</vt:lpstr>
      <vt:lpstr>PowerPoint Presentation</vt:lpstr>
      <vt:lpstr>Bivariate Analysis</vt:lpstr>
      <vt:lpstr>Bivariate Analysis</vt:lpstr>
      <vt:lpstr>Key Business Question   </vt:lpstr>
      <vt:lpstr>PowerPoint Presentation</vt:lpstr>
      <vt:lpstr>Q and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B sai manoj</cp:lastModifiedBy>
  <cp:revision>9</cp:revision>
  <dcterms:created xsi:type="dcterms:W3CDTF">2021-02-16T05:19:01Z</dcterms:created>
  <dcterms:modified xsi:type="dcterms:W3CDTF">2024-10-03T13:28:22Z</dcterms:modified>
</cp:coreProperties>
</file>