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5FE29C2-14D0-4C57-B20A-6E050FE5355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Turbulence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371600"/>
            <a:ext cx="9071640" cy="298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lang="en-US" sz="3200">
                <a:latin typeface="Arial"/>
              </a:rPr>
              <a:t>Turbulence is an irregular motion which is characterized by random fluctuations of physical properties with time when a fluid flow past solid surfaces or neighboring streams of the same or different fluid.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240640" y="4151520"/>
            <a:ext cx="5714640" cy="25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Navier Stokes Equation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93600" y="1828800"/>
            <a:ext cx="6244560" cy="371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28640" y="1828800"/>
            <a:ext cx="8689680" cy="454716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Solving NSE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Turbulence Modeling 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05840" y="1489680"/>
            <a:ext cx="7717680" cy="38138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6121080" y="6128640"/>
            <a:ext cx="1742760" cy="637920"/>
          </a:xfrm>
          <a:prstGeom prst="rect">
            <a:avLst/>
          </a:prstGeom>
          <a:ln>
            <a:noFill/>
          </a:ln>
        </p:spPr>
      </p:pic>
      <p:sp>
        <p:nvSpPr>
          <p:cNvPr id="49" name="TextShape 2"/>
          <p:cNvSpPr txBox="1"/>
          <p:nvPr/>
        </p:nvSpPr>
        <p:spPr>
          <a:xfrm>
            <a:off x="1280160" y="6194160"/>
            <a:ext cx="630936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Reynolds</a:t>
            </a:r>
            <a:r>
              <a:rPr lang="en-US">
                <a:latin typeface="Arial"/>
              </a:rPr>
              <a:t> </a:t>
            </a:r>
            <a:r>
              <a:rPr lang="en-US" sz="2400">
                <a:latin typeface="Arial"/>
              </a:rPr>
              <a:t>Decomposition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Reynolds Averaged Navier Stokes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(RANS)</a:t>
            </a:r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65760" y="2011680"/>
            <a:ext cx="9071640" cy="13176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3657600" y="3474720"/>
            <a:ext cx="4609800" cy="180000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1097280" y="4138560"/>
            <a:ext cx="374904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Reynolds</a:t>
            </a:r>
            <a:r>
              <a:rPr lang="en-US">
                <a:latin typeface="Arial"/>
              </a:rPr>
              <a:t> </a:t>
            </a:r>
            <a:r>
              <a:rPr lang="en-US" sz="2400">
                <a:latin typeface="Arial"/>
              </a:rPr>
              <a:t>Tensor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4389120" y="5629680"/>
            <a:ext cx="4581000" cy="771120"/>
          </a:xfrm>
          <a:prstGeom prst="rect">
            <a:avLst/>
          </a:prstGeom>
          <a:ln>
            <a:noFill/>
          </a:ln>
        </p:spPr>
      </p:pic>
      <p:sp>
        <p:nvSpPr>
          <p:cNvPr id="55" name="TextShape 3"/>
          <p:cNvSpPr txBox="1"/>
          <p:nvPr/>
        </p:nvSpPr>
        <p:spPr>
          <a:xfrm>
            <a:off x="365760" y="5784480"/>
            <a:ext cx="374904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Turbulent kinetic energy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K-epsilon model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554480" y="1645920"/>
            <a:ext cx="6867000" cy="13428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280160" y="3333960"/>
            <a:ext cx="7381440" cy="12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Application>LibreOffice/4.4.6.3$Linux_X86_64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2016-01-31T13:09:20Z</dcterms:created>
  <dc:language>en-US</dc:language>
  <dcterms:modified xsi:type="dcterms:W3CDTF">2016-01-31T13:59:34Z</dcterms:modified>
  <cp:revision>4</cp:revision>
</cp:coreProperties>
</file>