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16.png" ContentType="image/png"/>
  <Override PartName="/ppt/media/image13.wmf" ContentType="image/x-wmf"/>
  <Override PartName="/ppt/media/image14.gif" ContentType="image/gif"/>
  <Override PartName="/ppt/media/image7.jpeg" ContentType="image/jpeg"/>
  <Override PartName="/ppt/media/image11.wmf" ContentType="image/x-wmf"/>
  <Override PartName="/ppt/media/image6.png" ContentType="image/png"/>
  <Override PartName="/ppt/media/image10.jpeg" ContentType="image/jpeg"/>
  <Override PartName="/ppt/media/image5.png" ContentType="image/png"/>
  <Override PartName="/ppt/media/image4.wmf" ContentType="image/x-wmf"/>
  <Override PartName="/ppt/media/image15.png" ContentType="image/png"/>
  <Override PartName="/ppt/media/image9.png" ContentType="image/png"/>
  <Override PartName="/ppt/media/image3.wmf" ContentType="image/x-wmf"/>
  <Override PartName="/ppt/media/image12.wmf" ContentType="image/x-wmf"/>
  <Override PartName="/ppt/media/image8.png" ContentType="image/png"/>
  <Override PartName="/ppt/media/image2.wmf" ContentType="image/x-wmf"/>
  <Override PartName="/ppt/media/image1.jpeg" ContentType="image/jpe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sldIdLst>
    <p:sldId id="256" r:id="rId5"/>
    <p:sldId id="257" r:id="rId6"/>
    <p:sldId id="258" r:id="rId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png"/><Relationship Id="rId3" Type="http://schemas.openxmlformats.org/officeDocument/2006/relationships/image" Target="../media/image16.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8"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39"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1"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42"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43"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44"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6"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47"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48" name="" descr=""/>
          <p:cNvPicPr/>
          <p:nvPr/>
        </p:nvPicPr>
        <p:blipFill>
          <a:blip r:embed="rId2"/>
          <a:stretch>
            <a:fillRect/>
          </a:stretch>
        </p:blipFill>
        <p:spPr>
          <a:xfrm>
            <a:off x="3602880" y="1604520"/>
            <a:ext cx="4984920" cy="3977280"/>
          </a:xfrm>
          <a:prstGeom prst="rect">
            <a:avLst/>
          </a:prstGeom>
          <a:ln>
            <a:noFill/>
          </a:ln>
        </p:spPr>
      </p:pic>
      <p:pic>
        <p:nvPicPr>
          <p:cNvPr id="49"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55"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57"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59"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65"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66"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7"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8"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70"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74"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76"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77"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79"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80"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81"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82"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84"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85"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86" name="" descr=""/>
          <p:cNvPicPr/>
          <p:nvPr/>
        </p:nvPicPr>
        <p:blipFill>
          <a:blip r:embed="rId2"/>
          <a:stretch>
            <a:fillRect/>
          </a:stretch>
        </p:blipFill>
        <p:spPr>
          <a:xfrm>
            <a:off x="3602880" y="1604520"/>
            <a:ext cx="4984920" cy="3977280"/>
          </a:xfrm>
          <a:prstGeom prst="rect">
            <a:avLst/>
          </a:prstGeom>
          <a:ln>
            <a:noFill/>
          </a:ln>
        </p:spPr>
      </p:pic>
      <p:pic>
        <p:nvPicPr>
          <p:cNvPr id="87"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09"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11"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13"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14"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9"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6"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1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19"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20"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22"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2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24"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2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28"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30"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131"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33"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34"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35"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136"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38"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139"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140" name="" descr=""/>
          <p:cNvPicPr/>
          <p:nvPr/>
        </p:nvPicPr>
        <p:blipFill>
          <a:blip r:embed="rId2"/>
          <a:stretch>
            <a:fillRect/>
          </a:stretch>
        </p:blipFill>
        <p:spPr>
          <a:xfrm>
            <a:off x="3602880" y="1604520"/>
            <a:ext cx="4984920" cy="3977280"/>
          </a:xfrm>
          <a:prstGeom prst="rect">
            <a:avLst/>
          </a:prstGeom>
          <a:ln>
            <a:noFill/>
          </a:ln>
        </p:spPr>
      </p:pic>
      <p:pic>
        <p:nvPicPr>
          <p:cNvPr id="141"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22"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7"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28"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0"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32"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36"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wmf"/><Relationship Id="rId4" Type="http://schemas.openxmlformats.org/officeDocument/2006/relationships/image" Target="../media/image3.wmf"/><Relationship Id="rId5" Type="http://schemas.openxmlformats.org/officeDocument/2006/relationships/image" Target="../media/image4.wmf"/><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7.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0.jpeg"/><Relationship Id="rId3" Type="http://schemas.openxmlformats.org/officeDocument/2006/relationships/image" Target="../media/image11.wmf"/><Relationship Id="rId4" Type="http://schemas.openxmlformats.org/officeDocument/2006/relationships/image" Target="../media/image12.wmf"/><Relationship Id="rId5" Type="http://schemas.openxmlformats.org/officeDocument/2006/relationships/image" Target="../media/image13.wmf"/><Relationship Id="rId6" Type="http://schemas.openxmlformats.org/officeDocument/2006/relationships/image" Target="../media/image14.gif"/><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slideLayout" Target="../slideLayouts/slideLayout28.xml"/><Relationship Id="rId11" Type="http://schemas.openxmlformats.org/officeDocument/2006/relationships/slideLayout" Target="../slideLayouts/slideLayout29.xml"/><Relationship Id="rId12" Type="http://schemas.openxmlformats.org/officeDocument/2006/relationships/slideLayout" Target="../slideLayouts/slideLayout30.xml"/><Relationship Id="rId13" Type="http://schemas.openxmlformats.org/officeDocument/2006/relationships/slideLayout" Target="../slideLayouts/slideLayout31.xml"/><Relationship Id="rId14" Type="http://schemas.openxmlformats.org/officeDocument/2006/relationships/slideLayout" Target="../slideLayouts/slideLayout32.xml"/><Relationship Id="rId15" Type="http://schemas.openxmlformats.org/officeDocument/2006/relationships/slideLayout" Target="../slideLayouts/slideLayout33.xml"/><Relationship Id="rId16" Type="http://schemas.openxmlformats.org/officeDocument/2006/relationships/slideLayout" Target="../slideLayouts/slideLayout34.xml"/><Relationship Id="rId17" Type="http://schemas.openxmlformats.org/officeDocument/2006/relationships/slideLayout" Target="../slideLayouts/slideLayout35.xml"/><Relationship Id="rId18"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0" name="Picture 7" descr=""/>
          <p:cNvPicPr/>
          <p:nvPr/>
        </p:nvPicPr>
        <p:blipFill>
          <a:blip r:embed="rId2"/>
          <a:stretch>
            <a:fillRect/>
          </a:stretch>
        </p:blipFill>
        <p:spPr>
          <a:xfrm>
            <a:off x="0" y="0"/>
            <a:ext cx="12191400" cy="6857280"/>
          </a:xfrm>
          <a:prstGeom prst="rect">
            <a:avLst/>
          </a:prstGeom>
          <a:ln>
            <a:noFill/>
          </a:ln>
        </p:spPr>
      </p:pic>
      <p:pic>
        <p:nvPicPr>
          <p:cNvPr id="1" name="Picture 8" descr=""/>
          <p:cNvPicPr/>
          <p:nvPr/>
        </p:nvPicPr>
        <p:blipFill>
          <a:blip r:embed="rId3"/>
          <a:stretch>
            <a:fillRect/>
          </a:stretch>
        </p:blipFill>
        <p:spPr>
          <a:xfrm>
            <a:off x="10793880" y="266040"/>
            <a:ext cx="1251720" cy="275760"/>
          </a:xfrm>
          <a:prstGeom prst="rect">
            <a:avLst/>
          </a:prstGeom>
          <a:ln>
            <a:noFill/>
          </a:ln>
        </p:spPr>
      </p:pic>
      <p:sp>
        <p:nvSpPr>
          <p:cNvPr id="2" name="CustomShape 1"/>
          <p:cNvSpPr/>
          <p:nvPr/>
        </p:nvSpPr>
        <p:spPr>
          <a:xfrm>
            <a:off x="283320" y="6496560"/>
            <a:ext cx="1190160" cy="374400"/>
          </a:xfrm>
          <a:prstGeom prst="rect">
            <a:avLst/>
          </a:prstGeom>
          <a:noFill/>
          <a:ln>
            <a:noFill/>
          </a:ln>
        </p:spPr>
        <p:txBody>
          <a:bodyPr lIns="100440" rIns="100440" tIns="50400" bIns="50400"/>
          <a:p>
            <a:pPr>
              <a:lnSpc>
                <a:spcPct val="100000"/>
              </a:lnSpc>
            </a:pPr>
            <a:r>
              <a:rPr lang="en-IN" sz="900">
                <a:solidFill>
                  <a:srgbClr val="ffffff"/>
                </a:solidFill>
                <a:latin typeface="Segoe UI"/>
                <a:ea typeface="Segoe UI"/>
              </a:rPr>
              <a:t>www.cybage.com</a:t>
            </a:r>
            <a:endParaRPr/>
          </a:p>
        </p:txBody>
      </p:sp>
      <p:pic>
        <p:nvPicPr>
          <p:cNvPr id="3" name="Picture 2" descr=""/>
          <p:cNvPicPr/>
          <p:nvPr/>
        </p:nvPicPr>
        <p:blipFill>
          <a:blip r:embed="rId4"/>
          <a:stretch>
            <a:fillRect/>
          </a:stretch>
        </p:blipFill>
        <p:spPr>
          <a:xfrm>
            <a:off x="525600" y="6388920"/>
            <a:ext cx="192960" cy="135360"/>
          </a:xfrm>
          <a:prstGeom prst="rect">
            <a:avLst/>
          </a:prstGeom>
          <a:ln>
            <a:noFill/>
          </a:ln>
        </p:spPr>
      </p:pic>
      <p:sp>
        <p:nvSpPr>
          <p:cNvPr id="4" name="CustomShape 2"/>
          <p:cNvSpPr/>
          <p:nvPr/>
        </p:nvSpPr>
        <p:spPr>
          <a:xfrm>
            <a:off x="746640" y="6400800"/>
            <a:ext cx="151200" cy="109440"/>
          </a:xfrm>
          <a:prstGeom prst="rect">
            <a:avLst/>
          </a:prstGeom>
          <a:solidFill>
            <a:srgbClr val="ffffff"/>
          </a:solidFill>
          <a:ln w="12600">
            <a:noFill/>
          </a:ln>
        </p:spPr>
      </p:sp>
      <p:sp>
        <p:nvSpPr>
          <p:cNvPr id="5" name="CustomShape 3"/>
          <p:cNvSpPr/>
          <p:nvPr/>
        </p:nvSpPr>
        <p:spPr>
          <a:xfrm>
            <a:off x="746640" y="6384600"/>
            <a:ext cx="151560" cy="135720"/>
          </a:xfrm>
          <a:prstGeom prst="rect">
            <a:avLst/>
          </a:prstGeom>
          <a:solidFill>
            <a:srgbClr val="0678b8"/>
          </a:solidFill>
          <a:ln>
            <a:noFill/>
          </a:ln>
        </p:spPr>
      </p:sp>
      <p:sp>
        <p:nvSpPr>
          <p:cNvPr id="6" name="CustomShape 4"/>
          <p:cNvSpPr/>
          <p:nvPr/>
        </p:nvSpPr>
        <p:spPr>
          <a:xfrm>
            <a:off x="923400" y="6384600"/>
            <a:ext cx="153360" cy="141480"/>
          </a:xfrm>
          <a:prstGeom prst="rect">
            <a:avLst/>
          </a:prstGeom>
          <a:solidFill>
            <a:srgbClr val="5da8dc"/>
          </a:solidFill>
          <a:ln>
            <a:noFill/>
          </a:ln>
        </p:spPr>
      </p:sp>
      <p:sp>
        <p:nvSpPr>
          <p:cNvPr id="7" name="CustomShape 5"/>
          <p:cNvSpPr/>
          <p:nvPr/>
        </p:nvSpPr>
        <p:spPr>
          <a:xfrm>
            <a:off x="939240" y="6415560"/>
            <a:ext cx="118080" cy="82800"/>
          </a:xfrm>
          <a:prstGeom prst="rect">
            <a:avLst/>
          </a:prstGeom>
          <a:solidFill>
            <a:srgbClr val="ffffff"/>
          </a:solidFill>
          <a:ln>
            <a:noFill/>
          </a:ln>
        </p:spPr>
      </p:sp>
      <p:sp>
        <p:nvSpPr>
          <p:cNvPr id="8" name="CustomShape 6"/>
          <p:cNvSpPr/>
          <p:nvPr/>
        </p:nvSpPr>
        <p:spPr>
          <a:xfrm>
            <a:off x="1131480" y="6400800"/>
            <a:ext cx="129240" cy="124560"/>
          </a:xfrm>
          <a:prstGeom prst="rect">
            <a:avLst/>
          </a:prstGeom>
          <a:solidFill>
            <a:srgbClr val="ffffff"/>
          </a:solidFill>
          <a:ln w="12600">
            <a:noFill/>
          </a:ln>
        </p:spPr>
      </p:sp>
      <p:sp>
        <p:nvSpPr>
          <p:cNvPr id="9" name="CustomShape 7"/>
          <p:cNvSpPr/>
          <p:nvPr/>
        </p:nvSpPr>
        <p:spPr>
          <a:xfrm>
            <a:off x="1105920" y="6384600"/>
            <a:ext cx="154800" cy="141480"/>
          </a:xfrm>
          <a:prstGeom prst="rect">
            <a:avLst/>
          </a:prstGeom>
          <a:solidFill>
            <a:srgbClr val="3b569f"/>
          </a:solidFill>
          <a:ln>
            <a:noFill/>
          </a:ln>
        </p:spPr>
      </p:sp>
      <p:pic>
        <p:nvPicPr>
          <p:cNvPr id="10" name="Picture 13" descr=""/>
          <p:cNvPicPr/>
          <p:nvPr/>
        </p:nvPicPr>
        <p:blipFill>
          <a:blip r:embed="rId5"/>
          <a:stretch>
            <a:fillRect/>
          </a:stretch>
        </p:blipFill>
        <p:spPr>
          <a:xfrm>
            <a:off x="347040" y="6384600"/>
            <a:ext cx="155520" cy="158040"/>
          </a:xfrm>
          <a:prstGeom prst="rect">
            <a:avLst/>
          </a:prstGeom>
          <a:ln>
            <a:noFill/>
          </a:ln>
        </p:spPr>
      </p:pic>
      <p:sp>
        <p:nvSpPr>
          <p:cNvPr id="11" name="CustomShape 8"/>
          <p:cNvSpPr/>
          <p:nvPr/>
        </p:nvSpPr>
        <p:spPr>
          <a:xfrm>
            <a:off x="1392480" y="6329160"/>
            <a:ext cx="5466600" cy="476640"/>
          </a:xfrm>
          <a:prstGeom prst="rect">
            <a:avLst/>
          </a:prstGeom>
          <a:noFill/>
          <a:ln>
            <a:noFill/>
          </a:ln>
        </p:spPr>
        <p:txBody>
          <a:bodyPr lIns="83160" rIns="83160" tIns="41400" bIns="41400"/>
          <a:p>
            <a:pPr>
              <a:lnSpc>
                <a:spcPct val="100000"/>
              </a:lnSpc>
            </a:pPr>
            <a:r>
              <a:rPr lang="en-IN" sz="650">
                <a:solidFill>
                  <a:srgbClr val="7b848b"/>
                </a:solidFill>
                <a:latin typeface="Segoe UI "/>
                <a:ea typeface="Segoe UI"/>
              </a:rPr>
              <a:t>This document and all its contents contain information from Cybage Software Private Limited which may be privileged, confidential, or otherwise protected from disclosure. The information is intended to be for the addressee(s) only. Any unauthorized disclosure, copy, distribution, or use of the contents of this message is strictly prohibited. Copyright © 2019 Cybage Software Pvt. Ltd. All Rights Reserved. Cybage Confidential.</a:t>
            </a:r>
            <a:endParaRPr/>
          </a:p>
        </p:txBody>
      </p:sp>
      <p:sp>
        <p:nvSpPr>
          <p:cNvPr id="12" name="Line 9"/>
          <p:cNvSpPr/>
          <p:nvPr/>
        </p:nvSpPr>
        <p:spPr>
          <a:xfrm>
            <a:off x="1377000" y="6369840"/>
            <a:ext cx="0" cy="295920"/>
          </a:xfrm>
          <a:prstGeom prst="line">
            <a:avLst/>
          </a:prstGeom>
          <a:ln w="6480">
            <a:solidFill>
              <a:srgbClr val="7b848b"/>
            </a:solidFill>
            <a:miter/>
          </a:ln>
        </p:spPr>
      </p:sp>
      <p:sp>
        <p:nvSpPr>
          <p:cNvPr id="13" name="Line 10"/>
          <p:cNvSpPr/>
          <p:nvPr/>
        </p:nvSpPr>
        <p:spPr>
          <a:xfrm>
            <a:off x="346680" y="6291000"/>
            <a:ext cx="6400800" cy="0"/>
          </a:xfrm>
          <a:prstGeom prst="line">
            <a:avLst/>
          </a:prstGeom>
          <a:ln w="6480">
            <a:solidFill>
              <a:srgbClr val="7b848b"/>
            </a:solidFill>
            <a:miter/>
          </a:ln>
        </p:spPr>
      </p:sp>
      <p:sp>
        <p:nvSpPr>
          <p:cNvPr id="14" name="PlaceHolder 11"/>
          <p:cNvSpPr>
            <a:spLocks noGrp="1"/>
          </p:cNvSpPr>
          <p:nvPr>
            <p:ph type="title"/>
          </p:nvPr>
        </p:nvSpPr>
        <p:spPr>
          <a:xfrm>
            <a:off x="609480" y="273600"/>
            <a:ext cx="10972440" cy="1144800"/>
          </a:xfrm>
          <a:prstGeom prst="rect">
            <a:avLst/>
          </a:prstGeom>
        </p:spPr>
        <p:txBody>
          <a:bodyPr lIns="0" rIns="0" tIns="0" bIns="0" anchor="ctr"/>
          <a:p>
            <a:pPr algn="ctr"/>
            <a:r>
              <a:rPr lang="en-IN" sz="4400">
                <a:latin typeface="Arial"/>
              </a:rPr>
              <a:t>Click to edit the title text format</a:t>
            </a:r>
            <a:endParaRPr/>
          </a:p>
        </p:txBody>
      </p:sp>
      <p:sp>
        <p:nvSpPr>
          <p:cNvPr id="15" name="PlaceHolder 1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50" name="Picture 7" descr=""/>
          <p:cNvPicPr/>
          <p:nvPr/>
        </p:nvPicPr>
        <p:blipFill>
          <a:blip r:embed="rId2"/>
          <a:stretch>
            <a:fillRect/>
          </a:stretch>
        </p:blipFill>
        <p:spPr>
          <a:xfrm>
            <a:off x="0" y="0"/>
            <a:ext cx="12191400" cy="6857280"/>
          </a:xfrm>
          <a:prstGeom prst="rect">
            <a:avLst/>
          </a:prstGeom>
          <a:ln>
            <a:noFill/>
          </a:ln>
        </p:spPr>
      </p:pic>
      <p:sp>
        <p:nvSpPr>
          <p:cNvPr id="51" name="CustomShape 1"/>
          <p:cNvSpPr/>
          <p:nvPr/>
        </p:nvSpPr>
        <p:spPr>
          <a:xfrm>
            <a:off x="1248840" y="71640"/>
            <a:ext cx="526320" cy="272520"/>
          </a:xfrm>
          <a:prstGeom prst="rect">
            <a:avLst/>
          </a:prstGeom>
          <a:noFill/>
          <a:ln>
            <a:noFill/>
          </a:ln>
        </p:spPr>
      </p:sp>
      <p:sp>
        <p:nvSpPr>
          <p:cNvPr id="52" name="PlaceHolder 2"/>
          <p:cNvSpPr>
            <a:spLocks noGrp="1"/>
          </p:cNvSpPr>
          <p:nvPr>
            <p:ph type="title"/>
          </p:nvPr>
        </p:nvSpPr>
        <p:spPr>
          <a:xfrm>
            <a:off x="609480" y="273600"/>
            <a:ext cx="10972440" cy="1144800"/>
          </a:xfrm>
          <a:prstGeom prst="rect">
            <a:avLst/>
          </a:prstGeom>
        </p:spPr>
        <p:txBody>
          <a:bodyPr lIns="0" rIns="0" tIns="0" bIns="0" anchor="ctr"/>
          <a:p>
            <a:pPr algn="ctr"/>
            <a:r>
              <a:rPr lang="en-IN" sz="4400">
                <a:latin typeface="Arial"/>
              </a:rPr>
              <a:t>Click to edit the title text format</a:t>
            </a:r>
            <a:endParaRPr/>
          </a:p>
        </p:txBody>
      </p:sp>
      <p:sp>
        <p:nvSpPr>
          <p:cNvPr id="53" name="PlaceHolder 3"/>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id="88" name="Picture 7" descr=""/>
          <p:cNvPicPr/>
          <p:nvPr/>
        </p:nvPicPr>
        <p:blipFill>
          <a:blip r:embed="rId2"/>
          <a:stretch>
            <a:fillRect/>
          </a:stretch>
        </p:blipFill>
        <p:spPr>
          <a:xfrm>
            <a:off x="0" y="0"/>
            <a:ext cx="12191400" cy="6857280"/>
          </a:xfrm>
          <a:prstGeom prst="rect">
            <a:avLst/>
          </a:prstGeom>
          <a:ln>
            <a:noFill/>
          </a:ln>
        </p:spPr>
      </p:pic>
      <p:pic>
        <p:nvPicPr>
          <p:cNvPr id="89" name="Picture 2" descr=""/>
          <p:cNvPicPr/>
          <p:nvPr/>
        </p:nvPicPr>
        <p:blipFill>
          <a:blip r:embed="rId3"/>
          <a:stretch>
            <a:fillRect/>
          </a:stretch>
        </p:blipFill>
        <p:spPr>
          <a:xfrm>
            <a:off x="180000" y="180000"/>
            <a:ext cx="1251720" cy="275760"/>
          </a:xfrm>
          <a:prstGeom prst="rect">
            <a:avLst/>
          </a:prstGeom>
          <a:ln>
            <a:noFill/>
          </a:ln>
        </p:spPr>
      </p:pic>
      <p:sp>
        <p:nvSpPr>
          <p:cNvPr id="90" name="CustomShape 1"/>
          <p:cNvSpPr/>
          <p:nvPr/>
        </p:nvSpPr>
        <p:spPr>
          <a:xfrm>
            <a:off x="8405280" y="4152960"/>
            <a:ext cx="3579480" cy="699480"/>
          </a:xfrm>
          <a:prstGeom prst="rect">
            <a:avLst/>
          </a:prstGeom>
          <a:noFill/>
          <a:ln>
            <a:noFill/>
          </a:ln>
        </p:spPr>
        <p:txBody>
          <a:bodyPr wrap="none" lIns="90000" rIns="90000" tIns="45000" bIns="45000"/>
          <a:p>
            <a:pPr algn="r">
              <a:lnSpc>
                <a:spcPct val="100000"/>
              </a:lnSpc>
            </a:pPr>
            <a:r>
              <a:rPr b="1" lang="en-IN" sz="4000">
                <a:solidFill>
                  <a:srgbClr val="80c244"/>
                </a:solidFill>
                <a:latin typeface="Montserrat"/>
              </a:rPr>
              <a:t>THANK</a:t>
            </a:r>
            <a:r>
              <a:rPr lang="en-IN" sz="4000">
                <a:solidFill>
                  <a:srgbClr val="ffffff"/>
                </a:solidFill>
                <a:latin typeface="Montserrat"/>
              </a:rPr>
              <a:t> YOU!</a:t>
            </a:r>
            <a:endParaRPr/>
          </a:p>
        </p:txBody>
      </p:sp>
      <p:sp>
        <p:nvSpPr>
          <p:cNvPr id="91" name="CustomShape 2"/>
          <p:cNvSpPr/>
          <p:nvPr/>
        </p:nvSpPr>
        <p:spPr>
          <a:xfrm>
            <a:off x="10876680" y="6505200"/>
            <a:ext cx="1190160" cy="374400"/>
          </a:xfrm>
          <a:prstGeom prst="rect">
            <a:avLst/>
          </a:prstGeom>
          <a:noFill/>
          <a:ln>
            <a:noFill/>
          </a:ln>
        </p:spPr>
        <p:txBody>
          <a:bodyPr lIns="100440" rIns="100440" tIns="50400" bIns="50400"/>
          <a:p>
            <a:pPr>
              <a:lnSpc>
                <a:spcPct val="100000"/>
              </a:lnSpc>
            </a:pPr>
            <a:r>
              <a:rPr lang="en-IN" sz="900">
                <a:solidFill>
                  <a:srgbClr val="ffffff"/>
                </a:solidFill>
                <a:latin typeface="Segoe UI"/>
                <a:ea typeface="Segoe UI"/>
              </a:rPr>
              <a:t>www.cybage.com</a:t>
            </a:r>
            <a:endParaRPr/>
          </a:p>
        </p:txBody>
      </p:sp>
      <p:pic>
        <p:nvPicPr>
          <p:cNvPr id="92" name="Picture 2" descr=""/>
          <p:cNvPicPr/>
          <p:nvPr/>
        </p:nvPicPr>
        <p:blipFill>
          <a:blip r:embed="rId4"/>
          <a:stretch>
            <a:fillRect/>
          </a:stretch>
        </p:blipFill>
        <p:spPr>
          <a:xfrm>
            <a:off x="11118960" y="6397560"/>
            <a:ext cx="192960" cy="135360"/>
          </a:xfrm>
          <a:prstGeom prst="rect">
            <a:avLst/>
          </a:prstGeom>
          <a:ln>
            <a:noFill/>
          </a:ln>
        </p:spPr>
      </p:pic>
      <p:sp>
        <p:nvSpPr>
          <p:cNvPr id="93" name="CustomShape 3"/>
          <p:cNvSpPr/>
          <p:nvPr/>
        </p:nvSpPr>
        <p:spPr>
          <a:xfrm>
            <a:off x="11340360" y="6409440"/>
            <a:ext cx="151200" cy="109440"/>
          </a:xfrm>
          <a:prstGeom prst="rect">
            <a:avLst/>
          </a:prstGeom>
          <a:solidFill>
            <a:srgbClr val="ffffff"/>
          </a:solidFill>
          <a:ln w="12600">
            <a:noFill/>
          </a:ln>
        </p:spPr>
      </p:sp>
      <p:sp>
        <p:nvSpPr>
          <p:cNvPr id="94" name="CustomShape 4"/>
          <p:cNvSpPr/>
          <p:nvPr/>
        </p:nvSpPr>
        <p:spPr>
          <a:xfrm>
            <a:off x="11340000" y="6393240"/>
            <a:ext cx="151560" cy="135720"/>
          </a:xfrm>
          <a:prstGeom prst="rect">
            <a:avLst/>
          </a:prstGeom>
          <a:solidFill>
            <a:srgbClr val="0678b8"/>
          </a:solidFill>
          <a:ln>
            <a:noFill/>
          </a:ln>
        </p:spPr>
      </p:sp>
      <p:sp>
        <p:nvSpPr>
          <p:cNvPr id="95" name="CustomShape 5"/>
          <p:cNvSpPr/>
          <p:nvPr/>
        </p:nvSpPr>
        <p:spPr>
          <a:xfrm>
            <a:off x="11516760" y="6393240"/>
            <a:ext cx="153360" cy="141480"/>
          </a:xfrm>
          <a:prstGeom prst="rect">
            <a:avLst/>
          </a:prstGeom>
          <a:solidFill>
            <a:srgbClr val="5da8dc"/>
          </a:solidFill>
          <a:ln>
            <a:noFill/>
          </a:ln>
        </p:spPr>
      </p:sp>
      <p:sp>
        <p:nvSpPr>
          <p:cNvPr id="96" name="CustomShape 6"/>
          <p:cNvSpPr/>
          <p:nvPr/>
        </p:nvSpPr>
        <p:spPr>
          <a:xfrm>
            <a:off x="11532960" y="6424200"/>
            <a:ext cx="118080" cy="82800"/>
          </a:xfrm>
          <a:prstGeom prst="rect">
            <a:avLst/>
          </a:prstGeom>
          <a:solidFill>
            <a:srgbClr val="ffffff"/>
          </a:solidFill>
          <a:ln>
            <a:noFill/>
          </a:ln>
        </p:spPr>
      </p:sp>
      <p:sp>
        <p:nvSpPr>
          <p:cNvPr id="97" name="CustomShape 7"/>
          <p:cNvSpPr/>
          <p:nvPr/>
        </p:nvSpPr>
        <p:spPr>
          <a:xfrm>
            <a:off x="11725200" y="6409440"/>
            <a:ext cx="129240" cy="124560"/>
          </a:xfrm>
          <a:prstGeom prst="rect">
            <a:avLst/>
          </a:prstGeom>
          <a:solidFill>
            <a:srgbClr val="ffffff"/>
          </a:solidFill>
          <a:ln w="12600">
            <a:noFill/>
          </a:ln>
        </p:spPr>
      </p:sp>
      <p:sp>
        <p:nvSpPr>
          <p:cNvPr id="98" name="CustomShape 8"/>
          <p:cNvSpPr/>
          <p:nvPr/>
        </p:nvSpPr>
        <p:spPr>
          <a:xfrm>
            <a:off x="11699640" y="6393240"/>
            <a:ext cx="154800" cy="141480"/>
          </a:xfrm>
          <a:prstGeom prst="rect">
            <a:avLst/>
          </a:prstGeom>
          <a:solidFill>
            <a:srgbClr val="3b569f"/>
          </a:solidFill>
          <a:ln>
            <a:noFill/>
          </a:ln>
        </p:spPr>
      </p:sp>
      <p:pic>
        <p:nvPicPr>
          <p:cNvPr id="99" name="Picture 13" descr=""/>
          <p:cNvPicPr/>
          <p:nvPr/>
        </p:nvPicPr>
        <p:blipFill>
          <a:blip r:embed="rId5"/>
          <a:stretch>
            <a:fillRect/>
          </a:stretch>
        </p:blipFill>
        <p:spPr>
          <a:xfrm>
            <a:off x="10940760" y="6393240"/>
            <a:ext cx="155520" cy="158040"/>
          </a:xfrm>
          <a:prstGeom prst="rect">
            <a:avLst/>
          </a:prstGeom>
          <a:ln>
            <a:noFill/>
          </a:ln>
        </p:spPr>
      </p:pic>
      <p:sp>
        <p:nvSpPr>
          <p:cNvPr id="100" name="CustomShape 9"/>
          <p:cNvSpPr/>
          <p:nvPr/>
        </p:nvSpPr>
        <p:spPr>
          <a:xfrm>
            <a:off x="6409440" y="6399720"/>
            <a:ext cx="4371840" cy="378000"/>
          </a:xfrm>
          <a:prstGeom prst="rect">
            <a:avLst/>
          </a:prstGeom>
          <a:noFill/>
          <a:ln>
            <a:noFill/>
          </a:ln>
        </p:spPr>
        <p:txBody>
          <a:bodyPr lIns="83160" rIns="83160" tIns="41400" bIns="41400"/>
          <a:p>
            <a:pPr algn="r">
              <a:lnSpc>
                <a:spcPct val="100000"/>
              </a:lnSpc>
            </a:pPr>
            <a:r>
              <a:rPr lang="en-IN" sz="650">
                <a:solidFill>
                  <a:srgbClr val="7b848b"/>
                </a:solidFill>
                <a:latin typeface="Segoe UI "/>
              </a:rPr>
              <a:t>Registered office: Cybage Towers, Survey No 13A/ 1+2+3/1, ,Vadgaon Sheri, Pune 411014 Phone: 91-20-66041700, Fax: 91-20-66041701 Email : biz@cybage.com, </a:t>
            </a:r>
            <a:r>
              <a:rPr lang="en-IN" sz="650" u="sng">
                <a:solidFill>
                  <a:srgbClr val="0563c1"/>
                </a:solidFill>
                <a:latin typeface="Segoe UI "/>
              </a:rPr>
              <a:t>info@cybage.com</a:t>
            </a:r>
            <a:r>
              <a:rPr lang="en-IN" sz="650">
                <a:solidFill>
                  <a:srgbClr val="7b848b"/>
                </a:solidFill>
                <a:latin typeface="Segoe UI "/>
              </a:rPr>
              <a:t> Website : www.cybage.com </a:t>
            </a:r>
            <a:endParaRPr/>
          </a:p>
        </p:txBody>
      </p:sp>
      <p:sp>
        <p:nvSpPr>
          <p:cNvPr id="101" name="CustomShape 10"/>
          <p:cNvSpPr/>
          <p:nvPr/>
        </p:nvSpPr>
        <p:spPr>
          <a:xfrm>
            <a:off x="11242440" y="5715720"/>
            <a:ext cx="579600" cy="77040"/>
          </a:xfrm>
          <a:prstGeom prst="rect">
            <a:avLst/>
          </a:prstGeom>
          <a:gradFill>
            <a:gsLst>
              <a:gs pos="0">
                <a:srgbClr val="80c244"/>
              </a:gs>
              <a:gs pos="100000">
                <a:srgbClr val="438309"/>
              </a:gs>
            </a:gsLst>
            <a:lin ang="10800000"/>
          </a:gradFill>
          <a:ln w="12600">
            <a:noFill/>
          </a:ln>
        </p:spPr>
      </p:sp>
      <p:sp>
        <p:nvSpPr>
          <p:cNvPr id="102" name="CustomShape 11"/>
          <p:cNvSpPr/>
          <p:nvPr/>
        </p:nvSpPr>
        <p:spPr>
          <a:xfrm>
            <a:off x="9959760" y="4856040"/>
            <a:ext cx="1862280" cy="717120"/>
          </a:xfrm>
          <a:prstGeom prst="rect">
            <a:avLst/>
          </a:prstGeom>
          <a:solidFill>
            <a:srgbClr val="ffffff"/>
          </a:solidFill>
          <a:ln w="12600">
            <a:noFill/>
          </a:ln>
        </p:spPr>
      </p:sp>
      <p:pic>
        <p:nvPicPr>
          <p:cNvPr id="103" name="Picture 22" descr=""/>
          <p:cNvPicPr/>
          <p:nvPr/>
        </p:nvPicPr>
        <p:blipFill>
          <a:blip r:embed="rId6"/>
          <a:stretch>
            <a:fillRect/>
          </a:stretch>
        </p:blipFill>
        <p:spPr>
          <a:xfrm>
            <a:off x="10049400" y="4896000"/>
            <a:ext cx="1682280" cy="637200"/>
          </a:xfrm>
          <a:prstGeom prst="rect">
            <a:avLst/>
          </a:prstGeom>
          <a:ln>
            <a:noFill/>
          </a:ln>
        </p:spPr>
      </p:pic>
      <p:sp>
        <p:nvSpPr>
          <p:cNvPr id="104" name="Line 12"/>
          <p:cNvSpPr/>
          <p:nvPr/>
        </p:nvSpPr>
        <p:spPr>
          <a:xfrm>
            <a:off x="10833480" y="6395040"/>
            <a:ext cx="0" cy="296280"/>
          </a:xfrm>
          <a:prstGeom prst="line">
            <a:avLst/>
          </a:prstGeom>
          <a:ln w="6480">
            <a:solidFill>
              <a:srgbClr val="7b848b"/>
            </a:solidFill>
            <a:miter/>
          </a:ln>
        </p:spPr>
      </p:sp>
      <p:sp>
        <p:nvSpPr>
          <p:cNvPr id="105" name="Line 13"/>
          <p:cNvSpPr/>
          <p:nvPr/>
        </p:nvSpPr>
        <p:spPr>
          <a:xfrm>
            <a:off x="6495840" y="6291000"/>
            <a:ext cx="5358960" cy="0"/>
          </a:xfrm>
          <a:prstGeom prst="line">
            <a:avLst/>
          </a:prstGeom>
          <a:ln w="6480">
            <a:solidFill>
              <a:srgbClr val="7b848b"/>
            </a:solidFill>
            <a:miter/>
          </a:ln>
        </p:spPr>
      </p:sp>
      <p:sp>
        <p:nvSpPr>
          <p:cNvPr id="106" name="PlaceHolder 14"/>
          <p:cNvSpPr>
            <a:spLocks noGrp="1"/>
          </p:cNvSpPr>
          <p:nvPr>
            <p:ph type="title"/>
          </p:nvPr>
        </p:nvSpPr>
        <p:spPr>
          <a:xfrm>
            <a:off x="609480" y="273600"/>
            <a:ext cx="10972440" cy="1144800"/>
          </a:xfrm>
          <a:prstGeom prst="rect">
            <a:avLst/>
          </a:prstGeom>
        </p:spPr>
        <p:txBody>
          <a:bodyPr lIns="0" rIns="0" tIns="0" bIns="0" anchor="ctr"/>
          <a:p>
            <a:pPr algn="ctr"/>
            <a:r>
              <a:rPr lang="en-IN" sz="4400">
                <a:latin typeface="Arial"/>
              </a:rPr>
              <a:t>Click to edit the title text format</a:t>
            </a:r>
            <a:endParaRPr/>
          </a:p>
        </p:txBody>
      </p:sp>
      <p:sp>
        <p:nvSpPr>
          <p:cNvPr id="107" name="PlaceHolder 15"/>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CustomShape 1"/>
          <p:cNvSpPr/>
          <p:nvPr/>
        </p:nvSpPr>
        <p:spPr>
          <a:xfrm>
            <a:off x="321840" y="2637000"/>
            <a:ext cx="2886480" cy="775800"/>
          </a:xfrm>
          <a:prstGeom prst="rect">
            <a:avLst/>
          </a:prstGeom>
          <a:noFill/>
          <a:ln>
            <a:noFill/>
          </a:ln>
        </p:spPr>
        <p:txBody>
          <a:bodyPr lIns="90000" rIns="90000" tIns="45000" bIns="45000"/>
          <a:p>
            <a:pPr>
              <a:lnSpc>
                <a:spcPct val="150000"/>
              </a:lnSpc>
            </a:pPr>
            <a:r>
              <a:rPr b="1" lang="en-IN">
                <a:solidFill>
                  <a:srgbClr val="ffffff"/>
                </a:solidFill>
                <a:latin typeface="Segoe UI"/>
                <a:ea typeface="Segoe UI"/>
              </a:rPr>
              <a:t>ALM/DEVOPS</a:t>
            </a:r>
            <a:endParaRPr/>
          </a:p>
          <a:p>
            <a:pPr>
              <a:lnSpc>
                <a:spcPct val="150000"/>
              </a:lnSpc>
            </a:pPr>
            <a:r>
              <a:rPr b="1" lang="en-IN">
                <a:solidFill>
                  <a:srgbClr val="ffffff"/>
                </a:solidFill>
                <a:latin typeface="Segoe UI"/>
                <a:ea typeface="Segoe UI"/>
              </a:rPr>
              <a:t>PRESENTATION </a:t>
            </a:r>
            <a:endParaRPr/>
          </a:p>
        </p:txBody>
      </p:sp>
    </p:spTree>
  </p:cSld>
  <p:transition spd="slow">
    <p:blinds dir="vert"/>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CustomShape 1"/>
          <p:cNvSpPr/>
          <p:nvPr/>
        </p:nvSpPr>
        <p:spPr>
          <a:xfrm>
            <a:off x="-59400" y="4607280"/>
            <a:ext cx="4277160" cy="699480"/>
          </a:xfrm>
          <a:prstGeom prst="rect">
            <a:avLst/>
          </a:prstGeom>
          <a:noFill/>
          <a:ln>
            <a:noFill/>
          </a:ln>
        </p:spPr>
        <p:txBody>
          <a:bodyPr wrap="none" lIns="90000" rIns="90000" tIns="45000" bIns="45000"/>
          <a:p>
            <a:pPr>
              <a:lnSpc>
                <a:spcPct val="100000"/>
              </a:lnSpc>
            </a:pPr>
            <a:r>
              <a:rPr b="1" lang="en-IN" sz="4000">
                <a:solidFill>
                  <a:srgbClr val="ffffff"/>
                </a:solidFill>
                <a:latin typeface="Segoe UI"/>
              </a:rPr>
              <a:t>CASE STUDIES</a:t>
            </a:r>
            <a:endParaRPr/>
          </a:p>
        </p:txBody>
      </p:sp>
      <p:sp>
        <p:nvSpPr>
          <p:cNvPr id="144" name="CustomShape 2"/>
          <p:cNvSpPr/>
          <p:nvPr/>
        </p:nvSpPr>
        <p:spPr>
          <a:xfrm>
            <a:off x="374760" y="5322600"/>
            <a:ext cx="579600" cy="77040"/>
          </a:xfrm>
          <a:prstGeom prst="rect">
            <a:avLst/>
          </a:prstGeom>
          <a:gradFill>
            <a:gsLst>
              <a:gs pos="0">
                <a:srgbClr val="80c244"/>
              </a:gs>
              <a:gs pos="100000">
                <a:srgbClr val="438309"/>
              </a:gs>
            </a:gsLst>
            <a:lin ang="10800000"/>
          </a:gradFill>
          <a:ln w="12600">
            <a:noFill/>
          </a:ln>
        </p:spPr>
      </p:sp>
    </p:spTree>
  </p:cSld>
  <p:transition spd="slow">
    <p:blinds dir="vert"/>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Tree>
  </p:cSld>
  <p:transition spd="slow">
    <p:blinds dir="vert"/>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