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>
        <p:scale>
          <a:sx n="90" d="100"/>
          <a:sy n="90" d="100"/>
        </p:scale>
        <p:origin x="14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80EF-7D56-B3E7-8C62-5B814C0A8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5F16E-1C20-0F8C-ECD3-5F7470967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C1D5-D718-38B4-4B2D-5E1A8793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C4BB-3EEF-13A2-55C0-EB14BC0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D451-2715-EE7D-C441-85ACA847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50BF-7A4E-08C3-914B-E7C1C1CB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DD8B-EE25-1C59-9645-46C31E54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6B4F-ABFA-A814-5CCC-C1CDE541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5666-DA65-6AC2-A474-9CE24E0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E207-554A-C43A-C30C-56F616E5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2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561D5-EAB5-E3AF-A82B-8F657E37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6B9E8-1B15-790E-5A7A-424D304A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0F80-0EDD-BC1E-D4C4-FD4170EE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8ABB-3B7C-F87F-D75C-CB363EC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C2A-07A4-D976-2D75-CB11EEC4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D4A4-8619-DC2F-E1C7-2087FD70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DA05-A6F6-E6E7-63F6-E96EBD5B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E746-B606-47CE-2FBC-A3054E10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79F2-09C4-4877-F985-9D184413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321F-DB00-5DEC-832E-8419843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8A9-4EE9-E4D4-7DF2-F3A86C89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3C846-DC41-1BF8-A7ED-3D53C920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C3ED-8AFD-B17F-6A1B-FB26D02A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8693-02B6-C40C-4621-7EBF374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63CD-0266-E913-EE83-477108E2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5652-FE44-0E58-13EF-62AE3183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4E07-C9EB-2864-638D-CBCC2FDFF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FD13-A3F2-4BB5-58A9-A96C98B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37E1-E0CA-053A-D542-E72165E2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6E9B-A731-EA18-5BC4-8E25504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82F0E-9483-FC6A-211E-AE556DD9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59B4-CB01-E466-4E26-3857A69B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90EF-BDC3-3835-11C0-D9F1B8A5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8AF4D-554C-9F26-7C48-24BD2993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8F666-4584-834C-9C89-048EA56EB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504DA-13B7-1BC7-AA79-080352589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F5323-C489-6934-4A4C-52CDA3BB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0D12-88AB-945B-2F8C-8EE4327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774DC-347E-16B2-430C-31FF2C07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B743-C74A-6DF1-F417-BDC55E11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915E8-7F9B-7A07-0823-10BD6F13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232-B74E-D7CA-8417-7CA7F87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0CBC2-BDDC-2DAF-2D91-D0D11CFF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C9798-CBAC-0FB6-6A5C-EAD3B368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CA610-3916-B49B-1562-B902134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70A6-DEBD-7DA0-1162-7AE28D8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36B0-1A45-FE18-02F9-8AA9D4C2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E275-8DD0-B41E-951E-F7BC4152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542CF-B282-ABAA-2634-D26B7057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D8A1-CFC6-DAE0-E4E5-CD2E27B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DF62-166E-6F24-CDC2-C2ED6965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ADAC-050B-F255-D351-DD4C4DF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2A6-D85F-A6B7-ADB0-60F2D794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68285-3EF3-2321-B294-F2A6301B5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FF580-D947-C298-FAAF-9358B989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D139-49A1-C760-F33A-917E2D32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FAA1B-0DF6-2E48-FBF3-0E05227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C8B4-9351-D614-B8FC-8F38A280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7694-169B-90D4-19AE-847E6EC1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53790-CB8D-0978-BC20-0D3CF0FC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10D3-A4F0-A517-F51C-95BB60937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F700-332E-AEF9-DDE0-C275FBFE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6CFD-4F09-7D98-2461-42E8BC102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2A71-FB7E-655D-1C0A-49FA5A22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541021"/>
            <a:ext cx="8676222" cy="1310639"/>
          </a:xfrm>
        </p:spPr>
        <p:txBody>
          <a:bodyPr>
            <a:noAutofit/>
          </a:bodyPr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DETECTION IN AN IMAGE</a:t>
            </a:r>
            <a:br>
              <a:rPr lang="en-IN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PYTHON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05D1-5293-C348-8FB3-E6274CE1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805" y="2016578"/>
            <a:ext cx="9978390" cy="448709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</a:pP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Shubha B.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2F210-1696-790B-9D6A-38BACF4E5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00790"/>
              </p:ext>
            </p:extLst>
          </p:nvPr>
        </p:nvGraphicFramePr>
        <p:xfrm>
          <a:off x="3235007" y="3507904"/>
          <a:ext cx="5718810" cy="11478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59405">
                  <a:extLst>
                    <a:ext uri="{9D8B030D-6E8A-4147-A177-3AD203B41FA5}">
                      <a16:colId xmlns:a16="http://schemas.microsoft.com/office/drawing/2014/main" val="3177211768"/>
                    </a:ext>
                  </a:extLst>
                </a:gridCol>
                <a:gridCol w="2859405">
                  <a:extLst>
                    <a:ext uri="{9D8B030D-6E8A-4147-A177-3AD203B41FA5}">
                      <a16:colId xmlns:a16="http://schemas.microsoft.com/office/drawing/2014/main" val="4115786302"/>
                    </a:ext>
                  </a:extLst>
                </a:gridCol>
              </a:tblGrid>
              <a:tr h="286856"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Vivek D Naik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4NM19EC199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72843"/>
                  </a:ext>
                </a:extLst>
              </a:tr>
              <a:tr h="288629"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Manoj S Bhat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4NM20EC409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4249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Vignesh Prabhu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4NM20EC411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108488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Sampath Kumar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8740" marR="71755" indent="-6985" algn="ctr">
                        <a:lnSpc>
                          <a:spcPct val="105000"/>
                        </a:lnSpc>
                        <a:spcAft>
                          <a:spcPts val="1345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4NM20EC413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25526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604A5C3-27D9-DE9A-F3E0-CCFEECB2F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64" y="3011543"/>
            <a:ext cx="3316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Project Report Submitted By,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59D2B-658B-8766-8C8D-D737AF591155}"/>
              </a:ext>
            </a:extLst>
          </p:cNvPr>
          <p:cNvSpPr txBox="1"/>
          <p:nvPr/>
        </p:nvSpPr>
        <p:spPr>
          <a:xfrm>
            <a:off x="9254169" y="452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27EA-DC7D-2D4F-2AE1-D191F3F5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0470"/>
            <a:ext cx="9905998" cy="41515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369A-4EE9-1ED3-516F-4116A38E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5628"/>
            <a:ext cx="9905998" cy="530772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detection in an using python is a project which will help the user to detect and extract the texts automatically in an image which might also include difficult background.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the user to copy the text detected from the software and paste it or note it anywhere possible which will help to save a lot of time as well as energy.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0271-CF21-7177-9E38-D92EC364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7467"/>
            <a:ext cx="9905998" cy="36933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F424-8A55-255C-3E10-9CAA9D6B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5" y="1066800"/>
            <a:ext cx="10241290" cy="5008178"/>
          </a:xfrm>
        </p:spPr>
        <p:txBody>
          <a:bodyPr/>
          <a:lstStyle/>
          <a:p>
            <a:pPr marL="0" lvl="0" indent="0" fontAlgn="base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Capturing or saving the image given by the user.</a:t>
            </a:r>
          </a:p>
          <a:p>
            <a:pPr lvl="0" fontAlgn="base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Recognising and detecting the text and text boundaries in an image. </a:t>
            </a:r>
          </a:p>
          <a:p>
            <a:pPr lvl="0" fontAlgn="base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character from the text using OCR.</a:t>
            </a:r>
          </a:p>
          <a:p>
            <a:pPr lvl="0" fontAlgn="base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Obtaining the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287-E892-5D1D-B96F-736AED76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C1A2-BB2F-7E6C-E8CA-6A6E512A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and saving the image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image using OpenCV.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text and numbers from the image. 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each character individually.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9A11-5A74-93AB-24AA-C277AC99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871"/>
            <a:ext cx="10515600" cy="7315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A66D1-349E-BDA6-54A2-573F116D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34390"/>
            <a:ext cx="5157787" cy="5355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ConfigCamera();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ReadCamera();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Waitforkey();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(key == space)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CaptureImage();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if(key == esc);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CloseCamera();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954A4-90B3-5628-C58E-42C6181D5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34390"/>
            <a:ext cx="5183188" cy="5355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go-to 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Img=LoadImage(image-name);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Img=Convert_to_RGB;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Text=DetectText();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DrawBoxesOnText();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Show(Img);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Wait(5000);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Close_all_window();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B91-ACD9-56E2-9662-A01E1333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1717D-6078-9D14-4748-9E3B0A09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9" r="13115"/>
          <a:stretch/>
        </p:blipFill>
        <p:spPr>
          <a:xfrm>
            <a:off x="915035" y="2221558"/>
            <a:ext cx="4500113" cy="2414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F77BA-3517-D098-7320-EC202926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48" y="1370939"/>
            <a:ext cx="5798966" cy="487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FF238-4285-034F-E2E3-45D8D1FE891C}"/>
              </a:ext>
            </a:extLst>
          </p:cNvPr>
          <p:cNvSpPr txBox="1"/>
          <p:nvPr/>
        </p:nvSpPr>
        <p:spPr>
          <a:xfrm>
            <a:off x="1318161" y="1769423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5846D-6506-FDB4-210F-B4576119E729}"/>
              </a:ext>
            </a:extLst>
          </p:cNvPr>
          <p:cNvSpPr txBox="1"/>
          <p:nvPr/>
        </p:nvSpPr>
        <p:spPr>
          <a:xfrm>
            <a:off x="5643006" y="78274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8189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DEB-887F-F3C8-1239-F9C2FF73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C8A8-FAF7-7509-5276-3C7B99A8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873943"/>
          </a:xfrm>
        </p:spPr>
        <p:txBody>
          <a:bodyPr/>
          <a:lstStyle/>
          <a:p>
            <a:r>
              <a:rPr lang="en-IN" sz="2400" dirty="0"/>
              <a:t>[1] Q. Ye and D. Doermann, "Text Detection and Recognition in Imagery: A Survey," in </a:t>
            </a:r>
            <a:r>
              <a:rPr lang="en-IN" sz="2400" i="1" dirty="0"/>
              <a:t>IEEE Transactions on Pattern Analysis and Machine Intelligence</a:t>
            </a:r>
            <a:r>
              <a:rPr lang="en-IN" sz="2400" dirty="0"/>
              <a:t>, vol. 37, no. 7, pp. 1480-1500, 1 July 2015, doi: 10.1109/TPAMI.2014.2366765.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r>
              <a:rPr lang="en-IN" sz="2400" dirty="0"/>
              <a:t>[2] L. Cao, H. Li, R. Xie and J. Zhu, "A Text Detection Algorithm for Image of Student Exercises Based on CTPN and Enhanced YOLOv3," in </a:t>
            </a:r>
            <a:r>
              <a:rPr lang="en-IN" sz="2400" i="1" dirty="0"/>
              <a:t>IEEE Access</a:t>
            </a:r>
            <a:r>
              <a:rPr lang="en-IN" sz="2400" dirty="0"/>
              <a:t>, vol. 8, pp. 176924-176934, 2020, doi: 10.1109/ACCESS.2020.3025221.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770B-A5ED-DCEE-917E-47C630F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8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72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379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TEXT DETECTION IN AN IMAGE USING PYTHON</vt:lpstr>
      <vt:lpstr>Introduction</vt:lpstr>
      <vt:lpstr>Objectives</vt:lpstr>
      <vt:lpstr>Methodology</vt:lpstr>
      <vt:lpstr>Algorithm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DETECTION IN AN IMAGE USING PYTHON</dc:title>
  <dc:creator>manoj bhat</dc:creator>
  <cp:lastModifiedBy>manoj bhat</cp:lastModifiedBy>
  <cp:revision>21</cp:revision>
  <dcterms:created xsi:type="dcterms:W3CDTF">2022-06-01T07:47:44Z</dcterms:created>
  <dcterms:modified xsi:type="dcterms:W3CDTF">2022-06-02T08:54:00Z</dcterms:modified>
</cp:coreProperties>
</file>