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7" r:id="rId3"/>
    <p:sldId id="258" r:id="rId4"/>
    <p:sldId id="259" r:id="rId5"/>
    <p:sldId id="260" r:id="rId6"/>
    <p:sldId id="261" r:id="rId7"/>
    <p:sldId id="262" r:id="rId8"/>
    <p:sldId id="263" r:id="rId9"/>
    <p:sldId id="264" r:id="rId10"/>
    <p:sldId id="265" r:id="rId12"/>
    <p:sldId id="266" r:id="rId13"/>
    <p:sldId id="267" r:id="rId14"/>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p>
            <a:endParaRPr lang="en-IN" dirty="0"/>
          </a:p>
        </p:txBody>
      </p:sp>
      <p:sp>
        <p:nvSpPr>
          <p:cNvPr id="1048612" name="Slide Number Placeholder 3"/>
          <p:cNvSpPr>
            <a:spLocks noGrp="1"/>
          </p:cNvSpPr>
          <p:nvPr>
            <p:ph type="sldNum" sz="quarter" idx="5"/>
          </p:nvPr>
        </p:nvSpPr>
        <p:spPr/>
        <p:txBody>
          <a:bodyPr/>
          <a:p>
            <a:fld id="{17E254F1-4415-47BF-9E91-C5D4B9A3335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3"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0" name="Date Placeholder 3"/>
          <p:cNvSpPr>
            <a:spLocks noGrp="1"/>
          </p:cNvSpPr>
          <p:nvPr>
            <p:ph type="dt" sz="half" idx="10"/>
          </p:nvPr>
        </p:nvSpPr>
        <p:spPr/>
        <p:txBody>
          <a:bodyPr/>
          <a:p>
            <a:fld id="{2CED4963-E985-44C4-B8C4-FDD613B7C2F8}" type="datetime1">
              <a:rPr lang="en-US" smtClean="0"/>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p>
            <a:endParaRPr lang="en-US"/>
          </a:p>
        </p:txBody>
      </p:sp>
      <p:sp>
        <p:nvSpPr>
          <p:cNvPr id="1048642"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4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5" name="Vertical Text Placeholder 2"/>
          <p:cNvSpPr>
            <a:spLocks noGrp="1"/>
          </p:cNvSpPr>
          <p:nvPr>
            <p:ph type="body" orient="vert" idx="1"/>
          </p:nvPr>
        </p:nvSpPr>
        <p:spPr>
          <a:xfrm>
            <a:off x="774923" y="863600"/>
            <a:ext cx="7161625" cy="4807326"/>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p>
            <a:fld id="{ED291B17-9318-49DB-B28B-6E5994AE9581}" type="datetime1">
              <a:rPr lang="en-US" smtClean="0"/>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p>
            <a:endParaRPr lang="en-US"/>
          </a:p>
        </p:txBody>
      </p:sp>
      <p:sp>
        <p:nvSpPr>
          <p:cNvPr id="1048631"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3"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4"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6" name="Date Placeholder 6"/>
          <p:cNvSpPr>
            <a:spLocks noGrp="1"/>
          </p:cNvSpPr>
          <p:nvPr>
            <p:ph type="dt" sz="half" idx="10"/>
          </p:nvPr>
        </p:nvSpPr>
        <p:spPr/>
        <p:txBody>
          <a:bodyPr/>
          <a:p>
            <a:fld id="{B2497495-0637-405E-AE64-5CC7506D51F5}" type="datetime1">
              <a:rPr lang="en-US" smtClean="0"/>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64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5"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50"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1"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2" name="Date Placeholder 4"/>
          <p:cNvSpPr>
            <a:spLocks noGrp="1"/>
          </p:cNvSpPr>
          <p:nvPr>
            <p:ph type="dt" sz="half" idx="10"/>
          </p:nvPr>
        </p:nvSpPr>
        <p:spPr/>
        <p:txBody>
          <a:bodyPr/>
          <a:p>
            <a:fld id="{7BFFD690-9426-415D-8B65-26881E07B2D4}" type="datetime1">
              <a:rPr lang="en-US" smtClean="0"/>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p>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0" name="Date Placeholder 6"/>
          <p:cNvSpPr>
            <a:spLocks noGrp="1"/>
          </p:cNvSpPr>
          <p:nvPr>
            <p:ph type="dt" sz="half" idx="10"/>
          </p:nvPr>
        </p:nvSpPr>
        <p:spPr/>
        <p:txBody>
          <a:bodyPr/>
          <a:p>
            <a:fld id="{04C4989A-474C-40DE-95B9-011C28B71673}" type="datetime1">
              <a:rPr lang="en-US" smtClean="0"/>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9"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9" name="Date Placeholder 2"/>
          <p:cNvSpPr>
            <a:spLocks noGrp="1"/>
          </p:cNvSpPr>
          <p:nvPr>
            <p:ph type="dt" sz="half" idx="10"/>
          </p:nvPr>
        </p:nvSpPr>
        <p:spPr/>
        <p:txBody>
          <a:bodyPr/>
          <a:p>
            <a:fld id="{5DB4ED54-5B5E-4A04-93D3-5772E3CE3818}" type="datetime1">
              <a:rPr lang="en-US" smtClean="0"/>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7"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8"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2"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5" name="Date Placeholder 4"/>
          <p:cNvSpPr>
            <a:spLocks noGrp="1"/>
          </p:cNvSpPr>
          <p:nvPr>
            <p:ph type="dt" sz="half" idx="10"/>
          </p:nvPr>
        </p:nvSpPr>
        <p:spPr/>
        <p:txBody>
          <a:bodyPr/>
          <a:p>
            <a:fld id="{7E18DB4A-8810-4A10-AD5C-D5E2C667F5B3}" type="datetime1">
              <a:rPr lang="en-US" smtClean="0"/>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p>
            <a:pPr algn="l"/>
            <a:endParaRPr lang="en-US"/>
          </a:p>
        </p:txBody>
      </p:sp>
      <p:sp>
        <p:nvSpPr>
          <p:cNvPr id="104863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youtu.be/GsfT2sv_zCo?si=7oSQDYeac-0jdexA" TargetMode="External"/><Relationship Id="rId2" Type="http://schemas.openxmlformats.org/officeDocument/2006/relationships/hyperlink" Target="https://github.com/" TargetMode="External"/><Relationship Id="rId1" Type="http://schemas.openxmlformats.org/officeDocument/2006/relationships/hyperlink" Target="https://www.kagg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3"/>
          <p:cNvSpPr txBox="1"/>
          <p:nvPr/>
        </p:nvSpPr>
        <p:spPr>
          <a:xfrm>
            <a:off x="3117529" y="4586365"/>
            <a:ext cx="4507670" cy="1310639"/>
          </a:xfrm>
          <a:prstGeom prst="rect">
            <a:avLst/>
          </a:prstGeom>
          <a:noFill/>
        </p:spPr>
        <p:txBody>
          <a:bodyPr wrap="square" lIns="91440" tIns="45720" rIns="91440" bIns="45720" rtlCol="0" anchor="t">
            <a:spAutoFit/>
          </a:bodyPr>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M</a:t>
            </a:r>
            <a:r>
              <a:rPr lang="en-US" sz="2000" b="1" dirty="0">
                <a:solidFill>
                  <a:schemeClr val="accent1">
                    <a:lumMod val="75000"/>
                  </a:schemeClr>
                </a:solidFill>
                <a:latin typeface="Arial" panose="020B0604020202020204"/>
                <a:cs typeface="Arial" panose="020B0604020202020204"/>
              </a:rPr>
              <a:t>A</a:t>
            </a:r>
            <a:r>
              <a:rPr lang="en-US" sz="2000" b="1" dirty="0">
                <a:solidFill>
                  <a:schemeClr val="accent1">
                    <a:lumMod val="75000"/>
                  </a:schemeClr>
                </a:solidFill>
                <a:latin typeface="Arial" panose="020B0604020202020204"/>
                <a:cs typeface="Arial" panose="020B0604020202020204"/>
              </a:rPr>
              <a:t>N</a:t>
            </a:r>
            <a:r>
              <a:rPr lang="en-US" sz="2000" b="1" dirty="0">
                <a:solidFill>
                  <a:schemeClr val="accent1">
                    <a:lumMod val="75000"/>
                  </a:schemeClr>
                </a:solidFill>
                <a:latin typeface="Arial" panose="020B0604020202020204"/>
                <a:cs typeface="Arial" panose="020B0604020202020204"/>
              </a:rPr>
              <a:t>O</a:t>
            </a:r>
            <a:r>
              <a:rPr lang="en-US" sz="2000" b="1" dirty="0">
                <a:solidFill>
                  <a:schemeClr val="accent1">
                    <a:lumMod val="75000"/>
                  </a:schemeClr>
                </a:solidFill>
                <a:latin typeface="Arial" panose="020B0604020202020204"/>
                <a:cs typeface="Arial" panose="020B0604020202020204"/>
              </a:rPr>
              <a:t>J</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S</a:t>
            </a:r>
            <a:r>
              <a:rPr lang="en-US" sz="2000" b="1" dirty="0">
                <a:solidFill>
                  <a:schemeClr val="accent1">
                    <a:lumMod val="75000"/>
                  </a:schemeClr>
                </a:solidFill>
                <a:latin typeface="Arial" panose="020B0604020202020204"/>
                <a:cs typeface="Arial" panose="020B0604020202020204"/>
              </a:rPr>
              <a:t>I</a:t>
            </a:r>
            <a:r>
              <a:rPr lang="en-US" sz="2000" b="1" dirty="0">
                <a:solidFill>
                  <a:schemeClr val="accent1">
                    <a:lumMod val="75000"/>
                  </a:schemeClr>
                </a:solidFill>
                <a:latin typeface="Arial" panose="020B0604020202020204"/>
                <a:cs typeface="Arial" panose="020B0604020202020204"/>
              </a:rPr>
              <a:t>N</a:t>
            </a:r>
            <a:r>
              <a:rPr lang="en-US" sz="2000" b="1" dirty="0">
                <a:solidFill>
                  <a:schemeClr val="accent1">
                    <a:lumMod val="75000"/>
                  </a:schemeClr>
                </a:solidFill>
                <a:latin typeface="Arial" panose="020B0604020202020204"/>
                <a:cs typeface="Arial" panose="020B0604020202020204"/>
              </a:rPr>
              <a:t>G</a:t>
            </a:r>
            <a:r>
              <a:rPr lang="en-US" sz="2000" b="1" dirty="0">
                <a:solidFill>
                  <a:schemeClr val="accent1">
                    <a:lumMod val="75000"/>
                  </a:schemeClr>
                </a:solidFill>
                <a:latin typeface="Arial" panose="020B0604020202020204"/>
                <a:cs typeface="Arial" panose="020B0604020202020204"/>
              </a:rPr>
              <a:t>H</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R</a:t>
            </a:r>
            <a:r>
              <a:rPr lang="en-US" sz="2000" b="1" dirty="0">
                <a:solidFill>
                  <a:schemeClr val="accent1">
                    <a:lumMod val="75000"/>
                  </a:schemeClr>
                </a:solidFill>
                <a:latin typeface="Arial" panose="020B0604020202020204"/>
                <a:cs typeface="Arial" panose="020B0604020202020204"/>
              </a:rPr>
              <a:t>A</a:t>
            </a:r>
            <a:r>
              <a:rPr lang="en-US" sz="2000" b="1" dirty="0">
                <a:solidFill>
                  <a:schemeClr val="accent1">
                    <a:lumMod val="75000"/>
                  </a:schemeClr>
                </a:solidFill>
                <a:latin typeface="Arial" panose="020B0604020202020204"/>
                <a:cs typeface="Arial" panose="020B0604020202020204"/>
              </a:rPr>
              <a:t>W</a:t>
            </a:r>
            <a:r>
              <a:rPr lang="en-US" sz="2000" b="1" dirty="0">
                <a:solidFill>
                  <a:schemeClr val="accent1">
                    <a:lumMod val="75000"/>
                  </a:schemeClr>
                </a:solidFill>
                <a:latin typeface="Arial" panose="020B0604020202020204"/>
                <a:cs typeface="Arial" panose="020B0604020202020204"/>
              </a:rPr>
              <a:t>A</a:t>
            </a:r>
            <a:r>
              <a:rPr lang="en-US" sz="2000" b="1" dirty="0">
                <a:solidFill>
                  <a:schemeClr val="accent1">
                    <a:lumMod val="75000"/>
                  </a:schemeClr>
                </a:solidFill>
                <a:latin typeface="Arial" panose="020B0604020202020204"/>
                <a:cs typeface="Arial" panose="020B0604020202020204"/>
              </a:rPr>
              <a:t>T</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GRACE COLLEGE OF ENGINEERING </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M</a:t>
            </a:r>
            <a:r>
              <a:rPr lang="en-US" sz="2000" b="1" dirty="0">
                <a:solidFill>
                  <a:schemeClr val="accent1">
                    <a:lumMod val="75000"/>
                  </a:schemeClr>
                </a:solidFill>
                <a:latin typeface="Arial" panose="020B0604020202020204"/>
                <a:cs typeface="Arial" panose="020B0604020202020204"/>
              </a:rPr>
              <a:t>E</a:t>
            </a:r>
            <a:r>
              <a:rPr lang="en-US" sz="2000" b="1" dirty="0">
                <a:solidFill>
                  <a:schemeClr val="accent1">
                    <a:lumMod val="75000"/>
                  </a:schemeClr>
                </a:solidFill>
                <a:latin typeface="Arial" panose="020B0604020202020204"/>
                <a:cs typeface="Arial" panose="020B0604020202020204"/>
              </a:rPr>
              <a:t>C</a:t>
            </a:r>
            <a:r>
              <a:rPr lang="en-US" sz="2000" b="1" dirty="0">
                <a:solidFill>
                  <a:schemeClr val="accent1">
                    <a:lumMod val="75000"/>
                  </a:schemeClr>
                </a:solidFill>
                <a:latin typeface="Arial" panose="020B0604020202020204"/>
                <a:cs typeface="Arial" panose="020B0604020202020204"/>
              </a:rPr>
              <a:t>H</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DEPARTMENT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p>
            <a:pPr marL="305435" indent="-305435"/>
            <a:r>
              <a:rPr lang="en-IN" sz="2400" dirty="0">
                <a:hlinkClick r:id="rId1"/>
              </a:rPr>
              <a:t>https://www.kaggle.com/</a:t>
            </a:r>
            <a:endParaRPr lang="en-IN" sz="2400" dirty="0"/>
          </a:p>
          <a:p>
            <a:pPr marL="305435" indent="-305435"/>
            <a:r>
              <a:rPr lang="en-IN" sz="2400" dirty="0">
                <a:hlinkClick r:id="rId2"/>
              </a:rPr>
              <a:t>https://github.com/</a:t>
            </a:r>
            <a:endParaRPr lang="en-IN" sz="2400" dirty="0"/>
          </a:p>
          <a:p>
            <a:pPr marL="305435" indent="-305435"/>
            <a:r>
              <a:rPr lang="en-IN" sz="2400" dirty="0">
                <a:hlinkClick r:id="rId3"/>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endParaRPr lang="en-US" sz="2000" b="1"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endParaRPr lang="en-US" sz="2000" b="1"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endParaRPr lang="en-US" sz="2000" b="1"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Rectangle 1"/>
          <p:cNvSpPr>
            <a:spLocks noGrp="1" noChangeArrowheads="1"/>
          </p:cNvSpPr>
          <p:nvPr>
            <p:ph idx="1"/>
          </p:nvPr>
        </p:nvSpPr>
        <p:spPr bwMode="auto">
          <a:xfrm>
            <a:off x="581192" y="1600655"/>
            <a:ext cx="10687671" cy="2217675"/>
          </a:xfrm>
          <a:prstGeom prst="rect">
            <a:avLst/>
          </a:prstGeom>
          <a:noFill/>
          <a:ln>
            <a:noFill/>
          </a:ln>
          <a:effectLst/>
        </p:spPr>
        <p:txBody>
          <a:bodyPr vert="horz" wrap="square" lIns="0" tIns="198375"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1" y="1087378"/>
            <a:ext cx="11613485" cy="5563973"/>
          </a:xfrm>
        </p:spPr>
        <p:txBody>
          <a:bodyPr vert="horz" lIns="91440" tIns="45720" rIns="91440" bIns="45720" rtlCol="0" anchor="ctr">
            <a:noAutofit/>
          </a:bodyPr>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1048600" name="TextBox 2"/>
          <p:cNvSpPr txBox="1"/>
          <p:nvPr/>
        </p:nvSpPr>
        <p:spPr>
          <a:xfrm>
            <a:off x="832756" y="1951672"/>
            <a:ext cx="9960429" cy="1938992"/>
          </a:xfrm>
          <a:prstGeom prst="rect">
            <a:avLst/>
          </a:prstGeom>
          <a:noFill/>
        </p:spPr>
        <p:txBody>
          <a:bodyPr wrap="square" rtlCol="0">
            <a:spAutoFit/>
          </a:bodyPr>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endParaRPr lang="en-US" sz="2000" b="0" i="0" dirty="0">
              <a:solidFill>
                <a:srgbClr val="0D0D0D"/>
              </a:solidFill>
              <a:effectLst/>
              <a:latin typeface="Aharoni" panose="02010803020104030203" pitchFamily="2" charset="-79"/>
              <a:cs typeface="Aharoni" panose="02010803020104030203" pitchFamily="2" charset="-79"/>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1048604" name="Content Placeholder 1"/>
          <p:cNvSpPr>
            <a:spLocks noGrp="1"/>
          </p:cNvSpPr>
          <p:nvPr>
            <p:ph idx="1"/>
          </p:nvPr>
        </p:nvSpPr>
        <p:spPr>
          <a:xfrm>
            <a:off x="581192" y="1482520"/>
            <a:ext cx="11029615" cy="4673324"/>
          </a:xfrm>
        </p:spPr>
        <p:txBody>
          <a:bodyPr>
            <a:normAutofit fontScale="76471" lnSpcReduction="20000"/>
          </a:bodyPr>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endParaRPr lang="en-IN" sz="2900" b="0" i="0" dirty="0">
              <a:solidFill>
                <a:srgbClr val="0D0D0D"/>
              </a:solidFill>
              <a:effectLst/>
              <a:latin typeface="Aharoni" panose="02010803020104030203" pitchFamily="2" charset="-79"/>
              <a:cs typeface="Aharoni" panose="02010803020104030203" pitchFamily="2" charset="-79"/>
            </a:endParaRP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endParaRPr lang="en-IN" sz="2900" b="0" i="0" dirty="0">
              <a:solidFill>
                <a:srgbClr val="0D0D0D"/>
              </a:solidFill>
              <a:effectLst/>
              <a:latin typeface="Aharoni" panose="02010803020104030203" pitchFamily="2" charset="-79"/>
              <a:cs typeface="Aharoni" panose="02010803020104030203" pitchFamily="2" charset="-79"/>
            </a:endParaRP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lang="en-US" sz="4400" b="1">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Grp="1" noChangeAspect="1"/>
          </p:cNvPicPr>
          <p:nvPr>
            <p:ph idx="1"/>
          </p:nvPr>
        </p:nvPicPr>
        <p:blipFill>
          <a:blip r:embed="rId1"/>
          <a:stretch>
            <a:fillRect/>
          </a:stretch>
        </p:blipFill>
        <p:spPr>
          <a:xfrm>
            <a:off x="424544" y="1518558"/>
            <a:ext cx="3494314" cy="1910442"/>
          </a:xfrm>
        </p:spPr>
      </p:pic>
      <p:pic>
        <p:nvPicPr>
          <p:cNvPr id="2097154" name="Picture 6"/>
          <p:cNvPicPr>
            <a:picLocks noChangeAspect="1"/>
          </p:cNvPicPr>
          <p:nvPr/>
        </p:nvPicPr>
        <p:blipFill>
          <a:blip r:embed="rId2"/>
          <a:stretch>
            <a:fillRect/>
          </a:stretch>
        </p:blipFill>
        <p:spPr>
          <a:xfrm>
            <a:off x="4523015" y="1518558"/>
            <a:ext cx="3750129" cy="1910442"/>
          </a:xfrm>
          <a:prstGeom prst="rect">
            <a:avLst/>
          </a:prstGeom>
        </p:spPr>
      </p:pic>
      <p:pic>
        <p:nvPicPr>
          <p:cNvPr id="2097155" name="Picture 8"/>
          <p:cNvPicPr>
            <a:picLocks noChangeAspect="1"/>
          </p:cNvPicPr>
          <p:nvPr/>
        </p:nvPicPr>
        <p:blipFill>
          <a:blip r:embed="rId3"/>
          <a:stretch>
            <a:fillRect/>
          </a:stretch>
        </p:blipFill>
        <p:spPr>
          <a:xfrm>
            <a:off x="8670471" y="1518559"/>
            <a:ext cx="3298372" cy="1910442"/>
          </a:xfrm>
          <a:prstGeom prst="rect">
            <a:avLst/>
          </a:prstGeom>
        </p:spPr>
      </p:pic>
      <p:pic>
        <p:nvPicPr>
          <p:cNvPr id="2097156" name="Picture 10"/>
          <p:cNvPicPr>
            <a:picLocks noChangeAspect="1"/>
          </p:cNvPicPr>
          <p:nvPr/>
        </p:nvPicPr>
        <p:blipFill>
          <a:blip r:embed="rId4"/>
          <a:stretch>
            <a:fillRect/>
          </a:stretch>
        </p:blipFill>
        <p:spPr>
          <a:xfrm>
            <a:off x="424545" y="4367479"/>
            <a:ext cx="3494313" cy="1910442"/>
          </a:xfrm>
          <a:prstGeom prst="rect">
            <a:avLst/>
          </a:prstGeom>
        </p:spPr>
      </p:pic>
      <p:pic>
        <p:nvPicPr>
          <p:cNvPr id="2097157" name="Picture 12"/>
          <p:cNvPicPr>
            <a:picLocks noChangeAspect="1"/>
          </p:cNvPicPr>
          <p:nvPr/>
        </p:nvPicPr>
        <p:blipFill>
          <a:blip r:embed="rId5"/>
          <a:stretch>
            <a:fillRect/>
          </a:stretch>
        </p:blipFill>
        <p:spPr>
          <a:xfrm>
            <a:off x="4523015" y="4367478"/>
            <a:ext cx="3750129" cy="1910442"/>
          </a:xfrm>
          <a:prstGeom prst="rect">
            <a:avLst/>
          </a:prstGeom>
        </p:spPr>
      </p:pic>
      <p:pic>
        <p:nvPicPr>
          <p:cNvPr id="2097158" name="Picture 14"/>
          <p:cNvPicPr>
            <a:picLocks noChangeAspect="1"/>
          </p:cNvPicPr>
          <p:nvPr/>
        </p:nvPicPr>
        <p:blipFill>
          <a:blip r:embed="rId6"/>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lang="en-US" sz="4400" b="1">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77023"/>
            <a:ext cx="184731" cy="923330"/>
          </a:xfrm>
          <a:prstGeom prst="rect">
            <a:avLst/>
          </a:prstGeom>
          <a:noFill/>
          <a:ln>
            <a:noFill/>
          </a:ln>
          <a:effec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avLst/>
          </a:prstGeom>
          <a:noFill/>
          <a:ln>
            <a:noFill/>
          </a:ln>
          <a:effec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2215991"/>
          </a:xfrm>
          <a:prstGeom prst="rect">
            <a:avLst/>
          </a:prstGeom>
          <a:noFill/>
        </p:spPr>
        <p:txBody>
          <a:bodyPr wrap="square" rtlCol="0">
            <a:spAutoFit/>
          </a:bodyPr>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endParaRPr lang="en-US" sz="2000" b="0" i="0" dirty="0">
              <a:solidFill>
                <a:srgbClr val="0D0D0D"/>
              </a:solidFill>
              <a:effectLst/>
              <a:latin typeface="Aharoni" panose="02010803020104030203" pitchFamily="2" charset="-79"/>
              <a:cs typeface="Aharoni" panose="02010803020104030203" pitchFamily="2" charset="-79"/>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p>
            <a:pPr marL="0" indent="0">
              <a:buNone/>
            </a:pPr>
            <a:endParaRPr lang="en-US" sz="2000" b="1" dirty="0"/>
          </a:p>
          <a:p>
            <a:pPr marL="305435" indent="-305435"/>
            <a:endParaRPr lang="en-US" dirty="0"/>
          </a:p>
        </p:txBody>
      </p:sp>
      <p:sp>
        <p:nvSpPr>
          <p:cNvPr id="1048614"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1048615" name="TextBox 3"/>
          <p:cNvSpPr txBox="1"/>
          <p:nvPr/>
        </p:nvSpPr>
        <p:spPr>
          <a:xfrm>
            <a:off x="698956" y="2352222"/>
            <a:ext cx="9130845" cy="2215991"/>
          </a:xfrm>
          <a:prstGeom prst="rect">
            <a:avLst/>
          </a:prstGeom>
          <a:noFill/>
        </p:spPr>
        <p:txBody>
          <a:bodyPr wrap="square" rtlCol="0">
            <a:spAutoFit/>
          </a:bodyPr>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endParaRPr lang="en-US" sz="2000" b="0" i="0" dirty="0">
              <a:solidFill>
                <a:srgbClr val="0D0D0D"/>
              </a:solidFill>
              <a:effectLst/>
              <a:latin typeface="Aharoni" panose="02010803020104030203" pitchFamily="2" charset="-79"/>
              <a:cs typeface="Aharoni" panose="02010803020104030203" pitchFamily="2" charset="-79"/>
            </a:endParaRP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3204</Words>
  <Application>WPS Presentation</Application>
  <PresentationFormat/>
  <Paragraphs>86</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Wingdings 2</vt:lpstr>
      <vt:lpstr>Arial</vt:lpstr>
      <vt:lpstr>Aharoni</vt:lpstr>
      <vt:lpstr>Yu Gothic UI Semibold</vt:lpstr>
      <vt:lpstr>Söhne</vt:lpstr>
      <vt:lpstr>Calibri</vt:lpstr>
      <vt:lpstr>Calibri Light</vt:lpstr>
      <vt:lpstr>Franklin Gothic Book</vt:lpstr>
      <vt:lpstr>Microsoft YaHei</vt:lpstr>
      <vt:lpstr>Arial Unicode MS</vt:lpstr>
      <vt:lpstr>Franklin Gothic Demi</vt:lpstr>
      <vt:lpstr>华文中宋</vt:lpstr>
      <vt:lpstr>Segoe Print</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Muruga</cp:lastModifiedBy>
  <cp:revision>1</cp:revision>
  <dcterms:created xsi:type="dcterms:W3CDTF">2024-04-05T06:47:54Z</dcterms:created>
  <dcterms:modified xsi:type="dcterms:W3CDTF">2024-04-05T06:47:54Z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E0E1856D93A043599E09BE7BBBE6CF5C_13</vt:lpwstr>
  </property>
  <property fmtid="{D5CDD505-2E9C-101B-9397-08002B2CF9AE}" pid="4" name="KSOProductBuildVer">
    <vt:lpwstr>1033-12.2.0.13489</vt:lpwstr>
  </property>
</Properties>
</file>