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0" r:id="rId9"/>
    <p:sldId id="271" r:id="rId10"/>
    <p:sldId id="272" r:id="rId11"/>
    <p:sldId id="269" r:id="rId12"/>
    <p:sldId id="264" r:id="rId13"/>
    <p:sldId id="265" r:id="rId14"/>
    <p:sldId id="266" r:id="rId15"/>
    <p:sldId id="268" r:id="rId16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="smNativeData" xmlns:pr="smNativeData" xmlns:p15="http://schemas.microsoft.com/office/powerpoint/2012/main" xmlns:p14="http://schemas.microsoft.com/office/powerpoint/2010/main" xmlns:mc="http://schemas.openxmlformats.org/markup-compatibility/2006" dt="1731833171" val="1218" revOS="4"/>
      <pr:smFileRevision xmlns="smNativeData" xmlns:pr="smNativeData" xmlns:p15="http://schemas.microsoft.com/office/powerpoint/2012/main" xmlns:p14="http://schemas.microsoft.com/office/powerpoint/2010/main" xmlns:mc="http://schemas.openxmlformats.org/markup-compatibility/2006" dt="1731833171" val="101"/>
      <pr:guideOptions xmlns="smNativeData" xmlns:pr="smNativeData" xmlns:p15="http://schemas.microsoft.com/office/powerpoint/2012/main" xmlns:p14="http://schemas.microsoft.com/office/powerpoint/2010/main" xmlns:mc="http://schemas.openxmlformats.org/markup-compatibility/2006" dt="173183317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" d="100"/>
        <a:sy n="17" d="100"/>
      </p:scale>
      <p:origin x="0" y="0"/>
    </p:cViewPr>
  </p:sorterViewPr>
  <p:notesViewPr>
    <p:cSldViewPr snapToGrid="0">
      <p:cViewPr>
        <p:scale>
          <a:sx n="68" d="100"/>
          <a:sy n="68" d="100"/>
        </p:scale>
        <p:origin x="378" y="414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IEgAA0wIAABAAAAAmAAAACAAAAD+PAAAAAAAA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n-in" cap="none"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0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6505F09-47DB-05A9-95E8-B1FC11A663E4}" type="datetime1">
              <a:rPr lang="en-in" cap="none"/>
              <a:t>03-12-2024</a:t>
            </a:fld>
            <a:endParaRPr lang="en-in" cap="none"/>
          </a:p>
        </p:txBody>
      </p:sp>
      <p:sp>
        <p:nvSpPr>
          <p:cNvPr id="4" name="Slide Image Placeholder 3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L8PAAD/Hw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5" name="Notes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D/Hw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G41AABIEgAAQDgAABAAAAAmAAAACAAAAL+PAAD/HwAA"/>
              </a:ext>
            </a:extLst>
          </p:cNvSpPr>
          <p:nvPr>
            <p:ph type="ftr" sz="quarter" idx="11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n-in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D/Hw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650726F-21DB-0584-95E8-D7D13CA66382}" type="slidenum">
              <a:rPr lang="en-in" cap="none"/>
              <a:t>‹#›</a:t>
            </a:fld>
            <a:endParaRPr lang="en-in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5hcAAG41AAAuKgAAQDgAABAAAAAmAAAACAAAAAGAAAB/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  <a:noFill/>
        </p:spPr>
        <p:txBody>
          <a:bodyPr/>
          <a:lstStyle>
            <a:lvl1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1pPr>
            <a:lvl2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2pPr>
            <a:lvl3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3pPr>
            <a:lvl4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4pPr>
            <a:lvl5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5pPr>
            <a:lvl6pPr marL="2514600" indent="-228600" defTabSz="457200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6pPr>
            <a:lvl7pPr marL="2971800" indent="-228600" defTabSz="457200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7pPr>
            <a:lvl8pPr marL="3429000" indent="-228600" defTabSz="457200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8pPr>
            <a:lvl9pPr marL="3886200" indent="-228600" defTabSz="457200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650556C-22DB-05A3-95E8-D4F61BA66381}" type="slidenum">
              <a:rPr lang="en-us" cap="none">
                <a:solidFill>
                  <a:srgbClr val="000000"/>
                </a:solidFill>
                <a:latin typeface="Times New Roman" pitchFamily="1" charset="0"/>
                <a:ea typeface="Calibri" pitchFamily="2" charset="0"/>
                <a:cs typeface="DejaVu Sans" charset="0"/>
              </a:rPr>
              <a:t>1</a:t>
            </a:fld>
            <a:endParaRPr lang="en-us" cap="none">
              <a:solidFill>
                <a:srgbClr val="000000"/>
              </a:solidFill>
              <a:latin typeface="Times New Roman" pitchFamily="1" charset="0"/>
              <a:ea typeface="Calibri" pitchFamily="2" charset="0"/>
              <a:cs typeface="DejaVu Sans" charset="0"/>
            </a:endParaRPr>
          </a:p>
        </p:txBody>
      </p:sp>
      <p:sp>
        <p:nvSpPr>
          <p:cNvPr id="3" name="Rectangle 1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C0AAAAAkAAAAEgAAACQAAAAS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SAMAALMEAACGLAAA5xsAABAAAAAmAAAACAAAAAEOAAD/HwAA"/>
              </a:ext>
            </a:extLst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4" name="Rectangle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yQQAAGMdAAAKKwAAOjkAABAgAAAmAAAACAAAAIEeAAB/AAAA"/>
              </a:ext>
            </a:extLst>
          </p:cNvSpPr>
          <p:nvPr>
            <p:ph type="body" idx="1"/>
          </p:nvPr>
        </p:nvSpPr>
        <p:spPr>
          <a:xfrm>
            <a:off x="777875" y="4777105"/>
            <a:ext cx="6218555" cy="4525645"/>
          </a:xfrm>
          <a:noFill/>
        </p:spPr>
        <p:txBody>
          <a:bodyPr vert="horz" wrap="non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endParaRPr lang="en-us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nu4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GAAAB/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  <a:noFill/>
        </p:spPr>
        <p:txBody>
          <a:bodyPr/>
          <a:lstStyle>
            <a:lvl1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1pPr>
            <a:lvl2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2pPr>
            <a:lvl3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3pPr>
            <a:lvl4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4pPr>
            <a:lvl5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5pPr>
            <a:lvl6pPr marL="2514600" indent="-228600" defTabSz="457200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6pPr>
            <a:lvl7pPr marL="2971800" indent="-228600" defTabSz="457200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7pPr>
            <a:lvl8pPr marL="3429000" indent="-228600" defTabSz="457200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8pPr>
            <a:lvl9pPr marL="3886200" indent="-228600" defTabSz="457200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9pPr>
          </a:lstStyle>
          <a:p>
            <a:pPr>
              <a:defRPr lang="en-us"/>
            </a:pPr>
            <a:fld id="{36503A90-DEDB-05CC-95E8-289974A6637D}" type="slidenum">
              <a:rPr lang="en-us" cap="none">
                <a:solidFill>
                  <a:srgbClr val="000000"/>
                </a:solidFill>
                <a:latin typeface="Times New Roman" pitchFamily="1" charset="0"/>
                <a:ea typeface="Calibri" pitchFamily="2" charset="0"/>
                <a:cs typeface="DejaVu Sans" charset="0"/>
              </a:rPr>
              <a:t>2</a:t>
            </a:fld>
            <a:endParaRPr lang="en-us" cap="none">
              <a:solidFill>
                <a:srgbClr val="000000"/>
              </a:solidFill>
              <a:latin typeface="Times New Roman" pitchFamily="1" charset="0"/>
              <a:ea typeface="Calibri" pitchFamily="2" charset="0"/>
              <a:cs typeface="DejaVu Sans" charset="0"/>
            </a:endParaRPr>
          </a:p>
        </p:txBody>
      </p:sp>
      <p:sp>
        <p:nvSpPr>
          <p:cNvPr id="3" name="Rectangle 1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C0AAAAAkAAAAEgAAACQAAAAS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Pbv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SAMAALMEAACGLAAA5xsAABAAAAAmAAAACAAAAAEOAAD/HwAA"/>
              </a:ext>
            </a:extLst>
          </p:cNvSpPr>
          <p:nvPr>
            <p:ph type="sldImg"/>
          </p:nvPr>
        </p:nvSpPr>
        <p:spPr>
          <a:xfrm>
            <a:off x="533400" y="763905"/>
            <a:ext cx="6704330" cy="3771900"/>
          </a:xfr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4" name="Rectangle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QQAAGMdAAAKKwAAOjkAABAAAAAmAAAACAAAAIEeAAB/AAAA"/>
              </a:ext>
            </a:extLst>
          </p:cNvSpPr>
          <p:nvPr>
            <p:ph type="body" idx="1"/>
          </p:nvPr>
        </p:nvSpPr>
        <p:spPr>
          <a:xfrm>
            <a:off x="777875" y="4777105"/>
            <a:ext cx="6218555" cy="4525645"/>
          </a:xfrm>
          <a:noFill/>
        </p:spPr>
        <p:txBody>
          <a:bodyPr vert="horz" wrap="non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endParaRPr lang="en-us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9/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GAAAB/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  <a:noFill/>
        </p:spPr>
        <p:txBody>
          <a:bodyPr/>
          <a:lstStyle>
            <a:lvl1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1pPr>
            <a:lvl2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2pPr>
            <a:lvl3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3pPr>
            <a:lvl4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4pPr>
            <a:lvl5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5pPr>
            <a:lvl6pPr marL="2514600" indent="-228600" defTabSz="457200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6pPr>
            <a:lvl7pPr marL="2971800" indent="-228600" defTabSz="457200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7pPr>
            <a:lvl8pPr marL="3429000" indent="-228600" defTabSz="457200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8pPr>
            <a:lvl9pPr marL="3886200" indent="-228600" defTabSz="457200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9pPr>
          </a:lstStyle>
          <a:p>
            <a:pPr>
              <a:defRPr lang="en-us"/>
            </a:pPr>
            <a:fld id="{36504823-6DDB-05BE-95E8-9BEB06A663CE}" type="slidenum">
              <a:rPr lang="en-us" cap="none">
                <a:solidFill>
                  <a:srgbClr val="000000"/>
                </a:solidFill>
                <a:latin typeface="Times New Roman" pitchFamily="1" charset="0"/>
                <a:ea typeface="Calibri" pitchFamily="2" charset="0"/>
                <a:cs typeface="DejaVu Sans" charset="0"/>
              </a:rPr>
              <a:t>3</a:t>
            </a:fld>
            <a:endParaRPr lang="en-us" cap="none">
              <a:solidFill>
                <a:srgbClr val="000000"/>
              </a:solidFill>
              <a:latin typeface="Times New Roman" pitchFamily="1" charset="0"/>
              <a:ea typeface="Calibri" pitchFamily="2" charset="0"/>
              <a:cs typeface="DejaVu Sans" charset="0"/>
            </a:endParaRPr>
          </a:p>
        </p:txBody>
      </p:sp>
      <p:sp>
        <p:nvSpPr>
          <p:cNvPr id="3" name="Rectangle 1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C0AAAAAkAAAAEgAAACQAAAAS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7+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SAMAALMEAACILAAA5xsAABAAAAAmAAAACAAAAAEOAAD/HwAA"/>
              </a:ext>
            </a:extLst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4" name="Rectangle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QQAAGMdAAAKKwAAOjkAABAAAAAmAAAACAAAAIEeAAB/AAAA"/>
              </a:ext>
            </a:extLst>
          </p:cNvSpPr>
          <p:nvPr>
            <p:ph type="body" idx="1"/>
          </p:nvPr>
        </p:nvSpPr>
        <p:spPr>
          <a:xfrm>
            <a:off x="777875" y="4777105"/>
            <a:ext cx="6218555" cy="4525645"/>
          </a:xfrm>
          <a:noFill/>
        </p:spPr>
        <p:txBody>
          <a:bodyPr vert="horz" wrap="non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endParaRPr lang="en-us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GAAAB/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  <a:noFill/>
        </p:spPr>
        <p:txBody>
          <a:bodyPr/>
          <a:lstStyle>
            <a:lvl1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1pPr>
            <a:lvl2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2pPr>
            <a:lvl3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3pPr>
            <a:lvl4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4pPr>
            <a:lvl5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5pPr>
            <a:lvl6pPr marL="2514600" indent="-228600" defTabSz="457200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6pPr>
            <a:lvl7pPr marL="2971800" indent="-228600" defTabSz="457200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7pPr>
            <a:lvl8pPr marL="3429000" indent="-228600" defTabSz="457200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8pPr>
            <a:lvl9pPr marL="3886200" indent="-228600" defTabSz="457200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9pPr>
          </a:lstStyle>
          <a:p>
            <a:pPr>
              <a:defRPr lang="en-us"/>
            </a:pPr>
            <a:fld id="{36502A28-66DB-05DC-95E8-908964A663C5}" type="slidenum">
              <a:rPr lang="en-us" cap="none">
                <a:solidFill>
                  <a:srgbClr val="000000"/>
                </a:solidFill>
                <a:latin typeface="Times New Roman" pitchFamily="1" charset="0"/>
                <a:ea typeface="Calibri" pitchFamily="2" charset="0"/>
                <a:cs typeface="DejaVu Sans" charset="0"/>
              </a:rPr>
              <a:t>4</a:t>
            </a:fld>
            <a:endParaRPr lang="en-us" cap="none">
              <a:solidFill>
                <a:srgbClr val="000000"/>
              </a:solidFill>
              <a:latin typeface="Times New Roman" pitchFamily="1" charset="0"/>
              <a:ea typeface="Calibri" pitchFamily="2" charset="0"/>
              <a:cs typeface="DejaVu Sans" charset="0"/>
            </a:endParaRPr>
          </a:p>
        </p:txBody>
      </p:sp>
      <p:sp>
        <p:nvSpPr>
          <p:cNvPr id="3" name="Rectangle 1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C0AAAAAkAAAAEgAAACQAAAAS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SAMAALMEAACILAAA5xsAABAAAAAmAAAACAAAAAEOAAD/HwAA"/>
              </a:ext>
            </a:extLst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4" name="Rectangle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QQAAGMdAAAKKwAAOjkAABAAAAAmAAAACAAAAIEeAAB/AAAA"/>
              </a:ext>
            </a:extLst>
          </p:cNvSpPr>
          <p:nvPr>
            <p:ph type="body" idx="1"/>
          </p:nvPr>
        </p:nvSpPr>
        <p:spPr>
          <a:xfrm>
            <a:off x="777875" y="4777105"/>
            <a:ext cx="6218555" cy="4525645"/>
          </a:xfrm>
          <a:noFill/>
        </p:spPr>
        <p:txBody>
          <a:bodyPr vert="horz" wrap="non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endParaRPr lang="en-us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GAAAB/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  <a:noFill/>
        </p:spPr>
        <p:txBody>
          <a:bodyPr/>
          <a:lstStyle>
            <a:lvl1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1pPr>
            <a:lvl2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2pPr>
            <a:lvl3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3pPr>
            <a:lvl4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4pPr>
            <a:lvl5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5pPr>
            <a:lvl6pPr marL="2514600" indent="-228600" defTabSz="457200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6pPr>
            <a:lvl7pPr marL="2971800" indent="-228600" defTabSz="457200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7pPr>
            <a:lvl8pPr marL="3429000" indent="-228600" defTabSz="457200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8pPr>
            <a:lvl9pPr marL="3886200" indent="-228600" defTabSz="457200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9pPr>
          </a:lstStyle>
          <a:p>
            <a:pPr>
              <a:defRPr lang="en-us"/>
            </a:pPr>
            <a:fld id="{36505620-6EDB-05A0-95E8-98F518A663CD}" type="slidenum">
              <a:rPr lang="en-us" cap="none">
                <a:solidFill>
                  <a:srgbClr val="000000"/>
                </a:solidFill>
                <a:latin typeface="Times New Roman" pitchFamily="1" charset="0"/>
                <a:ea typeface="Calibri" pitchFamily="2" charset="0"/>
                <a:cs typeface="DejaVu Sans" charset="0"/>
              </a:rPr>
              <a:t>5</a:t>
            </a:fld>
            <a:endParaRPr lang="en-us" cap="none">
              <a:solidFill>
                <a:srgbClr val="000000"/>
              </a:solidFill>
              <a:latin typeface="Times New Roman" pitchFamily="1" charset="0"/>
              <a:ea typeface="Calibri" pitchFamily="2" charset="0"/>
              <a:cs typeface="DejaVu Sans" charset="0"/>
            </a:endParaRPr>
          </a:p>
        </p:txBody>
      </p:sp>
      <p:sp>
        <p:nvSpPr>
          <p:cNvPr id="3" name="Rectangle 1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C0AAAAAkAAAAEgAAACQAAAAS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SAMAALMEAACILAAA5xsAABAAAAAmAAAACAAAAAEOAAD/HwAA"/>
              </a:ext>
            </a:extLst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4" name="Rectangle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QQAAGMdAAAKKwAAOjkAABAAAAAmAAAACAAAAIEeAAB/AAAA"/>
              </a:ext>
            </a:extLst>
          </p:cNvSpPr>
          <p:nvPr>
            <p:ph type="body" idx="1"/>
          </p:nvPr>
        </p:nvSpPr>
        <p:spPr>
          <a:xfrm>
            <a:off x="777875" y="4777105"/>
            <a:ext cx="6218555" cy="4525645"/>
          </a:xfrm>
          <a:noFill/>
        </p:spPr>
        <p:txBody>
          <a:bodyPr vert="horz" wrap="non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endParaRPr lang="en-us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GAAAB/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  <a:noFill/>
        </p:spPr>
        <p:txBody>
          <a:bodyPr/>
          <a:lstStyle>
            <a:lvl1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1pPr>
            <a:lvl2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2pPr>
            <a:lvl3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3pPr>
            <a:lvl4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4pPr>
            <a:lvl5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5pPr>
            <a:lvl6pPr marL="2514600" indent="-228600" defTabSz="457200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6pPr>
            <a:lvl7pPr marL="2971800" indent="-228600" defTabSz="457200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7pPr>
            <a:lvl8pPr marL="3429000" indent="-228600" defTabSz="457200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8pPr>
            <a:lvl9pPr marL="3886200" indent="-228600" defTabSz="457200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9pPr>
          </a:lstStyle>
          <a:p>
            <a:pPr>
              <a:defRPr lang="en-us"/>
            </a:pPr>
            <a:fld id="{36506823-6DDB-059E-95E8-9BCB26A663CE}" type="slidenum">
              <a:rPr lang="en-us" cap="none">
                <a:solidFill>
                  <a:srgbClr val="000000"/>
                </a:solidFill>
                <a:latin typeface="Times New Roman" pitchFamily="1" charset="0"/>
                <a:ea typeface="Calibri" pitchFamily="2" charset="0"/>
                <a:cs typeface="DejaVu Sans" charset="0"/>
              </a:rPr>
              <a:t>6</a:t>
            </a:fld>
            <a:endParaRPr lang="en-us" cap="none">
              <a:solidFill>
                <a:srgbClr val="000000"/>
              </a:solidFill>
              <a:latin typeface="Times New Roman" pitchFamily="1" charset="0"/>
              <a:ea typeface="Calibri" pitchFamily="2" charset="0"/>
              <a:cs typeface="DejaVu Sans" charset="0"/>
            </a:endParaRPr>
          </a:p>
        </p:txBody>
      </p:sp>
      <p:sp>
        <p:nvSpPr>
          <p:cNvPr id="3" name="Rectangle 1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C0AAAAAkAAAAEgAAACQAAAAS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X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SAMAALMEAACILAAA5xsAABAAAAAmAAAACAAAAAEOAAD/HwAA"/>
              </a:ext>
            </a:extLst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4" name="Rectangle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QQAAGMdAAAKKwAAOjkAABAAAAAmAAAACAAAAIEeAAB/AAAA"/>
              </a:ext>
            </a:extLst>
          </p:cNvSpPr>
          <p:nvPr>
            <p:ph type="body" idx="1"/>
          </p:nvPr>
        </p:nvSpPr>
        <p:spPr>
          <a:xfrm>
            <a:off x="777875" y="4777105"/>
            <a:ext cx="6218555" cy="4525645"/>
          </a:xfrm>
          <a:noFill/>
        </p:spPr>
        <p:txBody>
          <a:bodyPr vert="horz" wrap="non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endParaRPr lang="en-us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GAAAB/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  <a:noFill/>
        </p:spPr>
        <p:txBody>
          <a:bodyPr/>
          <a:lstStyle>
            <a:lvl1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1pPr>
            <a:lvl2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2pPr>
            <a:lvl3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3pPr>
            <a:lvl4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4pPr>
            <a:lvl5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5pPr>
            <a:lvl6pPr marL="2514600" indent="-228600" defTabSz="457200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6pPr>
            <a:lvl7pPr marL="2971800" indent="-228600" defTabSz="457200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7pPr>
            <a:lvl8pPr marL="3429000" indent="-228600" defTabSz="457200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8pPr>
            <a:lvl9pPr marL="3886200" indent="-228600" defTabSz="457200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WenQuanYi Micro Hei" charset="0"/>
              </a:defRPr>
            </a:lvl9pPr>
          </a:lstStyle>
          <a:p>
            <a:pPr>
              <a:defRPr lang="en-us"/>
            </a:pPr>
            <a:fld id="{36502477-39DB-05D2-95E8-CF876AA6639A}" type="slidenum">
              <a:rPr lang="en-us" cap="none">
                <a:solidFill>
                  <a:srgbClr val="000000"/>
                </a:solidFill>
                <a:latin typeface="Times New Roman" pitchFamily="1" charset="0"/>
                <a:ea typeface="Calibri" pitchFamily="2" charset="0"/>
                <a:cs typeface="DejaVu Sans" charset="0"/>
              </a:rPr>
              <a:t>15</a:t>
            </a:fld>
            <a:endParaRPr lang="en-us" cap="none">
              <a:solidFill>
                <a:srgbClr val="000000"/>
              </a:solidFill>
              <a:latin typeface="Times New Roman" pitchFamily="1" charset="0"/>
              <a:ea typeface="Calibri" pitchFamily="2" charset="0"/>
              <a:cs typeface="DejaVu Sans" charset="0"/>
            </a:endParaRPr>
          </a:p>
        </p:txBody>
      </p:sp>
      <p:sp>
        <p:nvSpPr>
          <p:cNvPr id="3" name="Rectangle 1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C0AAAAAkAAAAEgAAACQAAAAS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SAMAALMEAACILAAA5xsAABAAAAAmAAAACAAAAAEOAAD/HwAA"/>
              </a:ext>
            </a:extLst>
          </p:cNvSpPr>
          <p:nvPr>
            <p:ph type="sldImg"/>
          </p:nvPr>
        </p:nvSpPr>
        <p:spPr>
          <a:xfrm>
            <a:off x="533400" y="763905"/>
            <a:ext cx="6705600" cy="3771900"/>
          </a:xfr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4" name="Rectangle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QQAAGMdAAAKKwAAOjkAABAAAAAmAAAACAAAAIEeAAB/AAAA"/>
              </a:ext>
            </a:extLst>
          </p:cNvSpPr>
          <p:nvPr>
            <p:ph type="body" idx="1"/>
          </p:nvPr>
        </p:nvSpPr>
        <p:spPr>
          <a:xfrm>
            <a:off x="777875" y="4777105"/>
            <a:ext cx="6218555" cy="4525645"/>
          </a:xfrm>
          <a:noFill/>
        </p:spPr>
        <p:txBody>
          <a:bodyPr vert="horz" wrap="non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endParaRPr lang="en-us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ORnP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gQQAAmBUAABAAAAAmAAAACAAAAIGAAAAAAAAA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en-us" sz="60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CkWAACgQQAAWCAAABAAAAAmAAAACAAAAAGAAAAAAAAA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en-us" sz="2400" cap="none"/>
            </a:lvl1pPr>
            <a:lvl2pPr marL="457200" indent="0" algn="ctr">
              <a:buNone/>
              <a:defRPr lang="en-us" sz="2000" cap="none"/>
            </a:lvl2pPr>
            <a:lvl3pPr marL="914400" indent="0" algn="ctr">
              <a:buNone/>
              <a:defRPr lang="en-us" sz="1800" cap="none"/>
            </a:lvl3pPr>
            <a:lvl4pPr marL="1371600" indent="0" algn="ctr">
              <a:buNone/>
              <a:defRPr lang="en-us" sz="1600" cap="none"/>
            </a:lvl4pPr>
            <a:lvl5pPr marL="1828800" indent="0" algn="ctr">
              <a:buNone/>
              <a:defRPr lang="en-us" sz="1600" cap="none"/>
            </a:lvl5pPr>
            <a:lvl6pPr marL="2286000" indent="0" algn="ctr">
              <a:buNone/>
              <a:defRPr lang="en-us" sz="1600" cap="none"/>
            </a:lvl6pPr>
            <a:lvl7pPr marL="2743200" indent="0" algn="ctr">
              <a:buNone/>
              <a:defRPr lang="en-us" sz="1600" cap="none"/>
            </a:lvl7pPr>
            <a:lvl8pPr marL="3200400" indent="0" algn="ctr">
              <a:buNone/>
              <a:defRPr lang="en-us" sz="1600" cap="none"/>
            </a:lvl8pPr>
            <a:lvl9pPr marL="3657600" indent="0" algn="ctr">
              <a:buNone/>
              <a:defRPr lang="en-us" sz="1600" cap="none"/>
            </a:lvl9pPr>
          </a:lstStyle>
          <a:p>
            <a:pPr>
              <a:defRPr lang="en-us"/>
            </a:pPr>
            <a:r>
              <a:t>Click to edit Master subtitle style</a:t>
            </a:r>
            <a:endParaRPr lang="en-in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65068F3-BDDB-059E-95E8-4BCB26A6631E}" type="datetime1">
              <a:rPr lang="en-in" cap="none"/>
              <a:t>03-12-2024</a:t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Sx6x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shXA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6506C95-DBDB-059A-95E8-2DCF22A66378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6500FB3-FDDB-05F9-95E8-0BAC41A6635E}" type="datetime1">
              <a:rPr lang="en-in" cap="none"/>
              <a:t>03-12-2024</a:t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65071CC-82DB-0587-95E8-74D23FA66321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DUAAD8CAADYRQAAACYAABAAAAAmAAAACAAAAAMAAAAAAAAA"/>
              </a:ext>
            </a:extLst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C8NAAAACYAABAAAAAmAAAACAAAAAMAAAAAAAAA"/>
              </a:ext>
            </a:extLst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65023DE-90DB-05D5-95E8-66806DA66333}" type="datetime1">
              <a:rPr lang="en-in" cap="none"/>
              <a:t>03-12-2024</a:t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6502244-0ADB-05D4-95E8-FC816CA663A9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sNAABdRQAAJBYAABAAAAAmAAAACAAAAAEAAAAAAAAA"/>
              </a:ext>
            </a:extLst>
          </p:cNvSpPr>
          <p:nvPr>
            <p:ph type="title"/>
          </p:nvPr>
        </p:nvSpPr>
        <p:spPr>
          <a:xfrm>
            <a:off x="914400" y="2130425"/>
            <a:ext cx="10361295" cy="1468755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idx="10"/>
          </p:nvPr>
        </p:nvSpPr>
        <p:spPr/>
        <p:txBody>
          <a:bodyPr/>
          <a:lstStyle/>
          <a:p>
            <a:pPr>
              <a:defRPr lang="en-us"/>
            </a:pPr>
            <a:r>
              <a:t>2/7/20</a:t>
            </a:r>
          </a:p>
        </p:txBody>
      </p:sp>
      <p:sp>
        <p:nvSpPr>
          <p:cNvPr id="4" name="Rectangle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idx="12"/>
          </p:nvPr>
        </p:nvSpPr>
        <p:spPr/>
        <p:txBody>
          <a:bodyPr/>
          <a:lstStyle/>
          <a:p>
            <a:pPr>
              <a:defRPr lang="en-us"/>
            </a:pPr>
            <a:fld id="{3650594F-01DB-05AF-95E8-F7FA17A663A2}" type="slidenum"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cBC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hz6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6501254-1ADB-05E4-95E8-ECB15CA663B9}" type="datetime1">
              <a:rPr lang="en-in" cap="none"/>
              <a:t>03-12-2024</a:t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UFg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6505516-58DB-05A3-95E8-AEF61BA663FB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AMZQ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IUKAADORQAAERwAABAAAAAmAAAACAAAAIGAAAAAAAAA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60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rv9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DwcAADORQAAdiUAABAAAAAmAAAACAAAAAGAAAAAAAAA"/>
              </a:ext>
            </a:extLst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en-us" sz="2400" cap="none">
                <a:solidFill>
                  <a:srgbClr val="8C8C8C"/>
                </a:solidFill>
              </a:defRPr>
            </a:lvl1pPr>
            <a:lvl2pPr marL="457200" indent="0">
              <a:buNone/>
              <a:defRPr lang="en-us" sz="20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8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6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6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6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6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6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6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6502A2C-62DB-05DC-95E8-948964A663C1}" type="datetime1">
              <a:rPr lang="en-in" cap="none"/>
              <a:t>03-12-2024</a:t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IH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6504280-CEDB-05B4-95E8-38E10CA6636D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rv9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AIJQAAACYAABAAAAAmAAAACAAAAAEAAAAAAAAA"/>
              </a:ext>
            </a:extLst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DsLAADYRQAAACYAABAAAAAmAAAACAAAAAEAAAAAAAAA"/>
              </a:ext>
            </a:extLst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aoi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6501C0C-42DB-05EA-95E8-B4BF52A663E1}" type="datetime1">
              <a:rPr lang="en-in" cap="none"/>
              <a:t>03-12-2024</a:t>
            </a:fld>
            <a:endParaRPr lang="en-in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6505AA6-E8DB-05AC-95E8-1EF914A6634B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D8CAADbRQAAZwoAABAAAAAmAAAACAAAAAEAAAAAAAAA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FgKAADlJAAAaQ8AABAAAAAmAAAACAAAAIGAAAAAAAAA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ixzw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GkPAADlJAAAFCYAABAAAAAmAAAACAAAAAEAAAAAAAAA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rv9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FgKAADbRQAAaQ8AABAAAAAmAAAACAAAAIGAAAAAAAAA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GkPAADbRQAAFCYAABAAAAAmAAAACAAAAAEAAAAAAAAA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6507CD4-9ADB-058A-95E8-6CDF32A66339}" type="datetime1">
              <a:rPr lang="en-in" cap="none"/>
              <a:t>03-12-2024</a:t>
            </a:fld>
            <a:endParaRPr lang="en-in" cap="none"/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yykg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6504281-CFDB-05B4-95E8-39E10CA6636C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650246F-21DB-05D2-95E8-D7876AA66382}" type="datetime1">
              <a:rPr lang="en-in" cap="none"/>
              <a:t>03-12-2024</a:t>
            </a:fld>
            <a:endParaRPr lang="en-in" cap="none"/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6504D2F-61DB-05BB-95E8-97EE03A663C2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6507DC6-88DB-058B-95E8-7EDE33A6632B}" type="datetime1">
              <a:rPr lang="en-in" cap="none"/>
              <a:t>03-12-2024</a:t>
            </a:fld>
            <a:endParaRPr lang="en-in" cap="none"/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6507258-16DB-0584-95E8-E0D13CA663B5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"/>
              </a:ext>
            </a:extLst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en-us" sz="3200" cap="none"/>
            </a:lvl1pPr>
            <a:lvl2pPr>
              <a:defRPr lang="en-us" sz="2800" cap="none"/>
            </a:lvl2pPr>
            <a:lvl3pPr>
              <a:defRPr lang="en-us" sz="2400" cap="none"/>
            </a:lvl3pPr>
            <a:lvl4pPr>
              <a:defRPr lang="en-us" sz="2000" cap="none"/>
            </a:lvl4pPr>
            <a:lvl5pPr>
              <a:defRPr lang="en-us" sz="2000" cap="none"/>
            </a:lvl5pPr>
            <a:lvl6pPr>
              <a:defRPr lang="en-us" sz="2000" cap="none"/>
            </a:lvl6pPr>
            <a:lvl7pPr>
              <a:defRPr lang="en-us" sz="2000" cap="none"/>
            </a:lvl7pPr>
            <a:lvl8pPr>
              <a:defRPr lang="en-us" sz="2000" cap="none"/>
            </a:lvl8pPr>
            <a:lvl9pPr>
              <a:defRPr lang="en-us" sz="2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 cap="none"/>
            </a:lvl1pPr>
            <a:lvl2pPr marL="457200" indent="0">
              <a:buNone/>
              <a:defRPr lang="en-us" sz="1400" cap="none"/>
            </a:lvl2pPr>
            <a:lvl3pPr marL="914400" indent="0">
              <a:buNone/>
              <a:defRPr lang="en-us" sz="1200" cap="none"/>
            </a:lvl3pPr>
            <a:lvl4pPr marL="1371600" indent="0">
              <a:buNone/>
              <a:defRPr lang="en-us" sz="1000" cap="none"/>
            </a:lvl4pPr>
            <a:lvl5pPr marL="1828800" indent="0">
              <a:buNone/>
              <a:defRPr lang="en-us" sz="1000" cap="none"/>
            </a:lvl5pPr>
            <a:lvl6pPr marL="2286000" indent="0">
              <a:buNone/>
              <a:defRPr lang="en-us" sz="1000" cap="none"/>
            </a:lvl6pPr>
            <a:lvl7pPr marL="2743200" indent="0">
              <a:buNone/>
              <a:defRPr lang="en-us" sz="1000" cap="none"/>
            </a:lvl7pPr>
            <a:lvl8pPr marL="3200400" indent="0">
              <a:buNone/>
              <a:defRPr lang="en-us" sz="1000" cap="none"/>
            </a:lvl8pPr>
            <a:lvl9pPr marL="3657600" indent="0">
              <a:buNone/>
              <a:defRPr lang="en-us" sz="1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65008D5-9BDB-05FE-95E8-6DAB46A66338}" type="datetime1">
              <a:rPr lang="en-in" cap="none"/>
              <a:t>03-12-2024</a:t>
            </a:fld>
            <a:endParaRPr lang="en-in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6501C15-5BDB-05EA-95E8-ADBF52A663F8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"/>
              </a:ext>
            </a:extLst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en-us" sz="3200" cap="none"/>
            </a:lvl1pPr>
            <a:lvl2pPr marL="457200" indent="0">
              <a:buNone/>
              <a:defRPr lang="en-us" sz="2800" cap="none"/>
            </a:lvl2pPr>
            <a:lvl3pPr marL="914400" indent="0">
              <a:buNone/>
              <a:defRPr lang="en-us" sz="2400" cap="none"/>
            </a:lvl3pPr>
            <a:lvl4pPr marL="1371600" indent="0">
              <a:buNone/>
              <a:defRPr lang="en-us" sz="2000" cap="none"/>
            </a:lvl4pPr>
            <a:lvl5pPr marL="1828800" indent="0">
              <a:buNone/>
              <a:defRPr lang="en-us" sz="2000" cap="none"/>
            </a:lvl5pPr>
            <a:lvl6pPr marL="2286000" indent="0">
              <a:buNone/>
              <a:defRPr lang="en-us" sz="2000" cap="none"/>
            </a:lvl6pPr>
            <a:lvl7pPr marL="2743200" indent="0">
              <a:buNone/>
              <a:defRPr lang="en-us" sz="2000" cap="none"/>
            </a:lvl7pPr>
            <a:lvl8pPr marL="3200400" indent="0">
              <a:buNone/>
              <a:defRPr lang="en-us" sz="2000" cap="none"/>
            </a:lvl8pPr>
            <a:lvl9pPr marL="3657600" indent="0">
              <a:buNone/>
              <a:defRPr lang="en-us" sz="2000" cap="none"/>
            </a:lvl9pPr>
          </a:lstStyle>
          <a:p>
            <a:pPr>
              <a:defRPr lang="en-us"/>
            </a:pPr>
            <a:endParaRPr lang="en-in" cap="none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 cap="none"/>
            </a:lvl1pPr>
            <a:lvl2pPr marL="457200" indent="0">
              <a:buNone/>
              <a:defRPr lang="en-us" sz="1400" cap="none"/>
            </a:lvl2pPr>
            <a:lvl3pPr marL="914400" indent="0">
              <a:buNone/>
              <a:defRPr lang="en-us" sz="1200" cap="none"/>
            </a:lvl3pPr>
            <a:lvl4pPr marL="1371600" indent="0">
              <a:buNone/>
              <a:defRPr lang="en-us" sz="1000" cap="none"/>
            </a:lvl4pPr>
            <a:lvl5pPr marL="1828800" indent="0">
              <a:buNone/>
              <a:defRPr lang="en-us" sz="1000" cap="none"/>
            </a:lvl5pPr>
            <a:lvl6pPr marL="2286000" indent="0">
              <a:buNone/>
              <a:defRPr lang="en-us" sz="1000" cap="none"/>
            </a:lvl6pPr>
            <a:lvl7pPr marL="2743200" indent="0">
              <a:buNone/>
              <a:defRPr lang="en-us" sz="1000" cap="none"/>
            </a:lvl7pPr>
            <a:lvl8pPr marL="3200400" indent="0">
              <a:buNone/>
              <a:defRPr lang="en-us" sz="1000" cap="none"/>
            </a:lvl8pPr>
            <a:lvl9pPr marL="3657600" indent="0">
              <a:buNone/>
              <a:defRPr lang="en-us" sz="1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65033D4-9ADB-05C5-95E8-6C907DA66339}" type="datetime1">
              <a:rPr lang="en-in" cap="none"/>
              <a:t>03-12-2024</a:t>
            </a:fld>
            <a:endParaRPr lang="en-in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in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6504C49-07DB-05BA-95E8-F1EF02A663A4}" type="slidenum">
              <a:rPr lang="en-in" cap="none"/>
              <a:t>‹#›</a:t>
            </a:fld>
            <a:endParaRPr lang="en-in" cap="none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0AO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8CAADYRQAAZwoAABAAAAAmAAAACAAAAL8vAAAAAAAA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  <a:endParaRPr lang="en-in" cap="none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9zbG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sLAADYRQAAACYAABAAAAAmAAAACAAAAD8vAAAAAAAA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in" cap="none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BonAAAIFgAAWSkAABAAAAAmAAAACAAAAL+PAAAAAAAA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6504F25-6BDB-05B9-95E8-9DEC01A663C8}" type="datetime1">
              <a:rPr lang="en-in" cap="none"/>
              <a:t>03-12-2024</a:t>
            </a:fld>
            <a:endParaRPr lang="en-in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BgAABonAAAoMgAAWSkAABAAAAAmAAAACAAAAL+PAAAAAAAA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n-in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DQAABonAADYRQAAWSkAABAAAAAmAAAACAAAAL+PAAAAAAAA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6502615-5BDB-05D0-95E8-AD8568A663F8}" type="slidenum">
              <a:rPr lang="en-in" cap="none"/>
              <a:t>‹#›</a:t>
            </a:fld>
            <a:endParaRPr lang="en-in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cap="none" spc="0" baseline="0">
          <a:solidFill>
            <a:schemeClr val="tx1"/>
          </a:solidFill>
          <a:effectLst/>
          <a:latin typeface="Calibri Light" pitchFamily="2" charset="0"/>
          <a:ea typeface="Calibri Light" pitchFamily="2" charset="0"/>
          <a:cs typeface="Calibri Light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EgAAAA0AAAAAkAAAAEgAAACQAAAASAAAAAAAAAAA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5+bmA8zMzADAwP8Af39/AAAAAAAAAAAAAAAAAAAAAAAAAAAAIQAAABgAAAAUAAAAARUAAH8SAACRNQAAgCAAAAAAAAAmAAAACAAAAL+vAAB/AAAA"/>
              </a:ext>
            </a:extLst>
          </p:cNvSpPr>
          <p:nvPr>
            <p:ph type="subTitle" idx="4294967295"/>
          </p:nvPr>
        </p:nvSpPr>
        <p:spPr>
          <a:xfrm>
            <a:off x="3414395" y="3006725"/>
            <a:ext cx="5293360" cy="22764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defTabSz="914400">
              <a:lnSpc>
                <a:spcPct val="150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/>
            </a:pPr>
            <a:r>
              <a:rPr lang="en-us" sz="2000" b="1" cap="none" dirty="0">
                <a:solidFill>
                  <a:srgbClr val="C00000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Presented by,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/>
            </a:pPr>
            <a:r>
              <a:rPr lang="en-us" sz="2400" b="1" cap="none" dirty="0">
                <a:solidFill>
                  <a:srgbClr val="0000FF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Name                 : </a:t>
            </a:r>
            <a:r>
              <a:rPr lang="en-us" sz="2400" b="1" dirty="0">
                <a:solidFill>
                  <a:srgbClr val="0000FF"/>
                </a:solidFill>
                <a:latin typeface="Arial" pitchFamily="2" charset="0"/>
                <a:cs typeface="Arial" pitchFamily="2" charset="0"/>
              </a:rPr>
              <a:t>S .MANOJ</a:t>
            </a:r>
            <a:endParaRPr lang="en-us" sz="2400" b="1" cap="none" dirty="0">
              <a:solidFill>
                <a:srgbClr val="0000FF"/>
              </a:solidFill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/>
            </a:pPr>
            <a:r>
              <a:rPr lang="en-us" sz="2400" b="1" cap="none" dirty="0">
                <a:solidFill>
                  <a:srgbClr val="0000FF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Register No.     : 8115U23ME025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/>
            </a:pPr>
            <a:r>
              <a:rPr lang="en-us" sz="2400" b="1" cap="none" dirty="0">
                <a:solidFill>
                  <a:srgbClr val="0000FF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Roll. No.            : ME2325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/>
            </a:pPr>
            <a:r>
              <a:rPr lang="en-us" sz="2400" b="1" cap="none" dirty="0">
                <a:solidFill>
                  <a:srgbClr val="0000FF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Year                   : II</a:t>
            </a:r>
          </a:p>
          <a:p>
            <a:pPr marL="0" indent="0" algn="r" defTabSz="914400">
              <a:lnSpc>
                <a:spcPct val="150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/>
            </a:pPr>
            <a:endParaRPr lang="en-us" b="1" cap="none" dirty="0">
              <a:solidFill>
                <a:srgbClr val="002060"/>
              </a:solidFill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0" indent="0" algn="ctr" defTabSz="914400">
              <a:lnSpc>
                <a:spcPct val="150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/>
            </a:pPr>
            <a:endParaRPr lang="en-us" b="1" cap="none" dirty="0">
              <a:solidFill>
                <a:srgbClr val="002060"/>
              </a:solidFill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0" indent="0" algn="ctr" defTabSz="914400">
              <a:lnSpc>
                <a:spcPct val="150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/>
            </a:pPr>
            <a:endParaRPr lang="en-us" b="1" cap="none" dirty="0">
              <a:solidFill>
                <a:srgbClr val="FF0000"/>
              </a:solidFill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0" indent="0" algn="r" defTabSz="914400">
              <a:lnSpc>
                <a:spcPct val="150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/>
            </a:pPr>
            <a:endParaRPr lang="en-us" b="1" cap="none" dirty="0">
              <a:solidFill>
                <a:srgbClr val="FF0000"/>
              </a:solidFill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0" indent="0" algn="r" defTabSz="914400">
              <a:lnSpc>
                <a:spcPct val="150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/>
            </a:pPr>
            <a:endParaRPr lang="en-us" cap="none" dirty="0">
              <a:solidFill>
                <a:srgbClr val="8B8B8B"/>
              </a:solidFill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0" indent="0" algn="r" defTabSz="914400">
              <a:lnSpc>
                <a:spcPct val="150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/>
            </a:pPr>
            <a:endParaRPr lang="en-us" cap="none" dirty="0">
              <a:solidFill>
                <a:srgbClr val="8B8B8B"/>
              </a:solidFill>
              <a:latin typeface="Arial" pitchFamily="2" charset="0"/>
              <a:ea typeface="Calibri" pitchFamily="2" charset="0"/>
              <a:cs typeface="Arial" pitchFamily="2" charset="0"/>
            </a:endParaRPr>
          </a:p>
          <a:p>
            <a:pPr marL="0" indent="0" algn="r" defTabSz="914400">
              <a:lnSpc>
                <a:spcPct val="150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/>
            </a:pPr>
            <a:endParaRPr lang="en-us" cap="none" dirty="0">
              <a:solidFill>
                <a:srgbClr val="8B8B8B"/>
              </a:solidFill>
              <a:latin typeface="Arial" pitchFamily="2" charset="0"/>
              <a:ea typeface="Calibri" pitchFamily="2" charset="0"/>
              <a:cs typeface="Arial" pitchFamily="2" charset="0"/>
            </a:endParaRPr>
          </a:p>
        </p:txBody>
      </p:sp>
      <p:sp>
        <p:nvSpPr>
          <p:cNvPr id="3" name="Rectangle 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VQoAAKP1//8hIAAAQwsAABAgAAAmAAAACAAAAP//////////"/>
              </a:ext>
            </a:extLst>
          </p:cNvSpPr>
          <p:nvPr/>
        </p:nvSpPr>
        <p:spPr>
          <a:xfrm>
            <a:off x="1679575" y="-1684655"/>
            <a:ext cx="3543300" cy="35153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lnSpc>
                <a:spcPct val="93000"/>
              </a:lnSpc>
              <a:buNone/>
              <a:defRPr lang="en-us"/>
            </a:pPr>
            <a:endParaRPr/>
          </a:p>
        </p:txBody>
      </p:sp>
      <p:pic>
        <p:nvPicPr>
          <p:cNvPr id="4" name="Picture 3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U605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B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ICAAAyAgAAVQoAADIK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67030" y="356870"/>
            <a:ext cx="1312545" cy="130048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Rectangle 4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E0AAAAAjgAAAEcAAACOAAAARw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QwoAAFgDAADKQAAA5gwAAAAgAAAmAAAACAAAAP//////////"/>
              </a:ext>
            </a:extLst>
          </p:cNvSpPr>
          <p:nvPr/>
        </p:nvSpPr>
        <p:spPr>
          <a:xfrm>
            <a:off x="1668145" y="649357"/>
            <a:ext cx="8863965" cy="17360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>
            <a:lvl1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1pPr>
            <a:lvl2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2pPr>
            <a:lvl3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3pPr>
            <a:lvl4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4pPr>
            <a:lvl5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5pPr>
            <a:lvl6pPr marL="2514600" indent="-228600" defTabSz="457200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6pPr>
            <a:lvl7pPr marL="2971800" indent="-228600" defTabSz="457200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7pPr>
            <a:lvl8pPr marL="3429000" indent="-228600" defTabSz="457200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8pPr>
            <a:lvl9pPr marL="3886200" indent="-228600" defTabSz="457200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ctr">
              <a:buNone/>
              <a:defRPr lang="en-us"/>
            </a:pPr>
            <a:r>
              <a:rPr lang="en-us" sz="2400" b="1" cap="none" dirty="0">
                <a:solidFill>
                  <a:srgbClr val="002060"/>
                </a:solidFill>
              </a:rPr>
              <a:t>K.RAMAKRISHNAN COLLEGE OF ENGINEERING</a:t>
            </a:r>
          </a:p>
          <a:p>
            <a:pPr algn="ctr">
              <a:buNone/>
              <a:defRPr lang="en-us"/>
            </a:pPr>
            <a:r>
              <a:rPr lang="en-us" sz="2400" b="1" cap="none" dirty="0">
                <a:solidFill>
                  <a:srgbClr val="FF0066"/>
                </a:solidFill>
              </a:rPr>
              <a:t>(AUTONOMOUS)</a:t>
            </a:r>
          </a:p>
          <a:p>
            <a:pPr algn="ctr">
              <a:defRPr lang="en-us"/>
            </a:pPr>
            <a:br>
              <a:rPr dirty="0"/>
            </a:br>
            <a:r>
              <a:rPr lang="en-us" sz="2400" b="1" dirty="0">
                <a:solidFill>
                  <a:srgbClr val="FF0066"/>
                </a:solidFill>
              </a:rPr>
              <a:t>GUARDIAN COMMUNICATION PORTAL</a:t>
            </a:r>
            <a:endParaRPr lang="en-us" sz="2400" b="1" cap="none" dirty="0">
              <a:solidFill>
                <a:srgbClr val="FF0066"/>
              </a:solidFill>
            </a:endParaRPr>
          </a:p>
        </p:txBody>
      </p:sp>
      <p:pic>
        <p:nvPicPr>
          <p:cNvPr id="6" name="Picture 2" descr="A blue and white logo  Description automatically generated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U605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Y9qAO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+AABrAQAAJEkAAHoJ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0078720" y="230505"/>
            <a:ext cx="1811020" cy="131000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Box 3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lff//5cmAAAVHQAAZSkAABAgAAAmAAAACAAAAP//////////"/>
              </a:ext>
            </a:extLst>
          </p:cNvSpPr>
          <p:nvPr/>
        </p:nvSpPr>
        <p:spPr>
          <a:xfrm>
            <a:off x="-1368425" y="6273165"/>
            <a:ext cx="6096000" cy="4559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ctr" defTabSz="914400">
              <a:lnSpc>
                <a:spcPct val="150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/>
            </a:pPr>
            <a:r>
              <a:rPr lang="en-us" b="1" cap="none">
                <a:solidFill>
                  <a:srgbClr val="C00000"/>
                </a:solidFill>
                <a:latin typeface="Arial" pitchFamily="2" charset="0"/>
                <a:ea typeface="Calibri" pitchFamily="2" charset="0"/>
                <a:cs typeface="Arial" pitchFamily="2" charset="0"/>
              </a:rPr>
              <a:t>Date of Review : 20-06-2024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U605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NMAAAC0AAAAYwcAADUH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33985" y="114300"/>
            <a:ext cx="1066800" cy="10572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2" descr="A blue and white logo  Description automatically generated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U605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LVBAAAAAAAAAEsAALgGAAAA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681335" y="0"/>
            <a:ext cx="1510665" cy="10922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3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U605Zx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CDDQAAN0kAANEXAAAA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96465"/>
            <a:ext cx="11901805" cy="16751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U605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DEDAAABAgAAwQkAAH4I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18795" y="325755"/>
            <a:ext cx="1066800" cy="10547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 4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U605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LNBAAD8AAAAAEsAALIH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680065" y="160020"/>
            <a:ext cx="1511935" cy="10909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460BB0-C7E3-9F02-E26B-2B8564C113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" t="8516"/>
          <a:stretch/>
        </p:blipFill>
        <p:spPr>
          <a:xfrm>
            <a:off x="243491" y="1515942"/>
            <a:ext cx="5577205" cy="34314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45ACB4-B293-606D-284B-8FD76EAA67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945" y="1380490"/>
            <a:ext cx="6049219" cy="40851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U605ZxMAAAAlAAAAEQ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C4DAAD+AQAAvgkAAH8I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16890" y="323850"/>
            <a:ext cx="1066800" cy="10572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 1" descr="A blue and white logo  Description automatically generated"/>
          <p:cNvPic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U605ZxMAAAAlAAAAEQ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OU+AADmAQAAMEgAAJ0I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224135" y="308610"/>
            <a:ext cx="1510665" cy="10915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 5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xQAAD8FAADLOQAA+gkAABAgAAAmAAAACAAAAP//////////"/>
              </a:ext>
            </a:extLst>
          </p:cNvSpPr>
          <p:nvPr/>
        </p:nvSpPr>
        <p:spPr>
          <a:xfrm>
            <a:off x="3374455" y="633187"/>
            <a:ext cx="6096000" cy="7689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buNone/>
              <a:defRPr lang="en-us"/>
            </a:pPr>
            <a:r>
              <a:rPr lang="en-us" sz="4400" b="1" cap="none" dirty="0">
                <a:solidFill>
                  <a:srgbClr val="FF0066"/>
                </a:solidFill>
              </a:rPr>
              <a:t>FUTURE SCOPES</a:t>
            </a:r>
          </a:p>
        </p:txBody>
      </p:sp>
      <p:sp>
        <p:nvSpPr>
          <p:cNvPr id="5" name="TextBox 7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LgMAADILAACtSQAA0hAAAAAgAAAmAAAACAAAAP//////////"/>
              </a:ext>
            </a:extLst>
          </p:cNvSpPr>
          <p:nvPr/>
        </p:nvSpPr>
        <p:spPr>
          <a:xfrm>
            <a:off x="516890" y="1819910"/>
            <a:ext cx="11459845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 lang="en-gb" cap="none" dirty="0"/>
          </a:p>
        </p:txBody>
      </p:sp>
      <p:sp>
        <p:nvSpPr>
          <p:cNvPr id="6" name="TextBox 9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YRn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wAMAAJkRAABnSQAA6RgAAAAgAAAmAAAACAAAAP//////////"/>
              </a:ext>
            </a:extLst>
          </p:cNvSpPr>
          <p:nvPr/>
        </p:nvSpPr>
        <p:spPr>
          <a:xfrm>
            <a:off x="609600" y="2860675"/>
            <a:ext cx="11322685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 lang="en-gb" cap="none" dirty="0"/>
          </a:p>
        </p:txBody>
      </p:sp>
      <p:sp>
        <p:nvSpPr>
          <p:cNvPr id="7" name="TextBox 1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wAMAAHsZAABARwAAQyAAAAAAAAAmAAAACAAAAP//////////"/>
              </a:ext>
            </a:extLst>
          </p:cNvSpPr>
          <p:nvPr/>
        </p:nvSpPr>
        <p:spPr>
          <a:xfrm>
            <a:off x="609600" y="4142105"/>
            <a:ext cx="10972800" cy="11023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 lang="en-gb" cap="none" dirty="0"/>
          </a:p>
        </p:txBody>
      </p:sp>
      <p:sp>
        <p:nvSpPr>
          <p:cNvPr id="8" name="TextBox 13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wAMAAP0fAABARwAA7icAAAAAAAAmAAAACAAAAP//////////"/>
              </a:ext>
            </a:extLst>
          </p:cNvSpPr>
          <p:nvPr/>
        </p:nvSpPr>
        <p:spPr>
          <a:xfrm>
            <a:off x="609600" y="5200015"/>
            <a:ext cx="10972800" cy="12909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 lang="en-gb" cap="non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91B44-3686-8BDC-5DB3-E67320D54ABB}"/>
              </a:ext>
            </a:extLst>
          </p:cNvPr>
          <p:cNvSpPr txBox="1"/>
          <p:nvPr/>
        </p:nvSpPr>
        <p:spPr>
          <a:xfrm>
            <a:off x="993058" y="1740310"/>
            <a:ext cx="10097729" cy="99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9A260E0-443F-77EA-CD79-C6CDB9D20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767" y="1651435"/>
            <a:ext cx="7951808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Security &amp; Privacy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End-to-End Encryption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Two-Factor Authentication (2FA)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Role-Based Access Control (RBAC)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Development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Native Android &amp; iOS Apps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Offline Access &amp; Push Notifications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Messaging Integration (WhatsApp, SMS)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&amp; Analytics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Academic &amp; Behavioral Analytics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Progress Reports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 &amp; Wellness Monitoring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U605ZxMAAAAlAAAAEQ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C4DAAD+AQAAvgkAAH8I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16890" y="323850"/>
            <a:ext cx="1066800" cy="10572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 1" descr="A blue and white logo  Description automatically generated"/>
          <p:cNvPic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U605ZxMAAAAlAAAAEQ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OU+AADmAQAAMEgAAJ0I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224135" y="308610"/>
            <a:ext cx="1510665" cy="10915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 1" descr="A blue and white logo  Description automatically generated"/>
          <p:cNvPic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U605ZxMAAAAlAAAAEQ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DHYD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NU/AADWAgAAIEkAAI0J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376535" y="461010"/>
            <a:ext cx="1510665" cy="10915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Google Shape;214;g772eb2b02d085ff2_9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E0AAAAAkAAAAJAAAACQAAAAk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RggAAH0KAAArRwAA3SUAABAgAAAmAAAACAAAAP//////////"/>
              </a:ext>
            </a:extLst>
          </p:cNvSpPr>
          <p:nvPr/>
        </p:nvSpPr>
        <p:spPr>
          <a:xfrm>
            <a:off x="1344930" y="1704975"/>
            <a:ext cx="10224135" cy="445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>
            <a:lvl1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marL="457200" indent="-381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itchFamily="1" charset="0"/>
              <a:buChar char="●"/>
              <a:defRPr lang="en-us"/>
            </a:pPr>
            <a:r>
              <a:rPr lang="en-us" sz="2400" b="1" cap="none">
                <a:solidFill>
                  <a:srgbClr val="ED7D31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Python Documentation:</a:t>
            </a:r>
            <a:r>
              <a:rPr lang="en-us" sz="2400" b="1" cap="none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https://docs.python.org/3/</a:t>
            </a:r>
          </a:p>
          <a:p>
            <a:pPr marL="457200" indent="-381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itchFamily="1" charset="0"/>
              <a:buChar char="●"/>
              <a:defRPr lang="en-us"/>
            </a:pPr>
            <a:r>
              <a:rPr lang="en-us" sz="2400" b="1" cap="none">
                <a:solidFill>
                  <a:srgbClr val="ED7D31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Python Built-in Functions: </a:t>
            </a:r>
            <a:r>
              <a:rPr lang="en-us" sz="2400" b="1" cap="none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https://docs.python.org/3/library/functions.html</a:t>
            </a:r>
          </a:p>
          <a:p>
            <a:pPr marL="457200" indent="-381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itchFamily="1" charset="0"/>
              <a:buChar char="●"/>
              <a:defRPr lang="en-us"/>
            </a:pPr>
            <a:r>
              <a:rPr lang="en-us" sz="2400" b="1" cap="none">
                <a:solidFill>
                  <a:srgbClr val="ED7D31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Python Control Flow Statements:</a:t>
            </a:r>
            <a:r>
              <a:rPr lang="en-us" sz="2400" b="1" cap="none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https://docs.python.org/3/tutorial/controlflow.html</a:t>
            </a:r>
          </a:p>
          <a:p>
            <a:pPr marL="457200" indent="-381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itchFamily="1" charset="0"/>
              <a:buChar char="●"/>
              <a:defRPr lang="en-us"/>
            </a:pPr>
            <a:r>
              <a:rPr lang="en-us" sz="2400" b="1" cap="none">
                <a:solidFill>
                  <a:srgbClr val="ED7D31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Python String Methods:</a:t>
            </a:r>
            <a:r>
              <a:rPr lang="en-us" sz="2400" b="1" cap="none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https://docs.python.org/3/library/stdtypes.html#string-methods</a:t>
            </a:r>
          </a:p>
          <a:p>
            <a:pPr marL="457200" indent="-381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itchFamily="1" charset="0"/>
              <a:buChar char="●"/>
              <a:defRPr lang="en-us"/>
            </a:pPr>
            <a:r>
              <a:rPr lang="en-us" sz="2400" b="1" cap="none">
                <a:solidFill>
                  <a:srgbClr val="ED7D31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Python Lists:</a:t>
            </a:r>
            <a:r>
              <a:rPr lang="en-us" sz="2400" b="1" cap="none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https://docs.python.org/3/tutorial/datastructures.html</a:t>
            </a:r>
          </a:p>
        </p:txBody>
      </p:sp>
      <p:sp>
        <p:nvSpPr>
          <p:cNvPr id="6" name="Rectangle 104863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cx0AAOYBAAAjXgAADQoAABAAAAAmAAAACAAAAP//////////"/>
              </a:ext>
            </a:extLst>
          </p:cNvSpPr>
          <p:nvPr/>
        </p:nvSpPr>
        <p:spPr>
          <a:xfrm>
            <a:off x="4021395" y="308610"/>
            <a:ext cx="4218038" cy="13252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tabLst/>
              <a:defRPr lang="en-us" sz="4400" kern="1" cap="none">
                <a:solidFill>
                  <a:srgbClr val="000000"/>
                </a:solidFill>
                <a:latin typeface="Calibri Light" pitchFamily="2" charset="0"/>
                <a:ea typeface="Calibri" pitchFamily="2" charset="0"/>
                <a:cs typeface="Calibri" pitchFamily="2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 algn="ctr">
              <a:buNone/>
              <a:defRPr lang="en-us"/>
            </a:pPr>
            <a:r>
              <a:rPr lang="en-us" sz="4400" b="1" cap="none" dirty="0">
                <a:solidFill>
                  <a:srgbClr val="FF0066"/>
                </a:solidFill>
              </a:rPr>
              <a:t>REFERENCE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U605ZxMAAAAlAAAAEQ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CgNg7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C4DAAD+AQAAvgkAAH8I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16890" y="323850"/>
            <a:ext cx="1066800" cy="10572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 1" descr="A blue and white logo  Description automatically generated"/>
          <p:cNvPic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U605ZxMAAAAlAAAAEQ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w7iO4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OU+AAAQAgAAMEgAAMgI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224135" y="335280"/>
            <a:ext cx="1510665" cy="1092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 1048697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AhkAANcDAAAqOQAAawoAABAgAAAmAAAACAAAAP//////////"/>
              </a:ext>
            </a:extLst>
          </p:cNvSpPr>
          <p:nvPr/>
        </p:nvSpPr>
        <p:spPr>
          <a:xfrm>
            <a:off x="3290252" y="618808"/>
            <a:ext cx="5227320" cy="10693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buNone/>
              <a:defRPr lang="en-us"/>
            </a:pPr>
            <a:r>
              <a:rPr lang="en-us" sz="5400" b="1" cap="none" dirty="0">
                <a:solidFill>
                  <a:srgbClr val="FF0066"/>
                </a:solidFill>
              </a:rPr>
              <a:t>CONCLUSION</a:t>
            </a:r>
          </a:p>
        </p:txBody>
      </p:sp>
      <p:sp>
        <p:nvSpPr>
          <p:cNvPr id="5" name="TextBox 1048698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zQQAAP0LAAAzRgAAkCIAAAAAAAAmAAAACAAAAP//////////"/>
              </a:ext>
            </a:extLst>
          </p:cNvSpPr>
          <p:nvPr/>
        </p:nvSpPr>
        <p:spPr>
          <a:xfrm>
            <a:off x="780415" y="1948815"/>
            <a:ext cx="10631170" cy="3669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Guardian Communication Portal serves as a powerful tool to bridge the communication gap between schools, educators, and guardians, fostering a collaborative environment that prioritizes the well-being and academic success of students. By providing real-time updates, transparent communication, and easy access to essential information, the portal ensures that guardians remain actively engaged in their child's educational journey.</a:t>
            </a:r>
            <a:endParaRPr lang="en-gb" sz="3200" b="1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1048699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2AQAAA0bAACRRQAAPR4AAAAgAAAmAAAACAAAAP//////////"/>
              </a:ext>
            </a:extLst>
          </p:cNvSpPr>
          <p:nvPr/>
        </p:nvSpPr>
        <p:spPr>
          <a:xfrm rot="21561435">
            <a:off x="787400" y="4397375"/>
            <a:ext cx="10521315" cy="518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 lang="en-gb" sz="2800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lob:https://web.whatsapp.com/b67bf961-a12c-4655-bf26-be00a09baa77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9QAAABz////VAgAA/QAAABAAAAAmAAAACAAAAP//////////"/>
              </a:ext>
            </a:extLst>
          </p:cNvSpPr>
          <p:nvPr/>
        </p:nvSpPr>
        <p:spPr>
          <a:xfrm>
            <a:off x="155575" y="-144780"/>
            <a:ext cx="304800" cy="3054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pic>
        <p:nvPicPr>
          <p:cNvPr id="3" name="Picture 2097168"/>
          <p:cNvPic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U605ZxMAAAAlAAAAEQ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ppg/m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FwQAAAAAAAApDoAADAq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659380" y="0"/>
            <a:ext cx="6873240" cy="6858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kz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MAwAALEBAADQPgAAuQgAABAAAAAmAAAACAAAAAEAAAAAAAAA"/>
              </a:ext>
            </a:extLst>
          </p:cNvSpPr>
          <p:nvPr>
            <p:ph type="title"/>
          </p:nvPr>
        </p:nvSpPr>
        <p:spPr>
          <a:xfrm>
            <a:off x="1981200" y="274955"/>
            <a:ext cx="8229600" cy="1143000"/>
          </a:xfrm>
        </p:spPr>
        <p:txBody>
          <a:bodyPr/>
          <a:lstStyle/>
          <a:p>
            <a:pPr algn="ctr" defTabSz="914400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lang="en-us"/>
            </a:pPr>
            <a:r>
              <a:rPr lang="en-us" sz="2400" b="1" cap="none">
                <a:solidFill>
                  <a:srgbClr val="FF0066"/>
                </a:solidFill>
                <a:latin typeface="Arial" pitchFamily="2" charset="0"/>
                <a:ea typeface="Calibri Light" pitchFamily="2" charset="0"/>
                <a:cs typeface="Arial" pitchFamily="2" charset="0"/>
              </a:rPr>
              <a:t>PRESENTATION OVERVIEW</a:t>
            </a:r>
          </a:p>
        </p:txBody>
      </p:sp>
      <p:pic>
        <p:nvPicPr>
          <p:cNvPr id="3" name="Picture 3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U605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QA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C4DAAApAgAAvgkAAKoI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16890" y="351155"/>
            <a:ext cx="1066800" cy="10572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 1" descr="A blue and white logo  Description automatically generated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U605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QA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FpAAADoAQAApUkAAKAI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0460990" y="309880"/>
            <a:ext cx="1510665" cy="1092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Google Shape;105;p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f3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6A4AAMcHAAAxOwAA1y0AABAAAAAmAAAACAAAAP//////////"/>
              </a:ext>
            </a:extLst>
          </p:cNvSpPr>
          <p:nvPr/>
        </p:nvSpPr>
        <p:spPr>
          <a:xfrm>
            <a:off x="2423160" y="1264285"/>
            <a:ext cx="7198995" cy="6187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marL="342900" marR="0" indent="-34163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Noto Sans Symbols" charset="0"/>
              <a:buChar char="⮚"/>
              <a:defRPr lang="en-us"/>
            </a:pPr>
            <a:r>
              <a:rPr lang="en-us" sz="2400" b="1" cap="none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Objective</a:t>
            </a:r>
          </a:p>
          <a:p>
            <a:pPr marL="342900" marR="0" indent="-341630" algn="l">
              <a:lnSpc>
                <a:spcPct val="200000"/>
              </a:lnSpc>
              <a:spcBef>
                <a:spcPts val="325"/>
              </a:spcBef>
              <a:spcAft>
                <a:spcPts val="0"/>
              </a:spcAft>
              <a:buClrTx/>
              <a:buSzPts val="2400"/>
              <a:buFont typeface="Noto Sans Symbols" charset="0"/>
              <a:buChar char="⮚"/>
              <a:defRPr lang="en-us"/>
            </a:pPr>
            <a:r>
              <a:rPr lang="en-us" sz="2400" b="1" cap="none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System Architecture(Flow Diagram)</a:t>
            </a:r>
          </a:p>
          <a:p>
            <a:pPr marL="342900" marR="0" indent="-341630" algn="l">
              <a:lnSpc>
                <a:spcPct val="200000"/>
              </a:lnSpc>
              <a:spcBef>
                <a:spcPts val="325"/>
              </a:spcBef>
              <a:spcAft>
                <a:spcPts val="0"/>
              </a:spcAft>
              <a:buClrTx/>
              <a:buSzPts val="2400"/>
              <a:buFont typeface="Noto Sans Symbols" charset="0"/>
              <a:buChar char="⮚"/>
              <a:defRPr lang="en-us"/>
            </a:pPr>
            <a:r>
              <a:rPr lang="en-us" sz="2400" b="1" cap="none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Modules</a:t>
            </a:r>
          </a:p>
          <a:p>
            <a:pPr marL="342900" marR="0" indent="-340995" algn="l">
              <a:lnSpc>
                <a:spcPct val="200000"/>
              </a:lnSpc>
              <a:spcBef>
                <a:spcPts val="325"/>
              </a:spcBef>
              <a:spcAft>
                <a:spcPts val="0"/>
              </a:spcAft>
              <a:buClrTx/>
              <a:buSzPts val="2400"/>
              <a:buFont typeface="Noto Sans Symbols" charset="0"/>
              <a:buChar char="⮚"/>
              <a:defRPr lang="en-us"/>
            </a:pPr>
            <a:r>
              <a:rPr lang="en-us" sz="2400" b="1" cap="none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CodeTantra Implementation Screenshot</a:t>
            </a:r>
          </a:p>
          <a:p>
            <a:pPr marL="342900" marR="0" indent="-340995" algn="l">
              <a:lnSpc>
                <a:spcPct val="200000"/>
              </a:lnSpc>
              <a:spcBef>
                <a:spcPts val="325"/>
              </a:spcBef>
              <a:spcAft>
                <a:spcPts val="0"/>
              </a:spcAft>
              <a:buSzPts val="2400"/>
              <a:buFont typeface="Times New Roman" pitchFamily="1" charset="0"/>
              <a:buChar char="⮚"/>
              <a:defRPr lang="en-us"/>
            </a:pPr>
            <a:r>
              <a:rPr lang="en-us" sz="2400" b="1" cap="none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Conclusion </a:t>
            </a:r>
          </a:p>
          <a:p>
            <a:pPr marL="342900" marR="0" indent="-340995" algn="l">
              <a:lnSpc>
                <a:spcPct val="200000"/>
              </a:lnSpc>
              <a:spcBef>
                <a:spcPts val="325"/>
              </a:spcBef>
              <a:spcAft>
                <a:spcPts val="0"/>
              </a:spcAft>
              <a:buSzPts val="2400"/>
              <a:buFont typeface="Times New Roman" pitchFamily="1" charset="0"/>
              <a:buChar char="⮚"/>
              <a:defRPr lang="en-us"/>
            </a:pPr>
            <a:r>
              <a:rPr lang="en-us" sz="2400" b="1" cap="none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Future Scope </a:t>
            </a:r>
          </a:p>
          <a:p>
            <a:pPr marL="342900" marR="0" indent="-340995" algn="l">
              <a:lnSpc>
                <a:spcPct val="200000"/>
              </a:lnSpc>
              <a:spcBef>
                <a:spcPts val="325"/>
              </a:spcBef>
              <a:spcAft>
                <a:spcPts val="0"/>
              </a:spcAft>
              <a:buSzPts val="2400"/>
              <a:buFont typeface="Times New Roman" pitchFamily="1" charset="0"/>
              <a:buChar char="⮚"/>
              <a:defRPr lang="en-us"/>
            </a:pPr>
            <a:r>
              <a:rPr lang="en-us" sz="2400" b="1" cap="none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References </a:t>
            </a:r>
          </a:p>
          <a:p>
            <a:pPr marL="0" marR="0" indent="0" algn="l">
              <a:lnSpc>
                <a:spcPct val="200000"/>
              </a:lnSpc>
              <a:spcBef>
                <a:spcPts val="325"/>
              </a:spcBef>
              <a:spcAft>
                <a:spcPts val="0"/>
              </a:spcAft>
              <a:buNone/>
              <a:defRPr lang="en-us"/>
            </a:pPr>
            <a:endParaRPr lang="en-us" sz="2400" b="1" cap="none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E0AAAAAjgAAAEcAAACOAAAARw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BhAAADUDAACuOgAAEQkAABAgAAAmAAAACAAAAP//////////"/>
              </a:ext>
            </a:extLst>
          </p:cNvSpPr>
          <p:nvPr/>
        </p:nvSpPr>
        <p:spPr>
          <a:xfrm>
            <a:off x="2604770" y="521335"/>
            <a:ext cx="6934200" cy="952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>
            <a:lvl1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1pPr>
            <a:lvl2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2pPr>
            <a:lvl3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3pPr>
            <a:lvl4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4pPr>
            <a:lvl5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5pPr>
            <a:lvl6pPr marL="2514600" indent="-228600" defTabSz="457200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6pPr>
            <a:lvl7pPr marL="2971800" indent="-228600" defTabSz="457200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7pPr>
            <a:lvl8pPr marL="3429000" indent="-228600" defTabSz="457200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8pPr>
            <a:lvl9pPr marL="3886200" indent="-228600" defTabSz="457200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ctr">
              <a:buNone/>
              <a:defRPr lang="en-us"/>
            </a:pPr>
            <a:r>
              <a:rPr lang="en-us" sz="2800" b="1" cap="none">
                <a:solidFill>
                  <a:srgbClr val="FF0066"/>
                </a:solidFill>
              </a:rPr>
              <a:t>OBJECTIVE OF THE PROJECT</a:t>
            </a:r>
            <a:endParaRPr lang="en-us" sz="2400" b="1" cap="none">
              <a:solidFill>
                <a:srgbClr val="FF0066"/>
              </a:solidFill>
            </a:endParaRPr>
          </a:p>
          <a:p>
            <a:pPr algn="ctr">
              <a:buNone/>
              <a:defRPr lang="en-us"/>
            </a:pPr>
            <a:endParaRPr lang="en-us" sz="2800" b="1" cap="none">
              <a:solidFill>
                <a:srgbClr val="FF0066"/>
              </a:solidFill>
            </a:endParaRPr>
          </a:p>
        </p:txBody>
      </p:sp>
      <p:pic>
        <p:nvPicPr>
          <p:cNvPr id="3" name="Picture 3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U605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EDAAA3AQAAkQkAALgH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197485"/>
            <a:ext cx="1066800" cy="10572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Rectangle 6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jAoAAHwLAABzOgAAww0AABAgAAAmAAAACAAAAP//////////"/>
              </a:ext>
            </a:extLst>
          </p:cNvSpPr>
          <p:nvPr/>
        </p:nvSpPr>
        <p:spPr>
          <a:xfrm>
            <a:off x="1714500" y="1866900"/>
            <a:ext cx="7787005" cy="370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>
              <a:defRPr lang="en-us"/>
            </a:pPr>
            <a:r>
              <a:t>.</a:t>
            </a:r>
            <a:endParaRPr lang="en-in" cap="none"/>
          </a:p>
        </p:txBody>
      </p:sp>
      <p:pic>
        <p:nvPicPr>
          <p:cNvPr id="5" name="Picture 1" descr="A blue and white logo  Description automatically generated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U605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FpAAADoAQAApUkAAKAI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0460990" y="309880"/>
            <a:ext cx="1510665" cy="1092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 Box 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n5+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QAQAAFEJAAClRwAAMSUAAAAAAAAmAAAACAAAAP//////////"/>
              </a:ext>
            </a:extLst>
          </p:cNvSpPr>
          <p:nvPr/>
        </p:nvSpPr>
        <p:spPr>
          <a:xfrm>
            <a:off x="690880" y="1514475"/>
            <a:ext cx="10955655" cy="45313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342900" indent="-341630"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lang="en-us" cap="none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1pPr>
            <a:lvl2pPr indent="-284480"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lang="en-us" cap="none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2pPr>
            <a:lvl3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lang="en-us" cap="none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3pPr>
            <a:lvl4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lang="en-us" cap="none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4pPr>
            <a:lvl5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lang="en-us" cap="none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5pPr>
            <a:lvl6pPr marL="2514600" indent="-228600" defTabSz="457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lang="en-us" cap="none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6pPr>
            <a:lvl7pPr marL="2971800" indent="-228600" defTabSz="457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lang="en-us" cap="none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7pPr>
            <a:lvl8pPr marL="3429000" indent="-228600" defTabSz="457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lang="en-us" cap="none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8pPr>
            <a:lvl9pPr marL="3886200" indent="-228600" defTabSz="457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lang="en-us" cap="none">
                <a:solidFill>
                  <a:srgbClr val="000000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marL="1270" indent="0">
              <a:lnSpc>
                <a:spcPct val="200000"/>
              </a:lnSpc>
              <a:spcBef>
                <a:spcPts val="325"/>
              </a:spcBef>
              <a:defRPr lang="en-us" sz="2400" cap="none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"To introduce and demonstrate the Guardian Communication Portal as a comprehensive, secure, and user-friendly platform designed to streamline and enhance communication processes. The portal aims to provide real-time, reliable access to critical information, facilitate efficient collaboration, and ensure seamless interactions for users across multiple devices and locations, ultimately improving overall communication and decision-making."</a:t>
            </a:r>
            <a:endParaRPr 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E0AAAAAjgAAAEcAAACOAAAARw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eA8AAOABAAAgOgAALgsAABAgAAAmAAAACAAAAP//////////"/>
              </a:ext>
            </a:extLst>
          </p:cNvSpPr>
          <p:nvPr/>
        </p:nvSpPr>
        <p:spPr>
          <a:xfrm>
            <a:off x="2514600" y="304800"/>
            <a:ext cx="6934200" cy="151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>
            <a:lvl1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1pPr>
            <a:lvl2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2pPr>
            <a:lvl3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3pPr>
            <a:lvl4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4pPr>
            <a:lvl5pPr defTabSz="9144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5pPr>
            <a:lvl6pPr marL="2514600" indent="-228600" defTabSz="457200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6pPr>
            <a:lvl7pPr marL="2971800" indent="-228600" defTabSz="457200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7pPr>
            <a:lvl8pPr marL="3429000" indent="-228600" defTabSz="457200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8pPr>
            <a:lvl9pPr marL="3886200" indent="-228600" defTabSz="457200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 lang="en-us" cap="none">
                <a:solidFill>
                  <a:schemeClr val="tx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ctr">
              <a:buNone/>
              <a:defRPr lang="en-us"/>
            </a:pPr>
            <a:r>
              <a:rPr lang="en-us" sz="2400" b="1" cap="none" dirty="0">
                <a:solidFill>
                  <a:srgbClr val="0000FF"/>
                </a:solidFill>
              </a:rPr>
              <a:t> </a:t>
            </a:r>
          </a:p>
          <a:p>
            <a:pPr algn="ctr">
              <a:buNone/>
              <a:defRPr lang="en-us"/>
            </a:pPr>
            <a:r>
              <a:rPr lang="en-us" sz="2400" b="1" cap="none" dirty="0">
                <a:solidFill>
                  <a:srgbClr val="FF0066"/>
                </a:solidFill>
              </a:rPr>
              <a:t>PROPOSED SYSTEM </a:t>
            </a:r>
          </a:p>
          <a:p>
            <a:pPr algn="ctr">
              <a:buNone/>
              <a:defRPr lang="en-us"/>
            </a:pPr>
            <a:r>
              <a:rPr lang="en-us" sz="2400" b="1" cap="none" dirty="0">
                <a:solidFill>
                  <a:srgbClr val="FF0066"/>
                </a:solidFill>
              </a:rPr>
              <a:t> ARCHITECTURE/FLOW DIAGRAM</a:t>
            </a:r>
          </a:p>
          <a:p>
            <a:pPr algn="ctr">
              <a:buNone/>
              <a:defRPr lang="en-us"/>
            </a:pPr>
            <a:endParaRPr lang="en-us" sz="2400" b="1" cap="none" dirty="0">
              <a:solidFill>
                <a:srgbClr val="FF0066"/>
              </a:solidFill>
            </a:endParaRPr>
          </a:p>
        </p:txBody>
      </p:sp>
      <p:pic>
        <p:nvPicPr>
          <p:cNvPr id="3" name="Picture 3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U605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EDAAA3AQAAkQkAALgH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197485"/>
            <a:ext cx="1066800" cy="10572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Rectangle 6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9/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IgsAAE4MAAAJOwAAlQ4AABAgAAAmAAAACAAAAP//////////"/>
              </a:ext>
            </a:extLst>
          </p:cNvSpPr>
          <p:nvPr/>
        </p:nvSpPr>
        <p:spPr>
          <a:xfrm>
            <a:off x="1809750" y="2000250"/>
            <a:ext cx="7787005" cy="370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>
              <a:defRPr lang="en-us"/>
            </a:pPr>
            <a:r>
              <a:t>.</a:t>
            </a:r>
            <a:endParaRPr lang="en-in" cap="none"/>
          </a:p>
        </p:txBody>
      </p:sp>
      <p:pic>
        <p:nvPicPr>
          <p:cNvPr id="5" name="Picture 1" descr="A blue and white logo  Description automatically generated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U605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W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FpAAADoAQAApUkAAKAI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0460990" y="309880"/>
            <a:ext cx="1510665" cy="10922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AB7C37-BD9B-1802-8EFB-E4052662E7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443" y="1641923"/>
            <a:ext cx="7039957" cy="44487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5gsAAN0CAACGPgAA5QkAABAAAAAmAAAACAAAAAEgAAAAAAAA"/>
              </a:ext>
            </a:extLst>
          </p:cNvSpPr>
          <p:nvPr>
            <p:ph type="title"/>
          </p:nvPr>
        </p:nvSpPr>
        <p:spPr>
          <a:xfrm>
            <a:off x="1934210" y="465455"/>
            <a:ext cx="8229600" cy="1143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lang="en-us"/>
            </a:pPr>
            <a:r>
              <a:rPr lang="en-us" sz="3600" b="1" cap="none" dirty="0">
                <a:solidFill>
                  <a:srgbClr val="FF0066"/>
                </a:solidFill>
                <a:latin typeface="Arial" pitchFamily="2" charset="0"/>
                <a:ea typeface="Calibri Light" pitchFamily="2" charset="0"/>
                <a:cs typeface="Arial" pitchFamily="2" charset="0"/>
              </a:rPr>
              <a:t>MODULES</a:t>
            </a:r>
          </a:p>
        </p:txBody>
      </p:sp>
      <p:pic>
        <p:nvPicPr>
          <p:cNvPr id="3" name="Picture 2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U605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sCAAA4AgAAmwgAALkI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32105" y="360680"/>
            <a:ext cx="1066800" cy="10572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Rectangle 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7+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6AgAAPAIAACFPgAABAsAABAgAAAmAAAACAAAAP//////////"/>
              </a:ext>
            </a:extLst>
          </p:cNvSpPr>
          <p:nvPr/>
        </p:nvSpPr>
        <p:spPr>
          <a:xfrm>
            <a:off x="1447800" y="1452880"/>
            <a:ext cx="8715375" cy="3378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>
              <a:defRPr lang="en-us"/>
            </a:pPr>
            <a:endParaRPr lang="en-in" sz="1600" cap="none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pic>
        <p:nvPicPr>
          <p:cNvPr id="5" name="Picture 2" descr="A blue and white logo  Description automatically generated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U605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Pw+AAA4AgAAR0gAAO8I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0238740" y="360680"/>
            <a:ext cx="1510665" cy="10915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Rectangle 6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7+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wBIAADcBAABAOAAAfAMAABAgAAAmAAAACAAAAP//////////"/>
              </a:ext>
            </a:extLst>
          </p:cNvSpPr>
          <p:nvPr/>
        </p:nvSpPr>
        <p:spPr>
          <a:xfrm>
            <a:off x="3048000" y="197485"/>
            <a:ext cx="609600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t>.</a:t>
            </a:r>
          </a:p>
        </p:txBody>
      </p:sp>
      <p:sp>
        <p:nvSpPr>
          <p:cNvPr id="7" name="Rectangle 7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nu4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YhYAACEKAACANAAAWgwAABAgAAAmAAAACAAAAP//////////"/>
              </a:ext>
            </a:extLst>
          </p:cNvSpPr>
          <p:nvPr/>
        </p:nvSpPr>
        <p:spPr>
          <a:xfrm>
            <a:off x="3638550" y="1646555"/>
            <a:ext cx="4895850" cy="361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 lang="en-us" b="1" i="1" cap="none"/>
          </a:p>
        </p:txBody>
      </p:sp>
      <p:sp>
        <p:nvSpPr>
          <p:cNvPr id="8" name="Rectangle 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kz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YAkAAE4MAAD9PgAAHicAAAAgAAAmAAAACAAAAP//////////"/>
              </a:ext>
            </a:extLst>
          </p:cNvSpPr>
          <p:nvPr/>
        </p:nvSpPr>
        <p:spPr>
          <a:xfrm>
            <a:off x="1524000" y="1720215"/>
            <a:ext cx="8715375" cy="4638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 marL="0" algn="l" defTabSz="914400">
              <a:tabLst/>
              <a:defRPr lang="en-us" sz="1800" kern="1" cap="none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914400">
              <a:tabLst/>
              <a:defRPr lang="en-us" sz="1800" kern="1" cap="none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914400">
              <a:tabLst/>
              <a:defRPr lang="en-us" sz="1800" kern="1" cap="none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914400">
              <a:tabLst/>
              <a:defRPr lang="en-us" sz="1800" kern="1" cap="none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914400">
              <a:tabLst/>
              <a:defRPr lang="en-us" sz="1800" kern="1" cap="none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914400">
              <a:tabLst/>
              <a:defRPr lang="en-us" sz="1800" kern="1" cap="none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914400">
              <a:tabLst/>
              <a:defRPr lang="en-us" sz="1800" kern="1" cap="none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914400">
              <a:tabLst/>
              <a:defRPr lang="en-us" sz="1800" kern="1" cap="none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914400">
              <a:tabLst/>
              <a:defRPr lang="en-us" sz="1800" kern="1" cap="none">
                <a:solidFill>
                  <a:srgbClr val="00000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User Authentication &amp; Authorization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Login/Signup: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registration and authentication.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Messaging and Communication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Messaging: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Instant messaging, private chats, and group chats.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3.Collaboration Tools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Sharing and Storage: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Uploading, downloading, and sharing files.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 lang="en-us"/>
            </a:pPr>
            <a:endParaRPr lang="en-in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605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X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MAwAAMABAADQPgAAyAgAABAAAAAmAAAACAAAAAEAAAAAAAAA"/>
              </a:ext>
            </a:extLst>
          </p:cNvSpPr>
          <p:nvPr>
            <p:ph type="title"/>
          </p:nvPr>
        </p:nvSpPr>
        <p:spPr>
          <a:xfrm>
            <a:off x="1981200" y="284480"/>
            <a:ext cx="8229600" cy="1143000"/>
          </a:xfrm>
        </p:spPr>
        <p:txBody>
          <a:bodyPr/>
          <a:lstStyle/>
          <a:p>
            <a:pPr algn="ctr" defTabSz="914400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lang="en-us"/>
            </a:pPr>
            <a:r>
              <a:rPr lang="en-us" sz="2400" b="1" cap="none">
                <a:solidFill>
                  <a:srgbClr val="FF0066"/>
                </a:solidFill>
                <a:latin typeface="Arial" pitchFamily="2" charset="0"/>
                <a:ea typeface="Calibri Light" pitchFamily="2" charset="0"/>
                <a:cs typeface="Arial" pitchFamily="2" charset="0"/>
              </a:rPr>
              <a:t>CodeTantra Implementation Screenshot</a:t>
            </a:r>
          </a:p>
        </p:txBody>
      </p:sp>
      <p:pic>
        <p:nvPicPr>
          <p:cNvPr id="3" name="Picture 2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U605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QA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NACAACGAQAAYAkAAAcI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7650"/>
            <a:ext cx="1066800" cy="10572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 1" descr="A blue and white logo  Description automatically generated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U605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x8fH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OU+AAAQAgAAMEgAAMgI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0224135" y="335280"/>
            <a:ext cx="1510665" cy="10922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9501C4-80AF-ED30-63CC-B25659EA5C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8" y="1848463"/>
            <a:ext cx="6834496" cy="35494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F94D73-1299-F20E-DD06-B698E8F130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7" t="793" r="10169" b="-793"/>
          <a:stretch/>
        </p:blipFill>
        <p:spPr>
          <a:xfrm>
            <a:off x="6096000" y="1971018"/>
            <a:ext cx="6007510" cy="33576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U605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NACAACGAQAAYAkAAAcI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7650"/>
            <a:ext cx="1066800" cy="10572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 1" descr="A blue and white logo  Description automatically generated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U605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OU+AAAQAgAAMEgAAMgI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224135" y="335280"/>
            <a:ext cx="1510665" cy="10922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15D391-5DE4-7B75-EE28-363156EFF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9" y="1551037"/>
            <a:ext cx="5849166" cy="41344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A13E7C-636E-FB92-520B-708F723F9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833" y="1673592"/>
            <a:ext cx="6573167" cy="40118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U605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NMAAAC0AAAAYwcAADUH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33985" y="114300"/>
            <a:ext cx="1066800" cy="10572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2" descr="A blue and white logo  Description automatically generated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U605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BJBAAAAAAAAXUoAALgGAAAA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577830" y="0"/>
            <a:ext cx="1510665" cy="10922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D73D74-7047-16F6-7DB6-71CCE82CBF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1" t="-554" b="13714"/>
          <a:stretch/>
        </p:blipFill>
        <p:spPr>
          <a:xfrm>
            <a:off x="2762865" y="1969121"/>
            <a:ext cx="6120704" cy="15409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U605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NMAAAC0AAAAYwcAADUH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33985" y="114300"/>
            <a:ext cx="1066800" cy="10572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2" descr="A blue and white logo  Description automatically generated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U605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LVBAAAAAAAAAEsAALgGAAAA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681335" y="0"/>
            <a:ext cx="1510665" cy="10922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3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U605Zx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8CAAAMCQAAIjUAAE8jAAAA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15925" y="1470660"/>
            <a:ext cx="8221345" cy="42691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410</Words>
  <Application>Microsoft Office PowerPoint</Application>
  <PresentationFormat>Widescreen</PresentationFormat>
  <Paragraphs>70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Noto Sans Symbols</vt:lpstr>
      <vt:lpstr>Times New Roman</vt:lpstr>
      <vt:lpstr>Presentation</vt:lpstr>
      <vt:lpstr>PowerPoint Presentation</vt:lpstr>
      <vt:lpstr>PRESENTATION OVERVIEW</vt:lpstr>
      <vt:lpstr>PowerPoint Presentation</vt:lpstr>
      <vt:lpstr>PowerPoint Presentation</vt:lpstr>
      <vt:lpstr>MODULES</vt:lpstr>
      <vt:lpstr>CodeTantra Implementation Screenshot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Matheswaran P</dc:creator>
  <cp:keywords/>
  <dc:description/>
  <cp:lastModifiedBy>916382441014</cp:lastModifiedBy>
  <cp:revision>3</cp:revision>
  <dcterms:created xsi:type="dcterms:W3CDTF">2023-12-20T04:31:05Z</dcterms:created>
  <dcterms:modified xsi:type="dcterms:W3CDTF">2024-12-03T15:27:21Z</dcterms:modified>
</cp:coreProperties>
</file>