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3" r:id="rId1"/>
  </p:sldMasterIdLst>
  <p:sldIdLst>
    <p:sldId id="256" r:id="rId2"/>
    <p:sldId id="257" r:id="rId3"/>
    <p:sldId id="258" r:id="rId4"/>
    <p:sldId id="266" r:id="rId5"/>
    <p:sldId id="259" r:id="rId6"/>
    <p:sldId id="260" r:id="rId7"/>
    <p:sldId id="261" r:id="rId8"/>
    <p:sldId id="268" r:id="rId9"/>
    <p:sldId id="278" r:id="rId10"/>
    <p:sldId id="270" r:id="rId11"/>
    <p:sldId id="269" r:id="rId12"/>
    <p:sldId id="262" r:id="rId13"/>
    <p:sldId id="271" r:id="rId14"/>
    <p:sldId id="276" r:id="rId15"/>
    <p:sldId id="277" r:id="rId16"/>
    <p:sldId id="272" r:id="rId17"/>
    <p:sldId id="273" r:id="rId18"/>
    <p:sldId id="274" r:id="rId19"/>
    <p:sldId id="275"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57DA6-4E73-4FB4-ACF2-4D74503E5F79}"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408B2C43-FF26-435F-8CB0-C38A142EF0B3}">
      <dgm:prSet phldrT="[Text]" custT="1"/>
      <dgm:spPr/>
      <dgm:t>
        <a:bodyPr/>
        <a:lstStyle/>
        <a:p>
          <a:r>
            <a:rPr lang="en-US" sz="4000" dirty="0">
              <a:latin typeface="Times New Roman" panose="02020603050405020304" pitchFamily="18" charset="0"/>
              <a:cs typeface="Times New Roman" panose="02020603050405020304" pitchFamily="18" charset="0"/>
            </a:rPr>
            <a:t>ELECTRICITY </a:t>
          </a:r>
        </a:p>
      </dgm:t>
    </dgm:pt>
    <dgm:pt modelId="{A26E44E1-C2B0-4B78-AF0C-799E2F00FD12}" type="parTrans" cxnId="{3218010E-493A-4E34-86C7-888018E11FA3}">
      <dgm:prSet/>
      <dgm:spPr/>
      <dgm:t>
        <a:bodyPr/>
        <a:lstStyle/>
        <a:p>
          <a:endParaRPr lang="en-US">
            <a:latin typeface="Times New Roman" panose="02020603050405020304" pitchFamily="18" charset="0"/>
            <a:cs typeface="Times New Roman" panose="02020603050405020304" pitchFamily="18" charset="0"/>
          </a:endParaRPr>
        </a:p>
      </dgm:t>
    </dgm:pt>
    <dgm:pt modelId="{65B7E965-876E-4698-882C-A4986CC56025}" type="sibTrans" cxnId="{3218010E-493A-4E34-86C7-888018E11FA3}">
      <dgm:prSet/>
      <dgm:spPr/>
      <dgm:t>
        <a:bodyPr/>
        <a:lstStyle/>
        <a:p>
          <a:endParaRPr lang="en-US">
            <a:latin typeface="Times New Roman" panose="02020603050405020304" pitchFamily="18" charset="0"/>
            <a:cs typeface="Times New Roman" panose="02020603050405020304" pitchFamily="18" charset="0"/>
          </a:endParaRPr>
        </a:p>
      </dgm:t>
    </dgm:pt>
    <dgm:pt modelId="{600D0269-DCAA-4DAF-8A88-B6878FE445E7}">
      <dgm:prSet phldrT="[Text]" custT="1"/>
      <dgm:spPr/>
      <dgm:t>
        <a:bodyPr/>
        <a:lstStyle/>
        <a:p>
          <a:r>
            <a:rPr lang="en-US" sz="2400" dirty="0">
              <a:latin typeface="Times New Roman" panose="02020603050405020304" pitchFamily="18" charset="0"/>
              <a:cs typeface="Times New Roman" panose="02020603050405020304" pitchFamily="18" charset="0"/>
            </a:rPr>
            <a:t>DOMESTIC</a:t>
          </a:r>
        </a:p>
      </dgm:t>
    </dgm:pt>
    <dgm:pt modelId="{308A2F4C-50B2-4B14-9848-09FFD9DD0A8C}" type="parTrans" cxnId="{AD5F0A76-ADE3-4EDD-B408-6821A748BB23}">
      <dgm:prSet/>
      <dgm:spPr/>
      <dgm:t>
        <a:bodyPr/>
        <a:lstStyle/>
        <a:p>
          <a:endParaRPr lang="en-US">
            <a:latin typeface="Times New Roman" panose="02020603050405020304" pitchFamily="18" charset="0"/>
            <a:cs typeface="Times New Roman" panose="02020603050405020304" pitchFamily="18" charset="0"/>
          </a:endParaRPr>
        </a:p>
      </dgm:t>
    </dgm:pt>
    <dgm:pt modelId="{820E4F1B-1AF7-429C-8E6A-02DCA267087A}" type="sibTrans" cxnId="{AD5F0A76-ADE3-4EDD-B408-6821A748BB23}">
      <dgm:prSet/>
      <dgm:spPr/>
      <dgm:t>
        <a:bodyPr/>
        <a:lstStyle/>
        <a:p>
          <a:endParaRPr lang="en-US">
            <a:latin typeface="Times New Roman" panose="02020603050405020304" pitchFamily="18" charset="0"/>
            <a:cs typeface="Times New Roman" panose="02020603050405020304" pitchFamily="18" charset="0"/>
          </a:endParaRPr>
        </a:p>
      </dgm:t>
    </dgm:pt>
    <dgm:pt modelId="{9A5EE6DE-16B8-48B8-A999-60CAECF41C1E}">
      <dgm:prSet phldrT="[Text]" custT="1"/>
      <dgm:spPr/>
      <dgm:t>
        <a:bodyPr/>
        <a:lstStyle/>
        <a:p>
          <a:r>
            <a:rPr lang="en-US" sz="2400" dirty="0">
              <a:latin typeface="Times New Roman" panose="02020603050405020304" pitchFamily="18" charset="0"/>
              <a:cs typeface="Times New Roman" panose="02020603050405020304" pitchFamily="18" charset="0"/>
            </a:rPr>
            <a:t>COMMERCIAL</a:t>
          </a:r>
        </a:p>
      </dgm:t>
    </dgm:pt>
    <dgm:pt modelId="{8EAD9E6E-6105-4101-A6AB-615CAB6B522C}" type="parTrans" cxnId="{E385EDE6-DF16-42D8-939C-AC0290300536}">
      <dgm:prSet/>
      <dgm:spPr/>
      <dgm:t>
        <a:bodyPr/>
        <a:lstStyle/>
        <a:p>
          <a:endParaRPr lang="en-US">
            <a:latin typeface="Times New Roman" panose="02020603050405020304" pitchFamily="18" charset="0"/>
            <a:cs typeface="Times New Roman" panose="02020603050405020304" pitchFamily="18" charset="0"/>
          </a:endParaRPr>
        </a:p>
      </dgm:t>
    </dgm:pt>
    <dgm:pt modelId="{4A3D2408-DA9E-4345-9A46-19D4CBF8EED9}" type="sibTrans" cxnId="{E385EDE6-DF16-42D8-939C-AC0290300536}">
      <dgm:prSet/>
      <dgm:spPr/>
      <dgm:t>
        <a:bodyPr/>
        <a:lstStyle/>
        <a:p>
          <a:endParaRPr lang="en-US">
            <a:latin typeface="Times New Roman" panose="02020603050405020304" pitchFamily="18" charset="0"/>
            <a:cs typeface="Times New Roman" panose="02020603050405020304" pitchFamily="18" charset="0"/>
          </a:endParaRPr>
        </a:p>
      </dgm:t>
    </dgm:pt>
    <dgm:pt modelId="{D89F3D44-C277-4818-8FF6-FAF0730BCEDD}">
      <dgm:prSet phldrT="[Text]" custT="1"/>
      <dgm:spPr/>
      <dgm:t>
        <a:bodyPr/>
        <a:lstStyle/>
        <a:p>
          <a:r>
            <a:rPr lang="en-US" sz="2400" dirty="0">
              <a:latin typeface="Times New Roman" panose="02020603050405020304" pitchFamily="18" charset="0"/>
              <a:cs typeface="Times New Roman" panose="02020603050405020304" pitchFamily="18" charset="0"/>
            </a:rPr>
            <a:t>INDUSTRY</a:t>
          </a:r>
        </a:p>
      </dgm:t>
    </dgm:pt>
    <dgm:pt modelId="{33055E9C-290C-4B2B-9984-4D67B2257FF9}" type="parTrans" cxnId="{CA2D15CC-D89C-4FCA-BA3C-68BA12DB6DC2}">
      <dgm:prSet/>
      <dgm:spPr/>
      <dgm:t>
        <a:bodyPr/>
        <a:lstStyle/>
        <a:p>
          <a:endParaRPr lang="en-US">
            <a:latin typeface="Times New Roman" panose="02020603050405020304" pitchFamily="18" charset="0"/>
            <a:cs typeface="Times New Roman" panose="02020603050405020304" pitchFamily="18" charset="0"/>
          </a:endParaRPr>
        </a:p>
      </dgm:t>
    </dgm:pt>
    <dgm:pt modelId="{CE44228A-F567-48F5-B9B7-3B499CAC8B5C}" type="sibTrans" cxnId="{CA2D15CC-D89C-4FCA-BA3C-68BA12DB6DC2}">
      <dgm:prSet/>
      <dgm:spPr/>
      <dgm:t>
        <a:bodyPr/>
        <a:lstStyle/>
        <a:p>
          <a:endParaRPr lang="en-US">
            <a:latin typeface="Times New Roman" panose="02020603050405020304" pitchFamily="18" charset="0"/>
            <a:cs typeface="Times New Roman" panose="02020603050405020304" pitchFamily="18" charset="0"/>
          </a:endParaRPr>
        </a:p>
      </dgm:t>
    </dgm:pt>
    <dgm:pt modelId="{283B94F1-2E88-47CE-AC22-1A21A4274D93}" type="pres">
      <dgm:prSet presAssocID="{AF357DA6-4E73-4FB4-ACF2-4D74503E5F79}" presName="hierChild1" presStyleCnt="0">
        <dgm:presLayoutVars>
          <dgm:orgChart val="1"/>
          <dgm:chPref val="1"/>
          <dgm:dir/>
          <dgm:animOne val="branch"/>
          <dgm:animLvl val="lvl"/>
          <dgm:resizeHandles/>
        </dgm:presLayoutVars>
      </dgm:prSet>
      <dgm:spPr/>
    </dgm:pt>
    <dgm:pt modelId="{9AC5B915-1CA8-4CBD-9B09-BC3185130B39}" type="pres">
      <dgm:prSet presAssocID="{408B2C43-FF26-435F-8CB0-C38A142EF0B3}" presName="hierRoot1" presStyleCnt="0">
        <dgm:presLayoutVars>
          <dgm:hierBranch val="init"/>
        </dgm:presLayoutVars>
      </dgm:prSet>
      <dgm:spPr/>
    </dgm:pt>
    <dgm:pt modelId="{7CE20FA4-E24A-462A-91A9-B0BA77357D97}" type="pres">
      <dgm:prSet presAssocID="{408B2C43-FF26-435F-8CB0-C38A142EF0B3}" presName="rootComposite1" presStyleCnt="0"/>
      <dgm:spPr/>
    </dgm:pt>
    <dgm:pt modelId="{56ECDD9A-FA86-4C80-B44D-511F0A6FF432}" type="pres">
      <dgm:prSet presAssocID="{408B2C43-FF26-435F-8CB0-C38A142EF0B3}" presName="rootText1" presStyleLbl="node0" presStyleIdx="0" presStyleCnt="1" custScaleX="250117" custLinFactNeighborX="69457" custLinFactNeighborY="-76015">
        <dgm:presLayoutVars>
          <dgm:chPref val="3"/>
        </dgm:presLayoutVars>
      </dgm:prSet>
      <dgm:spPr/>
    </dgm:pt>
    <dgm:pt modelId="{D113699A-43BD-4328-A747-631645484F77}" type="pres">
      <dgm:prSet presAssocID="{408B2C43-FF26-435F-8CB0-C38A142EF0B3}" presName="rootConnector1" presStyleLbl="node1" presStyleIdx="0" presStyleCnt="0"/>
      <dgm:spPr/>
    </dgm:pt>
    <dgm:pt modelId="{2396B343-3E3E-44C8-B497-A51F252BB61E}" type="pres">
      <dgm:prSet presAssocID="{408B2C43-FF26-435F-8CB0-C38A142EF0B3}" presName="hierChild2" presStyleCnt="0"/>
      <dgm:spPr/>
    </dgm:pt>
    <dgm:pt modelId="{8E9B4907-D0BF-4F3B-94B7-94853AD17854}" type="pres">
      <dgm:prSet presAssocID="{308A2F4C-50B2-4B14-9848-09FFD9DD0A8C}" presName="Name37" presStyleLbl="parChTrans1D2" presStyleIdx="0" presStyleCnt="3"/>
      <dgm:spPr/>
    </dgm:pt>
    <dgm:pt modelId="{3C6DD181-EA00-4492-8F8C-C0B8712DF696}" type="pres">
      <dgm:prSet presAssocID="{600D0269-DCAA-4DAF-8A88-B6878FE445E7}" presName="hierRoot2" presStyleCnt="0">
        <dgm:presLayoutVars>
          <dgm:hierBranch val="init"/>
        </dgm:presLayoutVars>
      </dgm:prSet>
      <dgm:spPr/>
    </dgm:pt>
    <dgm:pt modelId="{6C9B5853-8C12-47D4-AB04-DB98C9E9CCFA}" type="pres">
      <dgm:prSet presAssocID="{600D0269-DCAA-4DAF-8A88-B6878FE445E7}" presName="rootComposite" presStyleCnt="0"/>
      <dgm:spPr/>
    </dgm:pt>
    <dgm:pt modelId="{D3A91A65-6479-4140-9F2D-C7F967C9801D}" type="pres">
      <dgm:prSet presAssocID="{600D0269-DCAA-4DAF-8A88-B6878FE445E7}" presName="rootText" presStyleLbl="node2" presStyleIdx="0" presStyleCnt="3">
        <dgm:presLayoutVars>
          <dgm:chPref val="3"/>
        </dgm:presLayoutVars>
      </dgm:prSet>
      <dgm:spPr/>
    </dgm:pt>
    <dgm:pt modelId="{C1C553E0-7729-4177-A85E-F0E0E5C516D9}" type="pres">
      <dgm:prSet presAssocID="{600D0269-DCAA-4DAF-8A88-B6878FE445E7}" presName="rootConnector" presStyleLbl="node2" presStyleIdx="0" presStyleCnt="3"/>
      <dgm:spPr/>
    </dgm:pt>
    <dgm:pt modelId="{8820A5AA-3895-4392-8681-6A21093715DB}" type="pres">
      <dgm:prSet presAssocID="{600D0269-DCAA-4DAF-8A88-B6878FE445E7}" presName="hierChild4" presStyleCnt="0"/>
      <dgm:spPr/>
    </dgm:pt>
    <dgm:pt modelId="{4D80550A-B7D3-4A7C-ACF8-FB3B0F20516F}" type="pres">
      <dgm:prSet presAssocID="{600D0269-DCAA-4DAF-8A88-B6878FE445E7}" presName="hierChild5" presStyleCnt="0"/>
      <dgm:spPr/>
    </dgm:pt>
    <dgm:pt modelId="{6EFFF468-1B49-40FE-9D4D-CF37AA73B77D}" type="pres">
      <dgm:prSet presAssocID="{8EAD9E6E-6105-4101-A6AB-615CAB6B522C}" presName="Name37" presStyleLbl="parChTrans1D2" presStyleIdx="1" presStyleCnt="3"/>
      <dgm:spPr/>
    </dgm:pt>
    <dgm:pt modelId="{8597DFCB-6623-43F0-995D-FCFE882DBDAE}" type="pres">
      <dgm:prSet presAssocID="{9A5EE6DE-16B8-48B8-A999-60CAECF41C1E}" presName="hierRoot2" presStyleCnt="0">
        <dgm:presLayoutVars>
          <dgm:hierBranch val="init"/>
        </dgm:presLayoutVars>
      </dgm:prSet>
      <dgm:spPr/>
    </dgm:pt>
    <dgm:pt modelId="{A9733B57-651A-4C43-90BD-615EABC8C63D}" type="pres">
      <dgm:prSet presAssocID="{9A5EE6DE-16B8-48B8-A999-60CAECF41C1E}" presName="rootComposite" presStyleCnt="0"/>
      <dgm:spPr/>
    </dgm:pt>
    <dgm:pt modelId="{FA2441D7-CB88-4A66-8C0A-F88068287408}" type="pres">
      <dgm:prSet presAssocID="{9A5EE6DE-16B8-48B8-A999-60CAECF41C1E}" presName="rootText" presStyleLbl="node2" presStyleIdx="1" presStyleCnt="3" custScaleX="112998">
        <dgm:presLayoutVars>
          <dgm:chPref val="3"/>
        </dgm:presLayoutVars>
      </dgm:prSet>
      <dgm:spPr/>
    </dgm:pt>
    <dgm:pt modelId="{24865ACA-841D-4EFB-A280-127204527CBD}" type="pres">
      <dgm:prSet presAssocID="{9A5EE6DE-16B8-48B8-A999-60CAECF41C1E}" presName="rootConnector" presStyleLbl="node2" presStyleIdx="1" presStyleCnt="3"/>
      <dgm:spPr/>
    </dgm:pt>
    <dgm:pt modelId="{8E352D68-7953-4A32-A10D-0CC5A93D5DB5}" type="pres">
      <dgm:prSet presAssocID="{9A5EE6DE-16B8-48B8-A999-60CAECF41C1E}" presName="hierChild4" presStyleCnt="0"/>
      <dgm:spPr/>
    </dgm:pt>
    <dgm:pt modelId="{DB689488-605B-4714-8416-7223BB9DD997}" type="pres">
      <dgm:prSet presAssocID="{9A5EE6DE-16B8-48B8-A999-60CAECF41C1E}" presName="hierChild5" presStyleCnt="0"/>
      <dgm:spPr/>
    </dgm:pt>
    <dgm:pt modelId="{794D416E-87AE-4E7E-A51B-7E8A06D90C56}" type="pres">
      <dgm:prSet presAssocID="{33055E9C-290C-4B2B-9984-4D67B2257FF9}" presName="Name37" presStyleLbl="parChTrans1D2" presStyleIdx="2" presStyleCnt="3"/>
      <dgm:spPr/>
    </dgm:pt>
    <dgm:pt modelId="{9CB55706-28B5-465F-BEC8-116AF4A905E9}" type="pres">
      <dgm:prSet presAssocID="{D89F3D44-C277-4818-8FF6-FAF0730BCEDD}" presName="hierRoot2" presStyleCnt="0">
        <dgm:presLayoutVars>
          <dgm:hierBranch val="init"/>
        </dgm:presLayoutVars>
      </dgm:prSet>
      <dgm:spPr/>
    </dgm:pt>
    <dgm:pt modelId="{E99F9F16-031E-4928-8E12-CF6EE5F885EC}" type="pres">
      <dgm:prSet presAssocID="{D89F3D44-C277-4818-8FF6-FAF0730BCEDD}" presName="rootComposite" presStyleCnt="0"/>
      <dgm:spPr/>
    </dgm:pt>
    <dgm:pt modelId="{3650DC83-965A-421A-B32B-B634ADEFD871}" type="pres">
      <dgm:prSet presAssocID="{D89F3D44-C277-4818-8FF6-FAF0730BCEDD}" presName="rootText" presStyleLbl="node2" presStyleIdx="2" presStyleCnt="3">
        <dgm:presLayoutVars>
          <dgm:chPref val="3"/>
        </dgm:presLayoutVars>
      </dgm:prSet>
      <dgm:spPr/>
    </dgm:pt>
    <dgm:pt modelId="{917736ED-E452-4048-BC30-EDD22E293209}" type="pres">
      <dgm:prSet presAssocID="{D89F3D44-C277-4818-8FF6-FAF0730BCEDD}" presName="rootConnector" presStyleLbl="node2" presStyleIdx="2" presStyleCnt="3"/>
      <dgm:spPr/>
    </dgm:pt>
    <dgm:pt modelId="{3800BD4A-7F14-4C3F-B563-25D4D52AD9A9}" type="pres">
      <dgm:prSet presAssocID="{D89F3D44-C277-4818-8FF6-FAF0730BCEDD}" presName="hierChild4" presStyleCnt="0"/>
      <dgm:spPr/>
    </dgm:pt>
    <dgm:pt modelId="{19EBC3A9-B194-4BFE-B03B-E104E926FE78}" type="pres">
      <dgm:prSet presAssocID="{D89F3D44-C277-4818-8FF6-FAF0730BCEDD}" presName="hierChild5" presStyleCnt="0"/>
      <dgm:spPr/>
    </dgm:pt>
    <dgm:pt modelId="{EDD06BB2-D803-4A91-99E9-7907C2AE4C51}" type="pres">
      <dgm:prSet presAssocID="{408B2C43-FF26-435F-8CB0-C38A142EF0B3}" presName="hierChild3" presStyleCnt="0"/>
      <dgm:spPr/>
    </dgm:pt>
  </dgm:ptLst>
  <dgm:cxnLst>
    <dgm:cxn modelId="{387C8901-1282-40A4-A7C4-735582CC583E}" type="presOf" srcId="{D89F3D44-C277-4818-8FF6-FAF0730BCEDD}" destId="{917736ED-E452-4048-BC30-EDD22E293209}" srcOrd="1" destOrd="0" presId="urn:microsoft.com/office/officeart/2005/8/layout/orgChart1"/>
    <dgm:cxn modelId="{3218010E-493A-4E34-86C7-888018E11FA3}" srcId="{AF357DA6-4E73-4FB4-ACF2-4D74503E5F79}" destId="{408B2C43-FF26-435F-8CB0-C38A142EF0B3}" srcOrd="0" destOrd="0" parTransId="{A26E44E1-C2B0-4B78-AF0C-799E2F00FD12}" sibTransId="{65B7E965-876E-4698-882C-A4986CC56025}"/>
    <dgm:cxn modelId="{B3F9F511-E82D-483E-920E-51BD23BA5835}" type="presOf" srcId="{33055E9C-290C-4B2B-9984-4D67B2257FF9}" destId="{794D416E-87AE-4E7E-A51B-7E8A06D90C56}" srcOrd="0" destOrd="0" presId="urn:microsoft.com/office/officeart/2005/8/layout/orgChart1"/>
    <dgm:cxn modelId="{0EC1E234-FEBA-441D-8869-4205E39B4B86}" type="presOf" srcId="{308A2F4C-50B2-4B14-9848-09FFD9DD0A8C}" destId="{8E9B4907-D0BF-4F3B-94B7-94853AD17854}" srcOrd="0" destOrd="0" presId="urn:microsoft.com/office/officeart/2005/8/layout/orgChart1"/>
    <dgm:cxn modelId="{439B596C-FC5E-4213-BC8C-0C572EC06A3C}" type="presOf" srcId="{408B2C43-FF26-435F-8CB0-C38A142EF0B3}" destId="{D113699A-43BD-4328-A747-631645484F77}" srcOrd="1" destOrd="0" presId="urn:microsoft.com/office/officeart/2005/8/layout/orgChart1"/>
    <dgm:cxn modelId="{C278574D-52A0-4F64-9CF3-2DC158AD3EF1}" type="presOf" srcId="{600D0269-DCAA-4DAF-8A88-B6878FE445E7}" destId="{C1C553E0-7729-4177-A85E-F0E0E5C516D9}" srcOrd="1" destOrd="0" presId="urn:microsoft.com/office/officeart/2005/8/layout/orgChart1"/>
    <dgm:cxn modelId="{1F41CD52-729D-4CF5-8F05-256B6BCC05FB}" type="presOf" srcId="{600D0269-DCAA-4DAF-8A88-B6878FE445E7}" destId="{D3A91A65-6479-4140-9F2D-C7F967C9801D}" srcOrd="0" destOrd="0" presId="urn:microsoft.com/office/officeart/2005/8/layout/orgChart1"/>
    <dgm:cxn modelId="{856C3673-8F24-46A8-AB84-BB5B213BA926}" type="presOf" srcId="{9A5EE6DE-16B8-48B8-A999-60CAECF41C1E}" destId="{24865ACA-841D-4EFB-A280-127204527CBD}" srcOrd="1" destOrd="0" presId="urn:microsoft.com/office/officeart/2005/8/layout/orgChart1"/>
    <dgm:cxn modelId="{AD5F0A76-ADE3-4EDD-B408-6821A748BB23}" srcId="{408B2C43-FF26-435F-8CB0-C38A142EF0B3}" destId="{600D0269-DCAA-4DAF-8A88-B6878FE445E7}" srcOrd="0" destOrd="0" parTransId="{308A2F4C-50B2-4B14-9848-09FFD9DD0A8C}" sibTransId="{820E4F1B-1AF7-429C-8E6A-02DCA267087A}"/>
    <dgm:cxn modelId="{6206FB90-3890-4D07-BE9C-CEC81E3B293C}" type="presOf" srcId="{408B2C43-FF26-435F-8CB0-C38A142EF0B3}" destId="{56ECDD9A-FA86-4C80-B44D-511F0A6FF432}" srcOrd="0" destOrd="0" presId="urn:microsoft.com/office/officeart/2005/8/layout/orgChart1"/>
    <dgm:cxn modelId="{00607392-911C-4AEF-820D-3CE0BA08754E}" type="presOf" srcId="{AF357DA6-4E73-4FB4-ACF2-4D74503E5F79}" destId="{283B94F1-2E88-47CE-AC22-1A21A4274D93}" srcOrd="0" destOrd="0" presId="urn:microsoft.com/office/officeart/2005/8/layout/orgChart1"/>
    <dgm:cxn modelId="{FED1DAB5-B639-4402-9E53-0F96E4A11C75}" type="presOf" srcId="{8EAD9E6E-6105-4101-A6AB-615CAB6B522C}" destId="{6EFFF468-1B49-40FE-9D4D-CF37AA73B77D}" srcOrd="0" destOrd="0" presId="urn:microsoft.com/office/officeart/2005/8/layout/orgChart1"/>
    <dgm:cxn modelId="{CA2D15CC-D89C-4FCA-BA3C-68BA12DB6DC2}" srcId="{408B2C43-FF26-435F-8CB0-C38A142EF0B3}" destId="{D89F3D44-C277-4818-8FF6-FAF0730BCEDD}" srcOrd="2" destOrd="0" parTransId="{33055E9C-290C-4B2B-9984-4D67B2257FF9}" sibTransId="{CE44228A-F567-48F5-B9B7-3B499CAC8B5C}"/>
    <dgm:cxn modelId="{E385EDE6-DF16-42D8-939C-AC0290300536}" srcId="{408B2C43-FF26-435F-8CB0-C38A142EF0B3}" destId="{9A5EE6DE-16B8-48B8-A999-60CAECF41C1E}" srcOrd="1" destOrd="0" parTransId="{8EAD9E6E-6105-4101-A6AB-615CAB6B522C}" sibTransId="{4A3D2408-DA9E-4345-9A46-19D4CBF8EED9}"/>
    <dgm:cxn modelId="{790573FE-1A8D-40A1-8F12-1DE8E17E8F10}" type="presOf" srcId="{9A5EE6DE-16B8-48B8-A999-60CAECF41C1E}" destId="{FA2441D7-CB88-4A66-8C0A-F88068287408}" srcOrd="0" destOrd="0" presId="urn:microsoft.com/office/officeart/2005/8/layout/orgChart1"/>
    <dgm:cxn modelId="{3D3BDFFF-9BF2-4DC0-95F2-303EAE5AD6F8}" type="presOf" srcId="{D89F3D44-C277-4818-8FF6-FAF0730BCEDD}" destId="{3650DC83-965A-421A-B32B-B634ADEFD871}" srcOrd="0" destOrd="0" presId="urn:microsoft.com/office/officeart/2005/8/layout/orgChart1"/>
    <dgm:cxn modelId="{7869699E-5CB1-4E6F-A43E-C58A9192CF19}" type="presParOf" srcId="{283B94F1-2E88-47CE-AC22-1A21A4274D93}" destId="{9AC5B915-1CA8-4CBD-9B09-BC3185130B39}" srcOrd="0" destOrd="0" presId="urn:microsoft.com/office/officeart/2005/8/layout/orgChart1"/>
    <dgm:cxn modelId="{3EC28E9A-1D8C-49AC-99D6-9D3A979038B8}" type="presParOf" srcId="{9AC5B915-1CA8-4CBD-9B09-BC3185130B39}" destId="{7CE20FA4-E24A-462A-91A9-B0BA77357D97}" srcOrd="0" destOrd="0" presId="urn:microsoft.com/office/officeart/2005/8/layout/orgChart1"/>
    <dgm:cxn modelId="{E0A4CE70-B020-4033-85F7-536E0F345CC7}" type="presParOf" srcId="{7CE20FA4-E24A-462A-91A9-B0BA77357D97}" destId="{56ECDD9A-FA86-4C80-B44D-511F0A6FF432}" srcOrd="0" destOrd="0" presId="urn:microsoft.com/office/officeart/2005/8/layout/orgChart1"/>
    <dgm:cxn modelId="{5D4433F1-75B6-41B2-B5DA-39E60AE98B72}" type="presParOf" srcId="{7CE20FA4-E24A-462A-91A9-B0BA77357D97}" destId="{D113699A-43BD-4328-A747-631645484F77}" srcOrd="1" destOrd="0" presId="urn:microsoft.com/office/officeart/2005/8/layout/orgChart1"/>
    <dgm:cxn modelId="{32C832BF-B708-4D38-87DE-E25C809D6311}" type="presParOf" srcId="{9AC5B915-1CA8-4CBD-9B09-BC3185130B39}" destId="{2396B343-3E3E-44C8-B497-A51F252BB61E}" srcOrd="1" destOrd="0" presId="urn:microsoft.com/office/officeart/2005/8/layout/orgChart1"/>
    <dgm:cxn modelId="{3DC83D4C-ED70-4485-9C3B-8927C8447BE9}" type="presParOf" srcId="{2396B343-3E3E-44C8-B497-A51F252BB61E}" destId="{8E9B4907-D0BF-4F3B-94B7-94853AD17854}" srcOrd="0" destOrd="0" presId="urn:microsoft.com/office/officeart/2005/8/layout/orgChart1"/>
    <dgm:cxn modelId="{085864B2-52C8-451A-8850-EA25DA08A7C4}" type="presParOf" srcId="{2396B343-3E3E-44C8-B497-A51F252BB61E}" destId="{3C6DD181-EA00-4492-8F8C-C0B8712DF696}" srcOrd="1" destOrd="0" presId="urn:microsoft.com/office/officeart/2005/8/layout/orgChart1"/>
    <dgm:cxn modelId="{CB5E28A6-365D-42A4-A8C0-4F645284C824}" type="presParOf" srcId="{3C6DD181-EA00-4492-8F8C-C0B8712DF696}" destId="{6C9B5853-8C12-47D4-AB04-DB98C9E9CCFA}" srcOrd="0" destOrd="0" presId="urn:microsoft.com/office/officeart/2005/8/layout/orgChart1"/>
    <dgm:cxn modelId="{26B92FA7-4E86-4E33-9E89-3C83C3359E3B}" type="presParOf" srcId="{6C9B5853-8C12-47D4-AB04-DB98C9E9CCFA}" destId="{D3A91A65-6479-4140-9F2D-C7F967C9801D}" srcOrd="0" destOrd="0" presId="urn:microsoft.com/office/officeart/2005/8/layout/orgChart1"/>
    <dgm:cxn modelId="{21C4D120-88CB-4FE8-9B16-3D42430E07D0}" type="presParOf" srcId="{6C9B5853-8C12-47D4-AB04-DB98C9E9CCFA}" destId="{C1C553E0-7729-4177-A85E-F0E0E5C516D9}" srcOrd="1" destOrd="0" presId="urn:microsoft.com/office/officeart/2005/8/layout/orgChart1"/>
    <dgm:cxn modelId="{5986B014-01B3-489B-A365-90685E25682A}" type="presParOf" srcId="{3C6DD181-EA00-4492-8F8C-C0B8712DF696}" destId="{8820A5AA-3895-4392-8681-6A21093715DB}" srcOrd="1" destOrd="0" presId="urn:microsoft.com/office/officeart/2005/8/layout/orgChart1"/>
    <dgm:cxn modelId="{25AFCB1B-50C7-4897-B4BB-C35922808FE7}" type="presParOf" srcId="{3C6DD181-EA00-4492-8F8C-C0B8712DF696}" destId="{4D80550A-B7D3-4A7C-ACF8-FB3B0F20516F}" srcOrd="2" destOrd="0" presId="urn:microsoft.com/office/officeart/2005/8/layout/orgChart1"/>
    <dgm:cxn modelId="{EF7540FE-EEE6-4E9B-BB7F-C61298DA9A75}" type="presParOf" srcId="{2396B343-3E3E-44C8-B497-A51F252BB61E}" destId="{6EFFF468-1B49-40FE-9D4D-CF37AA73B77D}" srcOrd="2" destOrd="0" presId="urn:microsoft.com/office/officeart/2005/8/layout/orgChart1"/>
    <dgm:cxn modelId="{3C3F8D2F-127E-4774-8D80-1920D2138F66}" type="presParOf" srcId="{2396B343-3E3E-44C8-B497-A51F252BB61E}" destId="{8597DFCB-6623-43F0-995D-FCFE882DBDAE}" srcOrd="3" destOrd="0" presId="urn:microsoft.com/office/officeart/2005/8/layout/orgChart1"/>
    <dgm:cxn modelId="{6FE91C17-C08E-4C3E-8DBC-EAFA9B8F7A7E}" type="presParOf" srcId="{8597DFCB-6623-43F0-995D-FCFE882DBDAE}" destId="{A9733B57-651A-4C43-90BD-615EABC8C63D}" srcOrd="0" destOrd="0" presId="urn:microsoft.com/office/officeart/2005/8/layout/orgChart1"/>
    <dgm:cxn modelId="{5C256658-8349-49B3-8E82-CE19766A3281}" type="presParOf" srcId="{A9733B57-651A-4C43-90BD-615EABC8C63D}" destId="{FA2441D7-CB88-4A66-8C0A-F88068287408}" srcOrd="0" destOrd="0" presId="urn:microsoft.com/office/officeart/2005/8/layout/orgChart1"/>
    <dgm:cxn modelId="{7AF8EDAB-19F0-4891-8335-3C79309C0F84}" type="presParOf" srcId="{A9733B57-651A-4C43-90BD-615EABC8C63D}" destId="{24865ACA-841D-4EFB-A280-127204527CBD}" srcOrd="1" destOrd="0" presId="urn:microsoft.com/office/officeart/2005/8/layout/orgChart1"/>
    <dgm:cxn modelId="{4F637300-0AC3-4939-BB63-93EED6C840D6}" type="presParOf" srcId="{8597DFCB-6623-43F0-995D-FCFE882DBDAE}" destId="{8E352D68-7953-4A32-A10D-0CC5A93D5DB5}" srcOrd="1" destOrd="0" presId="urn:microsoft.com/office/officeart/2005/8/layout/orgChart1"/>
    <dgm:cxn modelId="{017CF15E-45EE-4A97-8CBF-EFB3DE638D88}" type="presParOf" srcId="{8597DFCB-6623-43F0-995D-FCFE882DBDAE}" destId="{DB689488-605B-4714-8416-7223BB9DD997}" srcOrd="2" destOrd="0" presId="urn:microsoft.com/office/officeart/2005/8/layout/orgChart1"/>
    <dgm:cxn modelId="{A15884CE-F0B1-476A-8507-25F3834207A8}" type="presParOf" srcId="{2396B343-3E3E-44C8-B497-A51F252BB61E}" destId="{794D416E-87AE-4E7E-A51B-7E8A06D90C56}" srcOrd="4" destOrd="0" presId="urn:microsoft.com/office/officeart/2005/8/layout/orgChart1"/>
    <dgm:cxn modelId="{04A49C61-12A0-43AF-A882-0C0B217AFCF0}" type="presParOf" srcId="{2396B343-3E3E-44C8-B497-A51F252BB61E}" destId="{9CB55706-28B5-465F-BEC8-116AF4A905E9}" srcOrd="5" destOrd="0" presId="urn:microsoft.com/office/officeart/2005/8/layout/orgChart1"/>
    <dgm:cxn modelId="{441866B3-F10B-45BB-BAAF-5C98C0C14237}" type="presParOf" srcId="{9CB55706-28B5-465F-BEC8-116AF4A905E9}" destId="{E99F9F16-031E-4928-8E12-CF6EE5F885EC}" srcOrd="0" destOrd="0" presId="urn:microsoft.com/office/officeart/2005/8/layout/orgChart1"/>
    <dgm:cxn modelId="{1E9C84B7-E80D-4CA5-9978-4971436CEF77}" type="presParOf" srcId="{E99F9F16-031E-4928-8E12-CF6EE5F885EC}" destId="{3650DC83-965A-421A-B32B-B634ADEFD871}" srcOrd="0" destOrd="0" presId="urn:microsoft.com/office/officeart/2005/8/layout/orgChart1"/>
    <dgm:cxn modelId="{B1B58742-216E-468D-B36E-08DEF986DE0F}" type="presParOf" srcId="{E99F9F16-031E-4928-8E12-CF6EE5F885EC}" destId="{917736ED-E452-4048-BC30-EDD22E293209}" srcOrd="1" destOrd="0" presId="urn:microsoft.com/office/officeart/2005/8/layout/orgChart1"/>
    <dgm:cxn modelId="{9F05223C-6DF5-4011-B38E-14092A6275E1}" type="presParOf" srcId="{9CB55706-28B5-465F-BEC8-116AF4A905E9}" destId="{3800BD4A-7F14-4C3F-B563-25D4D52AD9A9}" srcOrd="1" destOrd="0" presId="urn:microsoft.com/office/officeart/2005/8/layout/orgChart1"/>
    <dgm:cxn modelId="{56E46B88-4B6C-4A9A-8DFE-40C17E87032B}" type="presParOf" srcId="{9CB55706-28B5-465F-BEC8-116AF4A905E9}" destId="{19EBC3A9-B194-4BFE-B03B-E104E926FE78}" srcOrd="2" destOrd="0" presId="urn:microsoft.com/office/officeart/2005/8/layout/orgChart1"/>
    <dgm:cxn modelId="{2DE074E7-7BBA-4BE9-856F-034C22BD2FAA}" type="presParOf" srcId="{9AC5B915-1CA8-4CBD-9B09-BC3185130B39}" destId="{EDD06BB2-D803-4A91-99E9-7907C2AE4C5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824E67-B2F0-4F2F-BC56-75E318483D98}"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3E0F4A38-B359-4A58-8452-7FAEAE05931C}">
      <dgm:prSet phldrT="[Text]"/>
      <dgm:spPr/>
      <dgm:t>
        <a:bodyPr/>
        <a:lstStyle/>
        <a:p>
          <a:r>
            <a:rPr lang="en-US" dirty="0"/>
            <a:t>start</a:t>
          </a:r>
        </a:p>
      </dgm:t>
    </dgm:pt>
    <dgm:pt modelId="{2C93C40D-4D62-46A2-85B4-382618BA7465}" type="parTrans" cxnId="{551E74CD-9502-42BC-859F-9FE43C61C86A}">
      <dgm:prSet/>
      <dgm:spPr/>
      <dgm:t>
        <a:bodyPr/>
        <a:lstStyle/>
        <a:p>
          <a:endParaRPr lang="en-US"/>
        </a:p>
      </dgm:t>
    </dgm:pt>
    <dgm:pt modelId="{D82676DD-AA65-43C5-A852-315F941B570C}" type="sibTrans" cxnId="{551E74CD-9502-42BC-859F-9FE43C61C86A}">
      <dgm:prSet/>
      <dgm:spPr>
        <a:solidFill>
          <a:schemeClr val="tx1"/>
        </a:solidFill>
      </dgm:spPr>
      <dgm:t>
        <a:bodyPr/>
        <a:lstStyle/>
        <a:p>
          <a:endParaRPr lang="en-US"/>
        </a:p>
      </dgm:t>
    </dgm:pt>
    <dgm:pt modelId="{DD60BAA4-E8D3-4B5B-84D3-91D0B957882E}">
      <dgm:prSet phldrT="[Text]"/>
      <dgm:spPr/>
      <dgm:t>
        <a:bodyPr/>
        <a:lstStyle/>
        <a:p>
          <a:r>
            <a:rPr lang="en-US" dirty="0"/>
            <a:t>user</a:t>
          </a:r>
        </a:p>
      </dgm:t>
    </dgm:pt>
    <dgm:pt modelId="{E32932A5-4D11-4F95-A72D-5348280925CD}" type="parTrans" cxnId="{3FD726F1-E3C3-4843-87CC-A7280920259E}">
      <dgm:prSet/>
      <dgm:spPr/>
      <dgm:t>
        <a:bodyPr/>
        <a:lstStyle/>
        <a:p>
          <a:endParaRPr lang="en-US"/>
        </a:p>
      </dgm:t>
    </dgm:pt>
    <dgm:pt modelId="{509E7513-E924-400A-906D-E0756191A323}" type="sibTrans" cxnId="{3FD726F1-E3C3-4843-87CC-A7280920259E}">
      <dgm:prSet/>
      <dgm:spPr>
        <a:solidFill>
          <a:schemeClr val="tx1"/>
        </a:solidFill>
      </dgm:spPr>
      <dgm:t>
        <a:bodyPr/>
        <a:lstStyle/>
        <a:p>
          <a:endParaRPr lang="en-US"/>
        </a:p>
      </dgm:t>
    </dgm:pt>
    <dgm:pt modelId="{35DFA6F6-55C1-486E-B83B-980C923E23C1}">
      <dgm:prSet phldrT="[Text]"/>
      <dgm:spPr/>
      <dgm:t>
        <a:bodyPr/>
        <a:lstStyle/>
        <a:p>
          <a:r>
            <a:rPr lang="en-US" dirty="0"/>
            <a:t>home</a:t>
          </a:r>
        </a:p>
      </dgm:t>
    </dgm:pt>
    <dgm:pt modelId="{E845908D-6FF7-4F57-B8A5-B9A2D81E216B}" type="parTrans" cxnId="{4AC79308-F816-4440-8872-01880BB91976}">
      <dgm:prSet/>
      <dgm:spPr/>
      <dgm:t>
        <a:bodyPr/>
        <a:lstStyle/>
        <a:p>
          <a:endParaRPr lang="en-US"/>
        </a:p>
      </dgm:t>
    </dgm:pt>
    <dgm:pt modelId="{247FBF37-8BEE-4339-8301-C813F36BB1B3}" type="sibTrans" cxnId="{4AC79308-F816-4440-8872-01880BB91976}">
      <dgm:prSet/>
      <dgm:spPr>
        <a:solidFill>
          <a:schemeClr val="tx1"/>
        </a:solidFill>
      </dgm:spPr>
      <dgm:t>
        <a:bodyPr/>
        <a:lstStyle/>
        <a:p>
          <a:endParaRPr lang="en-US"/>
        </a:p>
      </dgm:t>
    </dgm:pt>
    <dgm:pt modelId="{6759CEBB-AE0E-4E02-9535-CD57ECDBC5ED}">
      <dgm:prSet phldrT="[Text]"/>
      <dgm:spPr/>
      <dgm:t>
        <a:bodyPr/>
        <a:lstStyle/>
        <a:p>
          <a:r>
            <a:rPr lang="en-US" dirty="0"/>
            <a:t>Options for locality</a:t>
          </a:r>
        </a:p>
      </dgm:t>
    </dgm:pt>
    <dgm:pt modelId="{B70B123B-1741-4E19-8063-746259FE9398}" type="parTrans" cxnId="{492D2B78-D68D-485F-8598-2F62516130F2}">
      <dgm:prSet/>
      <dgm:spPr/>
      <dgm:t>
        <a:bodyPr/>
        <a:lstStyle/>
        <a:p>
          <a:endParaRPr lang="en-US"/>
        </a:p>
      </dgm:t>
    </dgm:pt>
    <dgm:pt modelId="{46336CFF-C295-4D79-AEBD-A2A2BA1F1FE0}" type="sibTrans" cxnId="{492D2B78-D68D-485F-8598-2F62516130F2}">
      <dgm:prSet/>
      <dgm:spPr>
        <a:solidFill>
          <a:schemeClr val="tx1"/>
        </a:solidFill>
      </dgm:spPr>
      <dgm:t>
        <a:bodyPr/>
        <a:lstStyle/>
        <a:p>
          <a:endParaRPr lang="en-US"/>
        </a:p>
      </dgm:t>
    </dgm:pt>
    <dgm:pt modelId="{9CCF9E9C-99D5-424D-8BA8-BE665345CEB0}">
      <dgm:prSet phldrT="[Text]"/>
      <dgm:spPr/>
      <dgm:t>
        <a:bodyPr/>
        <a:lstStyle/>
        <a:p>
          <a:r>
            <a:rPr lang="en-US" dirty="0"/>
            <a:t>Enter units</a:t>
          </a:r>
        </a:p>
      </dgm:t>
    </dgm:pt>
    <dgm:pt modelId="{032A3BF9-A3B8-480B-88FD-534C89809EDD}" type="parTrans" cxnId="{0CC8E780-53D3-4DBC-8063-936E93228797}">
      <dgm:prSet/>
      <dgm:spPr/>
      <dgm:t>
        <a:bodyPr/>
        <a:lstStyle/>
        <a:p>
          <a:endParaRPr lang="en-US"/>
        </a:p>
      </dgm:t>
    </dgm:pt>
    <dgm:pt modelId="{1BB099C6-4B01-42D7-8F95-D9039815C737}" type="sibTrans" cxnId="{0CC8E780-53D3-4DBC-8063-936E93228797}">
      <dgm:prSet/>
      <dgm:spPr>
        <a:solidFill>
          <a:schemeClr val="tx1"/>
        </a:solidFill>
      </dgm:spPr>
      <dgm:t>
        <a:bodyPr/>
        <a:lstStyle/>
        <a:p>
          <a:endParaRPr lang="en-US"/>
        </a:p>
      </dgm:t>
    </dgm:pt>
    <dgm:pt modelId="{0B305E5D-C4E1-4343-A393-704DC9DFEC0B}">
      <dgm:prSet phldrT="[Text]"/>
      <dgm:spPr/>
      <dgm:t>
        <a:bodyPr/>
        <a:lstStyle/>
        <a:p>
          <a:endParaRPr lang="en-US" dirty="0"/>
        </a:p>
        <a:p>
          <a:r>
            <a:rPr lang="en-US" dirty="0"/>
            <a:t>Calculation</a:t>
          </a:r>
        </a:p>
        <a:p>
          <a:endParaRPr lang="en-US" dirty="0"/>
        </a:p>
      </dgm:t>
    </dgm:pt>
    <dgm:pt modelId="{347B0BD7-DD31-4BDA-BAFB-0E8ECC170711}" type="parTrans" cxnId="{7F29C3F2-B872-4DF2-9DC1-C41F2C0B8D68}">
      <dgm:prSet/>
      <dgm:spPr/>
      <dgm:t>
        <a:bodyPr/>
        <a:lstStyle/>
        <a:p>
          <a:endParaRPr lang="en-US"/>
        </a:p>
      </dgm:t>
    </dgm:pt>
    <dgm:pt modelId="{6D4BF392-0558-41C2-9F2E-E750A87A6260}" type="sibTrans" cxnId="{7F29C3F2-B872-4DF2-9DC1-C41F2C0B8D68}">
      <dgm:prSet/>
      <dgm:spPr>
        <a:solidFill>
          <a:schemeClr val="tx1"/>
        </a:solidFill>
      </dgm:spPr>
      <dgm:t>
        <a:bodyPr/>
        <a:lstStyle/>
        <a:p>
          <a:endParaRPr lang="en-US"/>
        </a:p>
      </dgm:t>
    </dgm:pt>
    <dgm:pt modelId="{0821E881-D1CA-4907-BA76-BA9DEAA0258B}">
      <dgm:prSet phldrT="[Text]"/>
      <dgm:spPr/>
      <dgm:t>
        <a:bodyPr/>
        <a:lstStyle/>
        <a:p>
          <a:r>
            <a:rPr lang="en-US" dirty="0"/>
            <a:t>Charges</a:t>
          </a:r>
        </a:p>
      </dgm:t>
    </dgm:pt>
    <dgm:pt modelId="{E673300B-0EC8-4E39-A741-C99A841A08F3}" type="parTrans" cxnId="{3E7632E0-D05D-4148-8D66-FA5EEDC814E1}">
      <dgm:prSet/>
      <dgm:spPr/>
      <dgm:t>
        <a:bodyPr/>
        <a:lstStyle/>
        <a:p>
          <a:endParaRPr lang="en-US"/>
        </a:p>
      </dgm:t>
    </dgm:pt>
    <dgm:pt modelId="{04CD5F04-6E94-4419-A5CF-8C4695A09C77}" type="sibTrans" cxnId="{3E7632E0-D05D-4148-8D66-FA5EEDC814E1}">
      <dgm:prSet/>
      <dgm:spPr>
        <a:solidFill>
          <a:schemeClr val="tx1">
            <a:lumMod val="65000"/>
            <a:lumOff val="35000"/>
          </a:schemeClr>
        </a:solidFill>
      </dgm:spPr>
      <dgm:t>
        <a:bodyPr/>
        <a:lstStyle/>
        <a:p>
          <a:endParaRPr lang="en-US"/>
        </a:p>
      </dgm:t>
    </dgm:pt>
    <dgm:pt modelId="{F5CF7A8F-83CD-44EC-A6CC-803DA046F0BF}">
      <dgm:prSet phldrT="[Text]"/>
      <dgm:spPr/>
      <dgm:t>
        <a:bodyPr/>
        <a:lstStyle/>
        <a:p>
          <a:r>
            <a:rPr lang="en-US" dirty="0"/>
            <a:t>Stop</a:t>
          </a:r>
        </a:p>
      </dgm:t>
    </dgm:pt>
    <dgm:pt modelId="{ACD52DD2-681A-4EF8-BCF6-18FC323703EE}" type="parTrans" cxnId="{40D6D8FD-EE69-4FDF-BFCB-17FA3F832C60}">
      <dgm:prSet/>
      <dgm:spPr/>
      <dgm:t>
        <a:bodyPr/>
        <a:lstStyle/>
        <a:p>
          <a:endParaRPr lang="en-US"/>
        </a:p>
      </dgm:t>
    </dgm:pt>
    <dgm:pt modelId="{58407807-6EA8-4D24-87AB-A25042E884FB}" type="sibTrans" cxnId="{40D6D8FD-EE69-4FDF-BFCB-17FA3F832C60}">
      <dgm:prSet/>
      <dgm:spPr/>
      <dgm:t>
        <a:bodyPr/>
        <a:lstStyle/>
        <a:p>
          <a:endParaRPr lang="en-US"/>
        </a:p>
      </dgm:t>
    </dgm:pt>
    <dgm:pt modelId="{CC4593C5-134A-4E2B-BA2B-32BFA3508775}" type="pres">
      <dgm:prSet presAssocID="{94824E67-B2F0-4F2F-BC56-75E318483D98}" presName="diagram" presStyleCnt="0">
        <dgm:presLayoutVars>
          <dgm:dir/>
          <dgm:resizeHandles val="exact"/>
        </dgm:presLayoutVars>
      </dgm:prSet>
      <dgm:spPr/>
    </dgm:pt>
    <dgm:pt modelId="{8CA9F3AE-BDBA-44F6-BA8B-866B739BA6E5}" type="pres">
      <dgm:prSet presAssocID="{3E0F4A38-B359-4A58-8452-7FAEAE05931C}" presName="node" presStyleLbl="node1" presStyleIdx="0" presStyleCnt="8">
        <dgm:presLayoutVars>
          <dgm:bulletEnabled val="1"/>
        </dgm:presLayoutVars>
      </dgm:prSet>
      <dgm:spPr/>
    </dgm:pt>
    <dgm:pt modelId="{561F83F9-CB65-49E6-98EC-7361664BC137}" type="pres">
      <dgm:prSet presAssocID="{D82676DD-AA65-43C5-A852-315F941B570C}" presName="sibTrans" presStyleLbl="sibTrans2D1" presStyleIdx="0" presStyleCnt="7"/>
      <dgm:spPr/>
    </dgm:pt>
    <dgm:pt modelId="{2FDA03A5-4EBC-4EA5-8815-9EB76A36F5C6}" type="pres">
      <dgm:prSet presAssocID="{D82676DD-AA65-43C5-A852-315F941B570C}" presName="connectorText" presStyleLbl="sibTrans2D1" presStyleIdx="0" presStyleCnt="7"/>
      <dgm:spPr/>
    </dgm:pt>
    <dgm:pt modelId="{5912C719-5789-44C8-8E79-8D28951E315C}" type="pres">
      <dgm:prSet presAssocID="{DD60BAA4-E8D3-4B5B-84D3-91D0B957882E}" presName="node" presStyleLbl="node1" presStyleIdx="1" presStyleCnt="8">
        <dgm:presLayoutVars>
          <dgm:bulletEnabled val="1"/>
        </dgm:presLayoutVars>
      </dgm:prSet>
      <dgm:spPr/>
    </dgm:pt>
    <dgm:pt modelId="{43612202-0677-4B8A-940D-F66767EDC640}" type="pres">
      <dgm:prSet presAssocID="{509E7513-E924-400A-906D-E0756191A323}" presName="sibTrans" presStyleLbl="sibTrans2D1" presStyleIdx="1" presStyleCnt="7"/>
      <dgm:spPr/>
    </dgm:pt>
    <dgm:pt modelId="{E695DBC9-D179-42A7-8DC8-9F9F19E29336}" type="pres">
      <dgm:prSet presAssocID="{509E7513-E924-400A-906D-E0756191A323}" presName="connectorText" presStyleLbl="sibTrans2D1" presStyleIdx="1" presStyleCnt="7"/>
      <dgm:spPr/>
    </dgm:pt>
    <dgm:pt modelId="{AAECD7D9-1191-4FD9-B2CD-CEA7792A2B22}" type="pres">
      <dgm:prSet presAssocID="{35DFA6F6-55C1-486E-B83B-980C923E23C1}" presName="node" presStyleLbl="node1" presStyleIdx="2" presStyleCnt="8">
        <dgm:presLayoutVars>
          <dgm:bulletEnabled val="1"/>
        </dgm:presLayoutVars>
      </dgm:prSet>
      <dgm:spPr/>
    </dgm:pt>
    <dgm:pt modelId="{990B790F-72D6-4548-B46B-75EA711C2622}" type="pres">
      <dgm:prSet presAssocID="{247FBF37-8BEE-4339-8301-C813F36BB1B3}" presName="sibTrans" presStyleLbl="sibTrans2D1" presStyleIdx="2" presStyleCnt="7"/>
      <dgm:spPr/>
    </dgm:pt>
    <dgm:pt modelId="{88C3A0EF-8445-4662-B666-7B9FB2187FCE}" type="pres">
      <dgm:prSet presAssocID="{247FBF37-8BEE-4339-8301-C813F36BB1B3}" presName="connectorText" presStyleLbl="sibTrans2D1" presStyleIdx="2" presStyleCnt="7"/>
      <dgm:spPr/>
    </dgm:pt>
    <dgm:pt modelId="{C1F44DC5-0163-4835-8D1C-C1EFDCB5BF4A}" type="pres">
      <dgm:prSet presAssocID="{6759CEBB-AE0E-4E02-9535-CD57ECDBC5ED}" presName="node" presStyleLbl="node1" presStyleIdx="3" presStyleCnt="8">
        <dgm:presLayoutVars>
          <dgm:bulletEnabled val="1"/>
        </dgm:presLayoutVars>
      </dgm:prSet>
      <dgm:spPr/>
    </dgm:pt>
    <dgm:pt modelId="{C9CB830A-DDF5-4102-BE6C-1D9652D2FEE1}" type="pres">
      <dgm:prSet presAssocID="{46336CFF-C295-4D79-AEBD-A2A2BA1F1FE0}" presName="sibTrans" presStyleLbl="sibTrans2D1" presStyleIdx="3" presStyleCnt="7"/>
      <dgm:spPr/>
    </dgm:pt>
    <dgm:pt modelId="{2D393811-2AB6-455A-BEB0-3A6BE9ED705D}" type="pres">
      <dgm:prSet presAssocID="{46336CFF-C295-4D79-AEBD-A2A2BA1F1FE0}" presName="connectorText" presStyleLbl="sibTrans2D1" presStyleIdx="3" presStyleCnt="7"/>
      <dgm:spPr/>
    </dgm:pt>
    <dgm:pt modelId="{5238098C-90EB-48D0-8BFD-410CB4FB036C}" type="pres">
      <dgm:prSet presAssocID="{9CCF9E9C-99D5-424D-8BA8-BE665345CEB0}" presName="node" presStyleLbl="node1" presStyleIdx="4" presStyleCnt="8">
        <dgm:presLayoutVars>
          <dgm:bulletEnabled val="1"/>
        </dgm:presLayoutVars>
      </dgm:prSet>
      <dgm:spPr/>
    </dgm:pt>
    <dgm:pt modelId="{1B3305F5-0891-4882-B683-C45A8A7F1ACD}" type="pres">
      <dgm:prSet presAssocID="{1BB099C6-4B01-42D7-8F95-D9039815C737}" presName="sibTrans" presStyleLbl="sibTrans2D1" presStyleIdx="4" presStyleCnt="7"/>
      <dgm:spPr/>
    </dgm:pt>
    <dgm:pt modelId="{712FF5B6-FAA1-4B36-94BD-F14877FE6567}" type="pres">
      <dgm:prSet presAssocID="{1BB099C6-4B01-42D7-8F95-D9039815C737}" presName="connectorText" presStyleLbl="sibTrans2D1" presStyleIdx="4" presStyleCnt="7"/>
      <dgm:spPr/>
    </dgm:pt>
    <dgm:pt modelId="{4EA69877-58AA-4260-BB67-6293F414537C}" type="pres">
      <dgm:prSet presAssocID="{0B305E5D-C4E1-4343-A393-704DC9DFEC0B}" presName="node" presStyleLbl="node1" presStyleIdx="5" presStyleCnt="8">
        <dgm:presLayoutVars>
          <dgm:bulletEnabled val="1"/>
        </dgm:presLayoutVars>
      </dgm:prSet>
      <dgm:spPr/>
    </dgm:pt>
    <dgm:pt modelId="{7A96AE48-52B4-42CB-8F46-54070E6628F2}" type="pres">
      <dgm:prSet presAssocID="{6D4BF392-0558-41C2-9F2E-E750A87A6260}" presName="sibTrans" presStyleLbl="sibTrans2D1" presStyleIdx="5" presStyleCnt="7"/>
      <dgm:spPr/>
    </dgm:pt>
    <dgm:pt modelId="{4C319F5E-9FCF-4891-B4A5-CA6BC12F1B4C}" type="pres">
      <dgm:prSet presAssocID="{6D4BF392-0558-41C2-9F2E-E750A87A6260}" presName="connectorText" presStyleLbl="sibTrans2D1" presStyleIdx="5" presStyleCnt="7"/>
      <dgm:spPr/>
    </dgm:pt>
    <dgm:pt modelId="{EB0BA07A-DCBA-4420-8107-05EF75881211}" type="pres">
      <dgm:prSet presAssocID="{0821E881-D1CA-4907-BA76-BA9DEAA0258B}" presName="node" presStyleLbl="node1" presStyleIdx="6" presStyleCnt="8">
        <dgm:presLayoutVars>
          <dgm:bulletEnabled val="1"/>
        </dgm:presLayoutVars>
      </dgm:prSet>
      <dgm:spPr/>
    </dgm:pt>
    <dgm:pt modelId="{4B1B157F-5A3A-47E9-9F56-11EBCDEDBDEB}" type="pres">
      <dgm:prSet presAssocID="{04CD5F04-6E94-4419-A5CF-8C4695A09C77}" presName="sibTrans" presStyleLbl="sibTrans2D1" presStyleIdx="6" presStyleCnt="7"/>
      <dgm:spPr/>
    </dgm:pt>
    <dgm:pt modelId="{1F732556-FCE7-4C37-BC17-9F8E1F3DC574}" type="pres">
      <dgm:prSet presAssocID="{04CD5F04-6E94-4419-A5CF-8C4695A09C77}" presName="connectorText" presStyleLbl="sibTrans2D1" presStyleIdx="6" presStyleCnt="7"/>
      <dgm:spPr/>
    </dgm:pt>
    <dgm:pt modelId="{FE1B17A0-74C3-4227-9830-455CD64B5501}" type="pres">
      <dgm:prSet presAssocID="{F5CF7A8F-83CD-44EC-A6CC-803DA046F0BF}" presName="node" presStyleLbl="node1" presStyleIdx="7" presStyleCnt="8">
        <dgm:presLayoutVars>
          <dgm:bulletEnabled val="1"/>
        </dgm:presLayoutVars>
      </dgm:prSet>
      <dgm:spPr/>
    </dgm:pt>
  </dgm:ptLst>
  <dgm:cxnLst>
    <dgm:cxn modelId="{4AC79308-F816-4440-8872-01880BB91976}" srcId="{94824E67-B2F0-4F2F-BC56-75E318483D98}" destId="{35DFA6F6-55C1-486E-B83B-980C923E23C1}" srcOrd="2" destOrd="0" parTransId="{E845908D-6FF7-4F57-B8A5-B9A2D81E216B}" sibTransId="{247FBF37-8BEE-4339-8301-C813F36BB1B3}"/>
    <dgm:cxn modelId="{F6A4FD11-B710-49FA-8B8D-3D2A9F2CA625}" type="presOf" srcId="{0821E881-D1CA-4907-BA76-BA9DEAA0258B}" destId="{EB0BA07A-DCBA-4420-8107-05EF75881211}" srcOrd="0" destOrd="0" presId="urn:microsoft.com/office/officeart/2005/8/layout/process5"/>
    <dgm:cxn modelId="{E6192313-7954-44E5-B988-413E518833A0}" type="presOf" srcId="{247FBF37-8BEE-4339-8301-C813F36BB1B3}" destId="{88C3A0EF-8445-4662-B666-7B9FB2187FCE}" srcOrd="1" destOrd="0" presId="urn:microsoft.com/office/officeart/2005/8/layout/process5"/>
    <dgm:cxn modelId="{91CB5229-C087-4BA1-A9AA-EAE6BF1ED893}" type="presOf" srcId="{1BB099C6-4B01-42D7-8F95-D9039815C737}" destId="{712FF5B6-FAA1-4B36-94BD-F14877FE6567}" srcOrd="1" destOrd="0" presId="urn:microsoft.com/office/officeart/2005/8/layout/process5"/>
    <dgm:cxn modelId="{B310C02B-5E83-4FF4-894C-423CD51F6CFC}" type="presOf" srcId="{247FBF37-8BEE-4339-8301-C813F36BB1B3}" destId="{990B790F-72D6-4548-B46B-75EA711C2622}" srcOrd="0" destOrd="0" presId="urn:microsoft.com/office/officeart/2005/8/layout/process5"/>
    <dgm:cxn modelId="{DB219B3C-EDBC-478A-9808-C48B30B601F5}" type="presOf" srcId="{6D4BF392-0558-41C2-9F2E-E750A87A6260}" destId="{7A96AE48-52B4-42CB-8F46-54070E6628F2}" srcOrd="0" destOrd="0" presId="urn:microsoft.com/office/officeart/2005/8/layout/process5"/>
    <dgm:cxn modelId="{67092F44-2E2B-4F12-8CEF-BD2F0D71B3D0}" type="presOf" srcId="{6D4BF392-0558-41C2-9F2E-E750A87A6260}" destId="{4C319F5E-9FCF-4891-B4A5-CA6BC12F1B4C}" srcOrd="1" destOrd="0" presId="urn:microsoft.com/office/officeart/2005/8/layout/process5"/>
    <dgm:cxn modelId="{C7EBA564-4EEA-4830-BDE0-B354B94E70A3}" type="presOf" srcId="{94824E67-B2F0-4F2F-BC56-75E318483D98}" destId="{CC4593C5-134A-4E2B-BA2B-32BFA3508775}" srcOrd="0" destOrd="0" presId="urn:microsoft.com/office/officeart/2005/8/layout/process5"/>
    <dgm:cxn modelId="{E7DEA366-FD79-4CBE-B1E7-F7BB49F6DF91}" type="presOf" srcId="{04CD5F04-6E94-4419-A5CF-8C4695A09C77}" destId="{4B1B157F-5A3A-47E9-9F56-11EBCDEDBDEB}" srcOrd="0" destOrd="0" presId="urn:microsoft.com/office/officeart/2005/8/layout/process5"/>
    <dgm:cxn modelId="{F25B2972-7752-4B0C-9C0C-C4BFC9A1A727}" type="presOf" srcId="{1BB099C6-4B01-42D7-8F95-D9039815C737}" destId="{1B3305F5-0891-4882-B683-C45A8A7F1ACD}" srcOrd="0" destOrd="0" presId="urn:microsoft.com/office/officeart/2005/8/layout/process5"/>
    <dgm:cxn modelId="{492D2B78-D68D-485F-8598-2F62516130F2}" srcId="{94824E67-B2F0-4F2F-BC56-75E318483D98}" destId="{6759CEBB-AE0E-4E02-9535-CD57ECDBC5ED}" srcOrd="3" destOrd="0" parTransId="{B70B123B-1741-4E19-8063-746259FE9398}" sibTransId="{46336CFF-C295-4D79-AEBD-A2A2BA1F1FE0}"/>
    <dgm:cxn modelId="{0CC8E780-53D3-4DBC-8063-936E93228797}" srcId="{94824E67-B2F0-4F2F-BC56-75E318483D98}" destId="{9CCF9E9C-99D5-424D-8BA8-BE665345CEB0}" srcOrd="4" destOrd="0" parTransId="{032A3BF9-A3B8-480B-88FD-534C89809EDD}" sibTransId="{1BB099C6-4B01-42D7-8F95-D9039815C737}"/>
    <dgm:cxn modelId="{B3D0018C-DD94-4776-AFD0-F05BB5F11BFC}" type="presOf" srcId="{6759CEBB-AE0E-4E02-9535-CD57ECDBC5ED}" destId="{C1F44DC5-0163-4835-8D1C-C1EFDCB5BF4A}" srcOrd="0" destOrd="0" presId="urn:microsoft.com/office/officeart/2005/8/layout/process5"/>
    <dgm:cxn modelId="{5A63AD8D-58C4-4611-AD30-56E2D111DCB0}" type="presOf" srcId="{46336CFF-C295-4D79-AEBD-A2A2BA1F1FE0}" destId="{2D393811-2AB6-455A-BEB0-3A6BE9ED705D}" srcOrd="1" destOrd="0" presId="urn:microsoft.com/office/officeart/2005/8/layout/process5"/>
    <dgm:cxn modelId="{F8754C98-55F0-4C7C-9C49-720A2A459A98}" type="presOf" srcId="{509E7513-E924-400A-906D-E0756191A323}" destId="{43612202-0677-4B8A-940D-F66767EDC640}" srcOrd="0" destOrd="0" presId="urn:microsoft.com/office/officeart/2005/8/layout/process5"/>
    <dgm:cxn modelId="{17CD4AAA-F0A9-4ADB-A836-980B5837F4EA}" type="presOf" srcId="{46336CFF-C295-4D79-AEBD-A2A2BA1F1FE0}" destId="{C9CB830A-DDF5-4102-BE6C-1D9652D2FEE1}" srcOrd="0" destOrd="0" presId="urn:microsoft.com/office/officeart/2005/8/layout/process5"/>
    <dgm:cxn modelId="{09037FB3-4A34-4A4F-893C-1FA6C443824B}" type="presOf" srcId="{3E0F4A38-B359-4A58-8452-7FAEAE05931C}" destId="{8CA9F3AE-BDBA-44F6-BA8B-866B739BA6E5}" srcOrd="0" destOrd="0" presId="urn:microsoft.com/office/officeart/2005/8/layout/process5"/>
    <dgm:cxn modelId="{395750C1-88F8-4F06-8FAF-CCD00BE3178B}" type="presOf" srcId="{F5CF7A8F-83CD-44EC-A6CC-803DA046F0BF}" destId="{FE1B17A0-74C3-4227-9830-455CD64B5501}" srcOrd="0" destOrd="0" presId="urn:microsoft.com/office/officeart/2005/8/layout/process5"/>
    <dgm:cxn modelId="{551E74CD-9502-42BC-859F-9FE43C61C86A}" srcId="{94824E67-B2F0-4F2F-BC56-75E318483D98}" destId="{3E0F4A38-B359-4A58-8452-7FAEAE05931C}" srcOrd="0" destOrd="0" parTransId="{2C93C40D-4D62-46A2-85B4-382618BA7465}" sibTransId="{D82676DD-AA65-43C5-A852-315F941B570C}"/>
    <dgm:cxn modelId="{9ED6C1CE-9227-4C9C-9FA9-C091B67EAECC}" type="presOf" srcId="{509E7513-E924-400A-906D-E0756191A323}" destId="{E695DBC9-D179-42A7-8DC8-9F9F19E29336}" srcOrd="1" destOrd="0" presId="urn:microsoft.com/office/officeart/2005/8/layout/process5"/>
    <dgm:cxn modelId="{683C56CF-C87C-4AEA-A453-F77BC8634B1F}" type="presOf" srcId="{9CCF9E9C-99D5-424D-8BA8-BE665345CEB0}" destId="{5238098C-90EB-48D0-8BFD-410CB4FB036C}" srcOrd="0" destOrd="0" presId="urn:microsoft.com/office/officeart/2005/8/layout/process5"/>
    <dgm:cxn modelId="{E3ED50D9-5DA1-474B-8B10-66FFFC60E2B5}" type="presOf" srcId="{0B305E5D-C4E1-4343-A393-704DC9DFEC0B}" destId="{4EA69877-58AA-4260-BB67-6293F414537C}" srcOrd="0" destOrd="0" presId="urn:microsoft.com/office/officeart/2005/8/layout/process5"/>
    <dgm:cxn modelId="{3E7632E0-D05D-4148-8D66-FA5EEDC814E1}" srcId="{94824E67-B2F0-4F2F-BC56-75E318483D98}" destId="{0821E881-D1CA-4907-BA76-BA9DEAA0258B}" srcOrd="6" destOrd="0" parTransId="{E673300B-0EC8-4E39-A741-C99A841A08F3}" sibTransId="{04CD5F04-6E94-4419-A5CF-8C4695A09C77}"/>
    <dgm:cxn modelId="{BC6BB4E4-A288-4A64-ADE8-6462378B2DFD}" type="presOf" srcId="{04CD5F04-6E94-4419-A5CF-8C4695A09C77}" destId="{1F732556-FCE7-4C37-BC17-9F8E1F3DC574}" srcOrd="1" destOrd="0" presId="urn:microsoft.com/office/officeart/2005/8/layout/process5"/>
    <dgm:cxn modelId="{3FD726F1-E3C3-4843-87CC-A7280920259E}" srcId="{94824E67-B2F0-4F2F-BC56-75E318483D98}" destId="{DD60BAA4-E8D3-4B5B-84D3-91D0B957882E}" srcOrd="1" destOrd="0" parTransId="{E32932A5-4D11-4F95-A72D-5348280925CD}" sibTransId="{509E7513-E924-400A-906D-E0756191A323}"/>
    <dgm:cxn modelId="{7F29C3F2-B872-4DF2-9DC1-C41F2C0B8D68}" srcId="{94824E67-B2F0-4F2F-BC56-75E318483D98}" destId="{0B305E5D-C4E1-4343-A393-704DC9DFEC0B}" srcOrd="5" destOrd="0" parTransId="{347B0BD7-DD31-4BDA-BAFB-0E8ECC170711}" sibTransId="{6D4BF392-0558-41C2-9F2E-E750A87A6260}"/>
    <dgm:cxn modelId="{68952EF3-0090-4DE4-924E-9417A79DFCD9}" type="presOf" srcId="{DD60BAA4-E8D3-4B5B-84D3-91D0B957882E}" destId="{5912C719-5789-44C8-8E79-8D28951E315C}" srcOrd="0" destOrd="0" presId="urn:microsoft.com/office/officeart/2005/8/layout/process5"/>
    <dgm:cxn modelId="{52FF56F3-1A6E-43C2-A509-EB1C5036ACB5}" type="presOf" srcId="{35DFA6F6-55C1-486E-B83B-980C923E23C1}" destId="{AAECD7D9-1191-4FD9-B2CD-CEA7792A2B22}" srcOrd="0" destOrd="0" presId="urn:microsoft.com/office/officeart/2005/8/layout/process5"/>
    <dgm:cxn modelId="{094936F6-BAA9-44AA-A935-B1A46F862782}" type="presOf" srcId="{D82676DD-AA65-43C5-A852-315F941B570C}" destId="{561F83F9-CB65-49E6-98EC-7361664BC137}" srcOrd="0" destOrd="0" presId="urn:microsoft.com/office/officeart/2005/8/layout/process5"/>
    <dgm:cxn modelId="{354B8EFB-3432-40B7-A42D-14D012C06C76}" type="presOf" srcId="{D82676DD-AA65-43C5-A852-315F941B570C}" destId="{2FDA03A5-4EBC-4EA5-8815-9EB76A36F5C6}" srcOrd="1" destOrd="0" presId="urn:microsoft.com/office/officeart/2005/8/layout/process5"/>
    <dgm:cxn modelId="{40D6D8FD-EE69-4FDF-BFCB-17FA3F832C60}" srcId="{94824E67-B2F0-4F2F-BC56-75E318483D98}" destId="{F5CF7A8F-83CD-44EC-A6CC-803DA046F0BF}" srcOrd="7" destOrd="0" parTransId="{ACD52DD2-681A-4EF8-BCF6-18FC323703EE}" sibTransId="{58407807-6EA8-4D24-87AB-A25042E884FB}"/>
    <dgm:cxn modelId="{EF4D3700-594E-40D3-821F-EBEA8C6087E6}" type="presParOf" srcId="{CC4593C5-134A-4E2B-BA2B-32BFA3508775}" destId="{8CA9F3AE-BDBA-44F6-BA8B-866B739BA6E5}" srcOrd="0" destOrd="0" presId="urn:microsoft.com/office/officeart/2005/8/layout/process5"/>
    <dgm:cxn modelId="{39EA62AF-D90F-4253-881B-949DF04FEE88}" type="presParOf" srcId="{CC4593C5-134A-4E2B-BA2B-32BFA3508775}" destId="{561F83F9-CB65-49E6-98EC-7361664BC137}" srcOrd="1" destOrd="0" presId="urn:microsoft.com/office/officeart/2005/8/layout/process5"/>
    <dgm:cxn modelId="{3FC52BD3-35EF-4670-B26F-6F3091F9A5B7}" type="presParOf" srcId="{561F83F9-CB65-49E6-98EC-7361664BC137}" destId="{2FDA03A5-4EBC-4EA5-8815-9EB76A36F5C6}" srcOrd="0" destOrd="0" presId="urn:microsoft.com/office/officeart/2005/8/layout/process5"/>
    <dgm:cxn modelId="{815E608B-3155-423C-8393-393976EF1734}" type="presParOf" srcId="{CC4593C5-134A-4E2B-BA2B-32BFA3508775}" destId="{5912C719-5789-44C8-8E79-8D28951E315C}" srcOrd="2" destOrd="0" presId="urn:microsoft.com/office/officeart/2005/8/layout/process5"/>
    <dgm:cxn modelId="{D03FE98C-EDC8-4F4D-951E-935FEB08D7F1}" type="presParOf" srcId="{CC4593C5-134A-4E2B-BA2B-32BFA3508775}" destId="{43612202-0677-4B8A-940D-F66767EDC640}" srcOrd="3" destOrd="0" presId="urn:microsoft.com/office/officeart/2005/8/layout/process5"/>
    <dgm:cxn modelId="{F68B506A-56F9-44F1-A65C-6F3A0970F9A8}" type="presParOf" srcId="{43612202-0677-4B8A-940D-F66767EDC640}" destId="{E695DBC9-D179-42A7-8DC8-9F9F19E29336}" srcOrd="0" destOrd="0" presId="urn:microsoft.com/office/officeart/2005/8/layout/process5"/>
    <dgm:cxn modelId="{523C902A-44CA-4B01-ADF5-64F15FD7E345}" type="presParOf" srcId="{CC4593C5-134A-4E2B-BA2B-32BFA3508775}" destId="{AAECD7D9-1191-4FD9-B2CD-CEA7792A2B22}" srcOrd="4" destOrd="0" presId="urn:microsoft.com/office/officeart/2005/8/layout/process5"/>
    <dgm:cxn modelId="{B84B8A0F-916F-4597-B290-C9412A32757B}" type="presParOf" srcId="{CC4593C5-134A-4E2B-BA2B-32BFA3508775}" destId="{990B790F-72D6-4548-B46B-75EA711C2622}" srcOrd="5" destOrd="0" presId="urn:microsoft.com/office/officeart/2005/8/layout/process5"/>
    <dgm:cxn modelId="{5FE6EF9D-5398-4FD9-897E-69835423D864}" type="presParOf" srcId="{990B790F-72D6-4548-B46B-75EA711C2622}" destId="{88C3A0EF-8445-4662-B666-7B9FB2187FCE}" srcOrd="0" destOrd="0" presId="urn:microsoft.com/office/officeart/2005/8/layout/process5"/>
    <dgm:cxn modelId="{A372B8FE-39A5-452F-91F3-C50B6BF26A12}" type="presParOf" srcId="{CC4593C5-134A-4E2B-BA2B-32BFA3508775}" destId="{C1F44DC5-0163-4835-8D1C-C1EFDCB5BF4A}" srcOrd="6" destOrd="0" presId="urn:microsoft.com/office/officeart/2005/8/layout/process5"/>
    <dgm:cxn modelId="{4550B251-1B46-4CE0-B249-DBFDCE05FAAF}" type="presParOf" srcId="{CC4593C5-134A-4E2B-BA2B-32BFA3508775}" destId="{C9CB830A-DDF5-4102-BE6C-1D9652D2FEE1}" srcOrd="7" destOrd="0" presId="urn:microsoft.com/office/officeart/2005/8/layout/process5"/>
    <dgm:cxn modelId="{536648C2-5F21-446E-9225-F67393B195F4}" type="presParOf" srcId="{C9CB830A-DDF5-4102-BE6C-1D9652D2FEE1}" destId="{2D393811-2AB6-455A-BEB0-3A6BE9ED705D}" srcOrd="0" destOrd="0" presId="urn:microsoft.com/office/officeart/2005/8/layout/process5"/>
    <dgm:cxn modelId="{A07AFA72-4EDF-4922-8E43-12557219772D}" type="presParOf" srcId="{CC4593C5-134A-4E2B-BA2B-32BFA3508775}" destId="{5238098C-90EB-48D0-8BFD-410CB4FB036C}" srcOrd="8" destOrd="0" presId="urn:microsoft.com/office/officeart/2005/8/layout/process5"/>
    <dgm:cxn modelId="{44D7E8F5-D8A1-4CF7-9F21-F0967CB97DBA}" type="presParOf" srcId="{CC4593C5-134A-4E2B-BA2B-32BFA3508775}" destId="{1B3305F5-0891-4882-B683-C45A8A7F1ACD}" srcOrd="9" destOrd="0" presId="urn:microsoft.com/office/officeart/2005/8/layout/process5"/>
    <dgm:cxn modelId="{88C7B24D-45C5-4EAB-8F63-0F9A6AA9DACC}" type="presParOf" srcId="{1B3305F5-0891-4882-B683-C45A8A7F1ACD}" destId="{712FF5B6-FAA1-4B36-94BD-F14877FE6567}" srcOrd="0" destOrd="0" presId="urn:microsoft.com/office/officeart/2005/8/layout/process5"/>
    <dgm:cxn modelId="{DA16B560-8785-425B-B979-8FE3CE33A162}" type="presParOf" srcId="{CC4593C5-134A-4E2B-BA2B-32BFA3508775}" destId="{4EA69877-58AA-4260-BB67-6293F414537C}" srcOrd="10" destOrd="0" presId="urn:microsoft.com/office/officeart/2005/8/layout/process5"/>
    <dgm:cxn modelId="{2B7FD4AF-E96A-4961-8B02-1D5F40FD21EC}" type="presParOf" srcId="{CC4593C5-134A-4E2B-BA2B-32BFA3508775}" destId="{7A96AE48-52B4-42CB-8F46-54070E6628F2}" srcOrd="11" destOrd="0" presId="urn:microsoft.com/office/officeart/2005/8/layout/process5"/>
    <dgm:cxn modelId="{D69EBBC1-CC72-41F8-81B0-2F940E7B041D}" type="presParOf" srcId="{7A96AE48-52B4-42CB-8F46-54070E6628F2}" destId="{4C319F5E-9FCF-4891-B4A5-CA6BC12F1B4C}" srcOrd="0" destOrd="0" presId="urn:microsoft.com/office/officeart/2005/8/layout/process5"/>
    <dgm:cxn modelId="{915CABFB-D597-496D-A072-977D28F49496}" type="presParOf" srcId="{CC4593C5-134A-4E2B-BA2B-32BFA3508775}" destId="{EB0BA07A-DCBA-4420-8107-05EF75881211}" srcOrd="12" destOrd="0" presId="urn:microsoft.com/office/officeart/2005/8/layout/process5"/>
    <dgm:cxn modelId="{BFA91BE4-BDD1-42D3-8936-729626D4028D}" type="presParOf" srcId="{CC4593C5-134A-4E2B-BA2B-32BFA3508775}" destId="{4B1B157F-5A3A-47E9-9F56-11EBCDEDBDEB}" srcOrd="13" destOrd="0" presId="urn:microsoft.com/office/officeart/2005/8/layout/process5"/>
    <dgm:cxn modelId="{DA01F080-FAB8-4E60-BC69-A6D2E89CD7FF}" type="presParOf" srcId="{4B1B157F-5A3A-47E9-9F56-11EBCDEDBDEB}" destId="{1F732556-FCE7-4C37-BC17-9F8E1F3DC574}" srcOrd="0" destOrd="0" presId="urn:microsoft.com/office/officeart/2005/8/layout/process5"/>
    <dgm:cxn modelId="{0054D90C-64EB-401E-81E5-573C3B19C632}" type="presParOf" srcId="{CC4593C5-134A-4E2B-BA2B-32BFA3508775}" destId="{FE1B17A0-74C3-4227-9830-455CD64B5501}"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D416E-87AE-4E7E-A51B-7E8A06D90C56}">
      <dsp:nvSpPr>
        <dsp:cNvPr id="0" name=""/>
        <dsp:cNvSpPr/>
      </dsp:nvSpPr>
      <dsp:spPr>
        <a:xfrm>
          <a:off x="5995276" y="1369826"/>
          <a:ext cx="1956627" cy="1538396"/>
        </a:xfrm>
        <a:custGeom>
          <a:avLst/>
          <a:gdLst/>
          <a:ahLst/>
          <a:cxnLst/>
          <a:rect l="0" t="0" r="0" b="0"/>
          <a:pathLst>
            <a:path>
              <a:moveTo>
                <a:pt x="0" y="0"/>
              </a:moveTo>
              <a:lnTo>
                <a:pt x="0" y="1264649"/>
              </a:lnTo>
              <a:lnTo>
                <a:pt x="1956627" y="1264649"/>
              </a:lnTo>
              <a:lnTo>
                <a:pt x="1956627" y="1538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FFF468-1B49-40FE-9D4D-CF37AA73B77D}">
      <dsp:nvSpPr>
        <dsp:cNvPr id="0" name=""/>
        <dsp:cNvSpPr/>
      </dsp:nvSpPr>
      <dsp:spPr>
        <a:xfrm>
          <a:off x="4627851" y="1369826"/>
          <a:ext cx="1367425" cy="1538396"/>
        </a:xfrm>
        <a:custGeom>
          <a:avLst/>
          <a:gdLst/>
          <a:ahLst/>
          <a:cxnLst/>
          <a:rect l="0" t="0" r="0" b="0"/>
          <a:pathLst>
            <a:path>
              <a:moveTo>
                <a:pt x="1367425" y="0"/>
              </a:moveTo>
              <a:lnTo>
                <a:pt x="1367425" y="1264649"/>
              </a:lnTo>
              <a:lnTo>
                <a:pt x="0" y="1264649"/>
              </a:lnTo>
              <a:lnTo>
                <a:pt x="0" y="1538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9B4907-D0BF-4F3B-94B7-94853AD17854}">
      <dsp:nvSpPr>
        <dsp:cNvPr id="0" name=""/>
        <dsp:cNvSpPr/>
      </dsp:nvSpPr>
      <dsp:spPr>
        <a:xfrm>
          <a:off x="1303798" y="1369826"/>
          <a:ext cx="4691478" cy="1538396"/>
        </a:xfrm>
        <a:custGeom>
          <a:avLst/>
          <a:gdLst/>
          <a:ahLst/>
          <a:cxnLst/>
          <a:rect l="0" t="0" r="0" b="0"/>
          <a:pathLst>
            <a:path>
              <a:moveTo>
                <a:pt x="4691478" y="0"/>
              </a:moveTo>
              <a:lnTo>
                <a:pt x="4691478" y="1264649"/>
              </a:lnTo>
              <a:lnTo>
                <a:pt x="0" y="1264649"/>
              </a:lnTo>
              <a:lnTo>
                <a:pt x="0" y="1538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ECDD9A-FA86-4C80-B44D-511F0A6FF432}">
      <dsp:nvSpPr>
        <dsp:cNvPr id="0" name=""/>
        <dsp:cNvSpPr/>
      </dsp:nvSpPr>
      <dsp:spPr>
        <a:xfrm>
          <a:off x="2734850" y="66266"/>
          <a:ext cx="6520852"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ELECTRICITY </a:t>
          </a:r>
        </a:p>
      </dsp:txBody>
      <dsp:txXfrm>
        <a:off x="2734850" y="66266"/>
        <a:ext cx="6520852" cy="1303560"/>
      </dsp:txXfrm>
    </dsp:sp>
    <dsp:sp modelId="{D3A91A65-6479-4140-9F2D-C7F967C9801D}">
      <dsp:nvSpPr>
        <dsp:cNvPr id="0" name=""/>
        <dsp:cNvSpPr/>
      </dsp:nvSpPr>
      <dsp:spPr>
        <a:xfrm>
          <a:off x="237" y="2908223"/>
          <a:ext cx="2607120"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DOMESTIC</a:t>
          </a:r>
        </a:p>
      </dsp:txBody>
      <dsp:txXfrm>
        <a:off x="237" y="2908223"/>
        <a:ext cx="2607120" cy="1303560"/>
      </dsp:txXfrm>
    </dsp:sp>
    <dsp:sp modelId="{FA2441D7-CB88-4A66-8C0A-F88068287408}">
      <dsp:nvSpPr>
        <dsp:cNvPr id="0" name=""/>
        <dsp:cNvSpPr/>
      </dsp:nvSpPr>
      <dsp:spPr>
        <a:xfrm>
          <a:off x="3154854" y="2908223"/>
          <a:ext cx="2945994"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COMMERCIAL</a:t>
          </a:r>
        </a:p>
      </dsp:txBody>
      <dsp:txXfrm>
        <a:off x="3154854" y="2908223"/>
        <a:ext cx="2945994" cy="1303560"/>
      </dsp:txXfrm>
    </dsp:sp>
    <dsp:sp modelId="{3650DC83-965A-421A-B32B-B634ADEFD871}">
      <dsp:nvSpPr>
        <dsp:cNvPr id="0" name=""/>
        <dsp:cNvSpPr/>
      </dsp:nvSpPr>
      <dsp:spPr>
        <a:xfrm>
          <a:off x="6648344" y="2908223"/>
          <a:ext cx="2607120"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INDUSTRY</a:t>
          </a:r>
        </a:p>
      </dsp:txBody>
      <dsp:txXfrm>
        <a:off x="6648344" y="2908223"/>
        <a:ext cx="2607120" cy="130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9F3AE-BDBA-44F6-BA8B-866B739BA6E5}">
      <dsp:nvSpPr>
        <dsp:cNvPr id="0" name=""/>
        <dsp:cNvSpPr/>
      </dsp:nvSpPr>
      <dsp:spPr>
        <a:xfrm>
          <a:off x="4976"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start</a:t>
          </a:r>
        </a:p>
      </dsp:txBody>
      <dsp:txXfrm>
        <a:off x="43211" y="1010705"/>
        <a:ext cx="2099238" cy="1228955"/>
      </dsp:txXfrm>
    </dsp:sp>
    <dsp:sp modelId="{561F83F9-CB65-49E6-98EC-7361664BC137}">
      <dsp:nvSpPr>
        <dsp:cNvPr id="0" name=""/>
        <dsp:cNvSpPr/>
      </dsp:nvSpPr>
      <dsp:spPr>
        <a:xfrm>
          <a:off x="2372147" y="13553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372147" y="1463310"/>
        <a:ext cx="322875" cy="323745"/>
      </dsp:txXfrm>
    </dsp:sp>
    <dsp:sp modelId="{5912C719-5789-44C8-8E79-8D28951E315C}">
      <dsp:nvSpPr>
        <dsp:cNvPr id="0" name=""/>
        <dsp:cNvSpPr/>
      </dsp:nvSpPr>
      <dsp:spPr>
        <a:xfrm>
          <a:off x="3050968"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user</a:t>
          </a:r>
        </a:p>
      </dsp:txBody>
      <dsp:txXfrm>
        <a:off x="3089203" y="1010705"/>
        <a:ext cx="2099238" cy="1228955"/>
      </dsp:txXfrm>
    </dsp:sp>
    <dsp:sp modelId="{43612202-0677-4B8A-940D-F66767EDC640}">
      <dsp:nvSpPr>
        <dsp:cNvPr id="0" name=""/>
        <dsp:cNvSpPr/>
      </dsp:nvSpPr>
      <dsp:spPr>
        <a:xfrm>
          <a:off x="5418139" y="13553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418139" y="1463310"/>
        <a:ext cx="322875" cy="323745"/>
      </dsp:txXfrm>
    </dsp:sp>
    <dsp:sp modelId="{AAECD7D9-1191-4FD9-B2CD-CEA7792A2B22}">
      <dsp:nvSpPr>
        <dsp:cNvPr id="0" name=""/>
        <dsp:cNvSpPr/>
      </dsp:nvSpPr>
      <dsp:spPr>
        <a:xfrm>
          <a:off x="6096960"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home</a:t>
          </a:r>
        </a:p>
      </dsp:txBody>
      <dsp:txXfrm>
        <a:off x="6135195" y="1010705"/>
        <a:ext cx="2099238" cy="1228955"/>
      </dsp:txXfrm>
    </dsp:sp>
    <dsp:sp modelId="{990B790F-72D6-4548-B46B-75EA711C2622}">
      <dsp:nvSpPr>
        <dsp:cNvPr id="0" name=""/>
        <dsp:cNvSpPr/>
      </dsp:nvSpPr>
      <dsp:spPr>
        <a:xfrm>
          <a:off x="8464131" y="13553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464131" y="1463310"/>
        <a:ext cx="322875" cy="323745"/>
      </dsp:txXfrm>
    </dsp:sp>
    <dsp:sp modelId="{C1F44DC5-0163-4835-8D1C-C1EFDCB5BF4A}">
      <dsp:nvSpPr>
        <dsp:cNvPr id="0" name=""/>
        <dsp:cNvSpPr/>
      </dsp:nvSpPr>
      <dsp:spPr>
        <a:xfrm>
          <a:off x="9142953"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Options for locality</a:t>
          </a:r>
        </a:p>
      </dsp:txBody>
      <dsp:txXfrm>
        <a:off x="9181188" y="1010705"/>
        <a:ext cx="2099238" cy="1228955"/>
      </dsp:txXfrm>
    </dsp:sp>
    <dsp:sp modelId="{C9CB830A-DDF5-4102-BE6C-1D9652D2FEE1}">
      <dsp:nvSpPr>
        <dsp:cNvPr id="0" name=""/>
        <dsp:cNvSpPr/>
      </dsp:nvSpPr>
      <dsp:spPr>
        <a:xfrm rot="5400000">
          <a:off x="10000182" y="24301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0068935" y="2469358"/>
        <a:ext cx="323745" cy="322875"/>
      </dsp:txXfrm>
    </dsp:sp>
    <dsp:sp modelId="{5238098C-90EB-48D0-8BFD-410CB4FB036C}">
      <dsp:nvSpPr>
        <dsp:cNvPr id="0" name=""/>
        <dsp:cNvSpPr/>
      </dsp:nvSpPr>
      <dsp:spPr>
        <a:xfrm>
          <a:off x="9142953"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Enter units</a:t>
          </a:r>
        </a:p>
      </dsp:txBody>
      <dsp:txXfrm>
        <a:off x="9181188" y="3186414"/>
        <a:ext cx="2099238" cy="1228955"/>
      </dsp:txXfrm>
    </dsp:sp>
    <dsp:sp modelId="{1B3305F5-0891-4882-B683-C45A8A7F1ACD}">
      <dsp:nvSpPr>
        <dsp:cNvPr id="0" name=""/>
        <dsp:cNvSpPr/>
      </dsp:nvSpPr>
      <dsp:spPr>
        <a:xfrm rot="10800000">
          <a:off x="8490240" y="3531103"/>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8628615" y="3639018"/>
        <a:ext cx="322875" cy="323745"/>
      </dsp:txXfrm>
    </dsp:sp>
    <dsp:sp modelId="{4EA69877-58AA-4260-BB67-6293F414537C}">
      <dsp:nvSpPr>
        <dsp:cNvPr id="0" name=""/>
        <dsp:cNvSpPr/>
      </dsp:nvSpPr>
      <dsp:spPr>
        <a:xfrm>
          <a:off x="6096960"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r>
            <a:rPr lang="en-US" sz="2000" kern="1200" dirty="0"/>
            <a:t>Calculation</a:t>
          </a:r>
        </a:p>
        <a:p>
          <a:pPr marL="0" lvl="0" indent="0" algn="ctr" defTabSz="889000">
            <a:lnSpc>
              <a:spcPct val="90000"/>
            </a:lnSpc>
            <a:spcBef>
              <a:spcPct val="0"/>
            </a:spcBef>
            <a:spcAft>
              <a:spcPct val="35000"/>
            </a:spcAft>
            <a:buNone/>
          </a:pPr>
          <a:endParaRPr lang="en-US" sz="2000" kern="1200" dirty="0"/>
        </a:p>
      </dsp:txBody>
      <dsp:txXfrm>
        <a:off x="6135195" y="3186414"/>
        <a:ext cx="2099238" cy="1228955"/>
      </dsp:txXfrm>
    </dsp:sp>
    <dsp:sp modelId="{7A96AE48-52B4-42CB-8F46-54070E6628F2}">
      <dsp:nvSpPr>
        <dsp:cNvPr id="0" name=""/>
        <dsp:cNvSpPr/>
      </dsp:nvSpPr>
      <dsp:spPr>
        <a:xfrm rot="10800000">
          <a:off x="5444248" y="3531103"/>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5582623" y="3639018"/>
        <a:ext cx="322875" cy="323745"/>
      </dsp:txXfrm>
    </dsp:sp>
    <dsp:sp modelId="{EB0BA07A-DCBA-4420-8107-05EF75881211}">
      <dsp:nvSpPr>
        <dsp:cNvPr id="0" name=""/>
        <dsp:cNvSpPr/>
      </dsp:nvSpPr>
      <dsp:spPr>
        <a:xfrm>
          <a:off x="3050968"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Charges</a:t>
          </a:r>
        </a:p>
      </dsp:txBody>
      <dsp:txXfrm>
        <a:off x="3089203" y="3186414"/>
        <a:ext cx="2099238" cy="1228955"/>
      </dsp:txXfrm>
    </dsp:sp>
    <dsp:sp modelId="{4B1B157F-5A3A-47E9-9F56-11EBCDEDBDEB}">
      <dsp:nvSpPr>
        <dsp:cNvPr id="0" name=""/>
        <dsp:cNvSpPr/>
      </dsp:nvSpPr>
      <dsp:spPr>
        <a:xfrm rot="10800000">
          <a:off x="2398255" y="3531103"/>
          <a:ext cx="461250" cy="539575"/>
        </a:xfrm>
        <a:prstGeom prst="rightArrow">
          <a:avLst>
            <a:gd name="adj1" fmla="val 60000"/>
            <a:gd name="adj2" fmla="val 50000"/>
          </a:avLst>
        </a:prstGeom>
        <a:solidFill>
          <a:schemeClr val="tx1">
            <a:lumMod val="65000"/>
            <a:lumOff val="35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536630" y="3639018"/>
        <a:ext cx="322875" cy="323745"/>
      </dsp:txXfrm>
    </dsp:sp>
    <dsp:sp modelId="{FE1B17A0-74C3-4227-9830-455CD64B5501}">
      <dsp:nvSpPr>
        <dsp:cNvPr id="0" name=""/>
        <dsp:cNvSpPr/>
      </dsp:nvSpPr>
      <dsp:spPr>
        <a:xfrm>
          <a:off x="4976"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Stop</a:t>
          </a:r>
        </a:p>
      </dsp:txBody>
      <dsp:txXfrm>
        <a:off x="43211" y="3186414"/>
        <a:ext cx="2099238" cy="12289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929A-B634-4076-8E39-698D3A254A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83D1C-41F4-4CF0-B638-150910A39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1BAF1-02CA-4802-905A-AED6BDDB3B0F}"/>
              </a:ext>
            </a:extLst>
          </p:cNvPr>
          <p:cNvSpPr>
            <a:spLocks noGrp="1"/>
          </p:cNvSpPr>
          <p:nvPr>
            <p:ph type="dt" sz="half" idx="10"/>
          </p:nvPr>
        </p:nvSpPr>
        <p:spPr/>
        <p:txBody>
          <a:bodyPr/>
          <a:lstStyle/>
          <a:p>
            <a:fld id="{4AAD347D-5ACD-4C99-B74B-A9C85AD731AF}" type="datetimeFigureOut">
              <a:rPr lang="en-US" smtClean="0"/>
              <a:t>23-Jan-19</a:t>
            </a:fld>
            <a:endParaRPr lang="en-US" dirty="0"/>
          </a:p>
        </p:txBody>
      </p:sp>
      <p:sp>
        <p:nvSpPr>
          <p:cNvPr id="5" name="Footer Placeholder 4">
            <a:extLst>
              <a:ext uri="{FF2B5EF4-FFF2-40B4-BE49-F238E27FC236}">
                <a16:creationId xmlns:a16="http://schemas.microsoft.com/office/drawing/2014/main" id="{2CDEEDDC-B731-4499-B3CF-8E7B04D71B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CAA55D-1F90-45A3-B69A-9791DAFAADF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13278874"/>
      </p:ext>
    </p:extLst>
  </p:cSld>
  <p:clrMapOvr>
    <a:masterClrMapping/>
  </p:clrMapOvr>
  <p:transition spd="slow">
    <p:split orient="vert"/>
    <p:sndAc>
      <p:stSnd>
        <p:snd r:embed="rId1" name="chimes.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1B3C-787D-4BB6-B120-38ACC1A7B4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4C081A-D765-4059-93C5-13F2250F87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7FD31-8E96-4021-8B26-C06F38A151C3}"/>
              </a:ext>
            </a:extLst>
          </p:cNvPr>
          <p:cNvSpPr>
            <a:spLocks noGrp="1"/>
          </p:cNvSpPr>
          <p:nvPr>
            <p:ph type="dt" sz="half" idx="10"/>
          </p:nvPr>
        </p:nvSpPr>
        <p:spPr/>
        <p:txBody>
          <a:bodyPr/>
          <a:lstStyle/>
          <a:p>
            <a:fld id="{4509A250-FF31-4206-8172-F9D3106AACB1}" type="datetimeFigureOut">
              <a:rPr lang="en-US" smtClean="0"/>
              <a:t>23-Jan-19</a:t>
            </a:fld>
            <a:endParaRPr lang="en-US" dirty="0"/>
          </a:p>
        </p:txBody>
      </p:sp>
      <p:sp>
        <p:nvSpPr>
          <p:cNvPr id="5" name="Footer Placeholder 4">
            <a:extLst>
              <a:ext uri="{FF2B5EF4-FFF2-40B4-BE49-F238E27FC236}">
                <a16:creationId xmlns:a16="http://schemas.microsoft.com/office/drawing/2014/main" id="{19225B8B-4CA8-4B11-83DE-1360892ABC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1B84EA-DE75-45D3-915A-691A7527699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47978865"/>
      </p:ext>
    </p:extLst>
  </p:cSld>
  <p:clrMapOvr>
    <a:masterClrMapping/>
  </p:clrMapOvr>
  <p:transition spd="slow">
    <p:split orient="vert"/>
    <p:sndAc>
      <p:stSnd>
        <p:snd r:embed="rId1" name="chimes.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EB351-9BE9-4388-B7A6-EF3D0AA1F6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3C0A58-5B4B-4A94-A809-9D645F8B8C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8816B-615D-40D2-9391-3BAC3494504A}"/>
              </a:ext>
            </a:extLst>
          </p:cNvPr>
          <p:cNvSpPr>
            <a:spLocks noGrp="1"/>
          </p:cNvSpPr>
          <p:nvPr>
            <p:ph type="dt" sz="half" idx="10"/>
          </p:nvPr>
        </p:nvSpPr>
        <p:spPr/>
        <p:txBody>
          <a:bodyPr/>
          <a:lstStyle/>
          <a:p>
            <a:fld id="{4509A250-FF31-4206-8172-F9D3106AACB1}" type="datetimeFigureOut">
              <a:rPr lang="en-US" smtClean="0"/>
              <a:t>23-Jan-19</a:t>
            </a:fld>
            <a:endParaRPr lang="en-US" dirty="0"/>
          </a:p>
        </p:txBody>
      </p:sp>
      <p:sp>
        <p:nvSpPr>
          <p:cNvPr id="5" name="Footer Placeholder 4">
            <a:extLst>
              <a:ext uri="{FF2B5EF4-FFF2-40B4-BE49-F238E27FC236}">
                <a16:creationId xmlns:a16="http://schemas.microsoft.com/office/drawing/2014/main" id="{C0E3B5BC-C499-4BAA-8A92-0A3BAF3438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466BCD-5F0F-4153-AB0C-F3C17ABC0D8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23620898"/>
      </p:ext>
    </p:extLst>
  </p:cSld>
  <p:clrMapOvr>
    <a:masterClrMapping/>
  </p:clrMapOvr>
  <p:transition spd="slow">
    <p:split orient="vert"/>
    <p:sndAc>
      <p:stSnd>
        <p:snd r:embed="rId1" name="chimes.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090C-F9A3-4307-8F1F-5E114C28AB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9DA73-2B48-4C2D-832E-737852663C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AF9D4-88AE-408D-BE0C-5982B3F6CC72}"/>
              </a:ext>
            </a:extLst>
          </p:cNvPr>
          <p:cNvSpPr>
            <a:spLocks noGrp="1"/>
          </p:cNvSpPr>
          <p:nvPr>
            <p:ph type="dt" sz="half" idx="10"/>
          </p:nvPr>
        </p:nvSpPr>
        <p:spPr/>
        <p:txBody>
          <a:bodyPr/>
          <a:lstStyle/>
          <a:p>
            <a:fld id="{4509A250-FF31-4206-8172-F9D3106AACB1}" type="datetimeFigureOut">
              <a:rPr lang="en-US" smtClean="0"/>
              <a:t>23-Jan-19</a:t>
            </a:fld>
            <a:endParaRPr lang="en-US" dirty="0"/>
          </a:p>
        </p:txBody>
      </p:sp>
      <p:sp>
        <p:nvSpPr>
          <p:cNvPr id="5" name="Footer Placeholder 4">
            <a:extLst>
              <a:ext uri="{FF2B5EF4-FFF2-40B4-BE49-F238E27FC236}">
                <a16:creationId xmlns:a16="http://schemas.microsoft.com/office/drawing/2014/main" id="{F4340C25-CC68-4120-A93F-F44C2CF2A1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DA7966-F6AE-4B9E-942B-A0C5AF634D9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4377551"/>
      </p:ext>
    </p:extLst>
  </p:cSld>
  <p:clrMapOvr>
    <a:masterClrMapping/>
  </p:clrMapOvr>
  <p:transition spd="slow">
    <p:split orient="vert"/>
    <p:sndAc>
      <p:stSnd>
        <p:snd r:embed="rId1" name="chimes.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0700-F019-4CBC-B07C-609F80AB9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03F191-15B4-4C7A-BD13-AC3672456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AD5F9C-2A5C-4052-A275-A8C22B9DD6DF}"/>
              </a:ext>
            </a:extLst>
          </p:cNvPr>
          <p:cNvSpPr>
            <a:spLocks noGrp="1"/>
          </p:cNvSpPr>
          <p:nvPr>
            <p:ph type="dt" sz="half" idx="10"/>
          </p:nvPr>
        </p:nvSpPr>
        <p:spPr/>
        <p:txBody>
          <a:bodyPr/>
          <a:lstStyle/>
          <a:p>
            <a:fld id="{4509A250-FF31-4206-8172-F9D3106AACB1}" type="datetimeFigureOut">
              <a:rPr lang="en-US" smtClean="0"/>
              <a:t>23-Jan-19</a:t>
            </a:fld>
            <a:endParaRPr lang="en-US" dirty="0"/>
          </a:p>
        </p:txBody>
      </p:sp>
      <p:sp>
        <p:nvSpPr>
          <p:cNvPr id="5" name="Footer Placeholder 4">
            <a:extLst>
              <a:ext uri="{FF2B5EF4-FFF2-40B4-BE49-F238E27FC236}">
                <a16:creationId xmlns:a16="http://schemas.microsoft.com/office/drawing/2014/main" id="{29CD5BFA-0C7C-4339-91FC-CC04E685A3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3718CA-22A7-4F04-8BAE-78C8509ED5A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7226413"/>
      </p:ext>
    </p:extLst>
  </p:cSld>
  <p:clrMapOvr>
    <a:masterClrMapping/>
  </p:clrMapOvr>
  <p:transition spd="slow">
    <p:split orient="vert"/>
    <p:sndAc>
      <p:stSnd>
        <p:snd r:embed="rId1" name="chimes.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1016-091C-435E-9FC2-64220B8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D20DF-BACD-4DBD-8261-D9144A5D80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BC4129-C667-4E19-AA9A-CB7AB9C16C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B34510-26E3-4D50-A502-464BBD8FBC0E}"/>
              </a:ext>
            </a:extLst>
          </p:cNvPr>
          <p:cNvSpPr>
            <a:spLocks noGrp="1"/>
          </p:cNvSpPr>
          <p:nvPr>
            <p:ph type="dt" sz="half" idx="10"/>
          </p:nvPr>
        </p:nvSpPr>
        <p:spPr/>
        <p:txBody>
          <a:bodyPr/>
          <a:lstStyle/>
          <a:p>
            <a:fld id="{4509A250-FF31-4206-8172-F9D3106AACB1}" type="datetimeFigureOut">
              <a:rPr lang="en-US" smtClean="0"/>
              <a:t>23-Jan-19</a:t>
            </a:fld>
            <a:endParaRPr lang="en-US" dirty="0"/>
          </a:p>
        </p:txBody>
      </p:sp>
      <p:sp>
        <p:nvSpPr>
          <p:cNvPr id="6" name="Footer Placeholder 5">
            <a:extLst>
              <a:ext uri="{FF2B5EF4-FFF2-40B4-BE49-F238E27FC236}">
                <a16:creationId xmlns:a16="http://schemas.microsoft.com/office/drawing/2014/main" id="{EF7FFDC0-F8BC-4A77-AA17-0FEFF434A0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F90DCE6-4214-4410-AD2C-A4473103F31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347411"/>
      </p:ext>
    </p:extLst>
  </p:cSld>
  <p:clrMapOvr>
    <a:masterClrMapping/>
  </p:clrMapOvr>
  <p:transition spd="slow">
    <p:split orient="vert"/>
    <p:sndAc>
      <p:stSnd>
        <p:snd r:embed="rId1" name="chimes.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0DE8-DA6E-44A1-9074-FDA7A54921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4D0099-CCF4-4035-B29F-DFE3A6A23E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B46C49-4C17-48D7-9636-76E735DB5C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2A5E08-0044-46EC-98FC-16950C196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6359E3-5BEE-44AA-9A7D-FA87190A3D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12ADD1-7AD5-44AE-B0B4-F1F53DC3E036}"/>
              </a:ext>
            </a:extLst>
          </p:cNvPr>
          <p:cNvSpPr>
            <a:spLocks noGrp="1"/>
          </p:cNvSpPr>
          <p:nvPr>
            <p:ph type="dt" sz="half" idx="10"/>
          </p:nvPr>
        </p:nvSpPr>
        <p:spPr/>
        <p:txBody>
          <a:bodyPr/>
          <a:lstStyle/>
          <a:p>
            <a:fld id="{4509A250-FF31-4206-8172-F9D3106AACB1}" type="datetimeFigureOut">
              <a:rPr lang="en-US" smtClean="0"/>
              <a:t>23-Jan-19</a:t>
            </a:fld>
            <a:endParaRPr lang="en-US" dirty="0"/>
          </a:p>
        </p:txBody>
      </p:sp>
      <p:sp>
        <p:nvSpPr>
          <p:cNvPr id="8" name="Footer Placeholder 7">
            <a:extLst>
              <a:ext uri="{FF2B5EF4-FFF2-40B4-BE49-F238E27FC236}">
                <a16:creationId xmlns:a16="http://schemas.microsoft.com/office/drawing/2014/main" id="{9778EE36-A212-4BF8-94ED-D44FB086F73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7A6CA5A-73CF-4BBC-AA8F-2EAC45ECD5F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75891782"/>
      </p:ext>
    </p:extLst>
  </p:cSld>
  <p:clrMapOvr>
    <a:masterClrMapping/>
  </p:clrMapOvr>
  <p:transition spd="slow">
    <p:split orient="vert"/>
    <p:sndAc>
      <p:stSnd>
        <p:snd r:embed="rId1" name="chimes.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AD56-A1C4-4F22-9587-1A117FE5F2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8270DC-1D1F-4C0D-8B6C-E283166519EA}"/>
              </a:ext>
            </a:extLst>
          </p:cNvPr>
          <p:cNvSpPr>
            <a:spLocks noGrp="1"/>
          </p:cNvSpPr>
          <p:nvPr>
            <p:ph type="dt" sz="half" idx="10"/>
          </p:nvPr>
        </p:nvSpPr>
        <p:spPr/>
        <p:txBody>
          <a:bodyPr/>
          <a:lstStyle/>
          <a:p>
            <a:fld id="{4509A250-FF31-4206-8172-F9D3106AACB1}" type="datetimeFigureOut">
              <a:rPr lang="en-US" smtClean="0"/>
              <a:t>23-Jan-19</a:t>
            </a:fld>
            <a:endParaRPr lang="en-US" dirty="0"/>
          </a:p>
        </p:txBody>
      </p:sp>
      <p:sp>
        <p:nvSpPr>
          <p:cNvPr id="4" name="Footer Placeholder 3">
            <a:extLst>
              <a:ext uri="{FF2B5EF4-FFF2-40B4-BE49-F238E27FC236}">
                <a16:creationId xmlns:a16="http://schemas.microsoft.com/office/drawing/2014/main" id="{70CF0DA9-AFA7-4824-A4EB-AB53955245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DEED70F-AC1C-4C32-BDCC-56DF7CFBC19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52066669"/>
      </p:ext>
    </p:extLst>
  </p:cSld>
  <p:clrMapOvr>
    <a:masterClrMapping/>
  </p:clrMapOvr>
  <p:transition spd="slow">
    <p:split orient="vert"/>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FA2CB-E464-4F60-A73B-4BD01421FDFC}"/>
              </a:ext>
            </a:extLst>
          </p:cNvPr>
          <p:cNvSpPr>
            <a:spLocks noGrp="1"/>
          </p:cNvSpPr>
          <p:nvPr>
            <p:ph type="dt" sz="half" idx="10"/>
          </p:nvPr>
        </p:nvSpPr>
        <p:spPr/>
        <p:txBody>
          <a:bodyPr/>
          <a:lstStyle/>
          <a:p>
            <a:fld id="{4509A250-FF31-4206-8172-F9D3106AACB1}" type="datetimeFigureOut">
              <a:rPr lang="en-US" smtClean="0"/>
              <a:t>23-Jan-19</a:t>
            </a:fld>
            <a:endParaRPr lang="en-US" dirty="0"/>
          </a:p>
        </p:txBody>
      </p:sp>
      <p:sp>
        <p:nvSpPr>
          <p:cNvPr id="3" name="Footer Placeholder 2">
            <a:extLst>
              <a:ext uri="{FF2B5EF4-FFF2-40B4-BE49-F238E27FC236}">
                <a16:creationId xmlns:a16="http://schemas.microsoft.com/office/drawing/2014/main" id="{A46E9D8C-C092-4724-BBDC-9D3B2937BCC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77AD204-3BD7-414F-B58D-8A1C9C44138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8721399"/>
      </p:ext>
    </p:extLst>
  </p:cSld>
  <p:clrMapOvr>
    <a:masterClrMapping/>
  </p:clrMapOvr>
  <p:transition spd="slow">
    <p:split orient="vert"/>
    <p:sndAc>
      <p:stSnd>
        <p:snd r:embed="rId1" name="chimes.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2C61-AB2C-4257-9621-A2F42E8BE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07345F-A0E9-4BAA-8001-8D26FB01BC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3E88EE-A3A9-4BDE-AD2B-ECEBBCB82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1B17AE-96FA-44EB-8EEB-F6ED4AD6F2B1}"/>
              </a:ext>
            </a:extLst>
          </p:cNvPr>
          <p:cNvSpPr>
            <a:spLocks noGrp="1"/>
          </p:cNvSpPr>
          <p:nvPr>
            <p:ph type="dt" sz="half" idx="10"/>
          </p:nvPr>
        </p:nvSpPr>
        <p:spPr/>
        <p:txBody>
          <a:bodyPr/>
          <a:lstStyle/>
          <a:p>
            <a:fld id="{4509A250-FF31-4206-8172-F9D3106AACB1}" type="datetimeFigureOut">
              <a:rPr lang="en-US" smtClean="0"/>
              <a:t>23-Jan-19</a:t>
            </a:fld>
            <a:endParaRPr lang="en-US" dirty="0"/>
          </a:p>
        </p:txBody>
      </p:sp>
      <p:sp>
        <p:nvSpPr>
          <p:cNvPr id="6" name="Footer Placeholder 5">
            <a:extLst>
              <a:ext uri="{FF2B5EF4-FFF2-40B4-BE49-F238E27FC236}">
                <a16:creationId xmlns:a16="http://schemas.microsoft.com/office/drawing/2014/main" id="{C477BF42-8786-4EA9-B570-C7259FC308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DB1DCC-DC4F-4504-B9A1-A6DDE738E59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03794759"/>
      </p:ext>
    </p:extLst>
  </p:cSld>
  <p:clrMapOvr>
    <a:masterClrMapping/>
  </p:clrMapOvr>
  <p:transition spd="slow">
    <p:split orient="vert"/>
    <p:sndAc>
      <p:stSnd>
        <p:snd r:embed="rId1" name="chimes.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D0CE-8B27-4CFC-AB21-660395049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63370D-DB7C-4E19-A2E2-06E768CA5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A10066-B2F1-42A4-B4B8-BA362E738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DE23CD-C609-4A7E-8BF8-6CB937BCDE1C}"/>
              </a:ext>
            </a:extLst>
          </p:cNvPr>
          <p:cNvSpPr>
            <a:spLocks noGrp="1"/>
          </p:cNvSpPr>
          <p:nvPr>
            <p:ph type="dt" sz="half" idx="10"/>
          </p:nvPr>
        </p:nvSpPr>
        <p:spPr/>
        <p:txBody>
          <a:bodyPr/>
          <a:lstStyle/>
          <a:p>
            <a:fld id="{4509A250-FF31-4206-8172-F9D3106AACB1}" type="datetimeFigureOut">
              <a:rPr lang="en-US" smtClean="0"/>
              <a:t>23-Jan-19</a:t>
            </a:fld>
            <a:endParaRPr lang="en-US" dirty="0"/>
          </a:p>
        </p:txBody>
      </p:sp>
      <p:sp>
        <p:nvSpPr>
          <p:cNvPr id="6" name="Footer Placeholder 5">
            <a:extLst>
              <a:ext uri="{FF2B5EF4-FFF2-40B4-BE49-F238E27FC236}">
                <a16:creationId xmlns:a16="http://schemas.microsoft.com/office/drawing/2014/main" id="{510BD4F0-4FDE-4DCE-B73C-2508603B2B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2B9C7C-6944-43F0-A82D-6C2C0B01D21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961172"/>
      </p:ext>
    </p:extLst>
  </p:cSld>
  <p:clrMapOvr>
    <a:masterClrMapping/>
  </p:clrMapOvr>
  <p:transition spd="slow">
    <p:split orient="vert"/>
    <p:sndAc>
      <p:stSnd>
        <p:snd r:embed="rId1" name="chimes.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20464D-874A-4054-A485-95E768CD6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271EF0-15B5-4B25-80FA-58B6AB4EC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2F4CD-55BD-4F84-8355-0BA5AEB9A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9A250-FF31-4206-8172-F9D3106AACB1}" type="datetimeFigureOut">
              <a:rPr lang="en-US" smtClean="0"/>
              <a:t>23-Jan-19</a:t>
            </a:fld>
            <a:endParaRPr lang="en-US" dirty="0"/>
          </a:p>
        </p:txBody>
      </p:sp>
      <p:sp>
        <p:nvSpPr>
          <p:cNvPr id="5" name="Footer Placeholder 4">
            <a:extLst>
              <a:ext uri="{FF2B5EF4-FFF2-40B4-BE49-F238E27FC236}">
                <a16:creationId xmlns:a16="http://schemas.microsoft.com/office/drawing/2014/main" id="{BC6AE2F7-1A4F-411C-AA69-7F5D276896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B17E6A-70AD-49E2-8C7B-0175D1852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52630165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ransition spd="slow">
    <p:split orient="vert"/>
    <p:sndAc>
      <p:stSnd>
        <p:snd r:embed="rId13" name="chimes.wav"/>
      </p:stSnd>
    </p:sndAc>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kdocs.com/tutorial/install.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976C-81E9-42D3-BFFF-1179C62F2A3C}"/>
              </a:ext>
            </a:extLst>
          </p:cNvPr>
          <p:cNvSpPr>
            <a:spLocks noGrp="1"/>
          </p:cNvSpPr>
          <p:nvPr>
            <p:ph type="ctrTitle"/>
          </p:nvPr>
        </p:nvSpPr>
        <p:spPr/>
        <p:txBody>
          <a:bodyPr/>
          <a:lstStyle/>
          <a:p>
            <a:r>
              <a:rPr lang="en-US" sz="6600" dirty="0">
                <a:latin typeface="Times New Roman" panose="02020603050405020304" pitchFamily="18" charset="0"/>
                <a:cs typeface="Times New Roman" panose="02020603050405020304" pitchFamily="18" charset="0"/>
              </a:rPr>
              <a:t>PYTHON</a:t>
            </a:r>
            <a:r>
              <a:rPr lang="en-US" sz="6600" dirty="0"/>
              <a:t> WORKSHOP</a:t>
            </a:r>
          </a:p>
        </p:txBody>
      </p:sp>
    </p:spTree>
    <p:extLst>
      <p:ext uri="{BB962C8B-B14F-4D97-AF65-F5344CB8AC3E}">
        <p14:creationId xmlns:p14="http://schemas.microsoft.com/office/powerpoint/2010/main" val="3599110207"/>
      </p:ext>
    </p:extLst>
  </p:cSld>
  <p:clrMapOvr>
    <a:masterClrMapping/>
  </p:clrMapOvr>
  <p:transition spd="slow">
    <p:split orient="vert"/>
    <p:sndAc>
      <p:stSnd>
        <p:snd r:embed="rId2" name="chimes.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D5A4-691C-417B-94FF-FFC9B209CF42}"/>
              </a:ext>
            </a:extLst>
          </p:cNvPr>
          <p:cNvSpPr>
            <a:spLocks noGrp="1"/>
          </p:cNvSpPr>
          <p:nvPr>
            <p:ph type="title"/>
          </p:nvPr>
        </p:nvSpPr>
        <p:spPr>
          <a:xfrm>
            <a:off x="331304" y="0"/>
            <a:ext cx="10801791" cy="1444487"/>
          </a:xfrm>
        </p:spPr>
        <p:txBody>
          <a:bodyPr/>
          <a:lstStyle/>
          <a:p>
            <a:r>
              <a:rPr lang="en-US" dirty="0"/>
              <a:t>Model architecture:</a:t>
            </a:r>
          </a:p>
        </p:txBody>
      </p:sp>
      <p:graphicFrame>
        <p:nvGraphicFramePr>
          <p:cNvPr id="7" name="Content Placeholder 3">
            <a:extLst>
              <a:ext uri="{FF2B5EF4-FFF2-40B4-BE49-F238E27FC236}">
                <a16:creationId xmlns:a16="http://schemas.microsoft.com/office/drawing/2014/main" id="{27DE4716-078C-48C7-A1F9-C21C2A978B5F}"/>
              </a:ext>
            </a:extLst>
          </p:cNvPr>
          <p:cNvGraphicFramePr>
            <a:graphicFrameLocks noGrp="1"/>
          </p:cNvGraphicFramePr>
          <p:nvPr>
            <p:ph idx="1"/>
            <p:extLst>
              <p:ext uri="{D42A27DB-BD31-4B8C-83A1-F6EECF244321}">
                <p14:modId xmlns:p14="http://schemas.microsoft.com/office/powerpoint/2010/main" val="3837568080"/>
              </p:ext>
            </p:extLst>
          </p:nvPr>
        </p:nvGraphicFramePr>
        <p:xfrm>
          <a:off x="536575" y="722313"/>
          <a:ext cx="11323638" cy="5426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2978877"/>
      </p:ext>
    </p:extLst>
  </p:cSld>
  <p:clrMapOvr>
    <a:masterClrMapping/>
  </p:clrMapOvr>
  <p:transition spd="slow">
    <p:split orient="vert"/>
    <p:sndAc>
      <p:stSnd>
        <p:snd r:embed="rId2" name="chimes.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AA6089C-B79D-47EA-B594-E5CBA4C2957C}"/>
              </a:ext>
            </a:extLst>
          </p:cNvPr>
          <p:cNvSpPr>
            <a:spLocks noGrp="1"/>
          </p:cNvSpPr>
          <p:nvPr>
            <p:ph type="title"/>
          </p:nvPr>
        </p:nvSpPr>
        <p:spPr/>
        <p:txBody>
          <a:bodyPr/>
          <a:lstStyle/>
          <a:p>
            <a:r>
              <a:rPr lang="en-US" dirty="0"/>
              <a:t>Modules and requirements:</a:t>
            </a:r>
          </a:p>
        </p:txBody>
      </p:sp>
      <p:sp>
        <p:nvSpPr>
          <p:cNvPr id="10" name="Content Placeholder 9">
            <a:extLst>
              <a:ext uri="{FF2B5EF4-FFF2-40B4-BE49-F238E27FC236}">
                <a16:creationId xmlns:a16="http://schemas.microsoft.com/office/drawing/2014/main" id="{49518EFF-D5D0-42D1-BDF7-EBDBAC4ECB4B}"/>
              </a:ext>
            </a:extLst>
          </p:cNvPr>
          <p:cNvSpPr>
            <a:spLocks noGrp="1"/>
          </p:cNvSpPr>
          <p:nvPr>
            <p:ph idx="1"/>
          </p:nvPr>
        </p:nvSpPr>
        <p:spPr>
          <a:xfrm>
            <a:off x="1451579" y="2040835"/>
            <a:ext cx="9603275" cy="3195721"/>
          </a:xfrm>
        </p:spPr>
        <p:txBody>
          <a:bodyPr/>
          <a:lstStyle/>
          <a:p>
            <a:r>
              <a:rPr lang="en-US" dirty="0"/>
              <a:t>Welcome Module</a:t>
            </a:r>
          </a:p>
          <a:p>
            <a:r>
              <a:rPr lang="en-US" dirty="0"/>
              <a:t>Presentation Module</a:t>
            </a:r>
          </a:p>
          <a:p>
            <a:r>
              <a:rPr lang="en-US" dirty="0"/>
              <a:t>Calculation Module</a:t>
            </a:r>
          </a:p>
          <a:p>
            <a:r>
              <a:rPr lang="en-US" dirty="0"/>
              <a:t>Outcome module</a:t>
            </a:r>
          </a:p>
          <a:p>
            <a:endParaRPr lang="en-US" dirty="0"/>
          </a:p>
        </p:txBody>
      </p:sp>
    </p:spTree>
    <p:extLst>
      <p:ext uri="{BB962C8B-B14F-4D97-AF65-F5344CB8AC3E}">
        <p14:creationId xmlns:p14="http://schemas.microsoft.com/office/powerpoint/2010/main" val="4228249883"/>
      </p:ext>
    </p:extLst>
  </p:cSld>
  <p:clrMapOvr>
    <a:masterClrMapping/>
  </p:clrMapOvr>
  <p:transition spd="slow">
    <p:split orient="vert"/>
    <p:sndAc>
      <p:stSnd>
        <p:snd r:embed="rId2" name="chimes.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B12BC2-E67A-456E-BFED-71366E986F6C}"/>
              </a:ext>
            </a:extLst>
          </p:cNvPr>
          <p:cNvSpPr>
            <a:spLocks noGrp="1"/>
          </p:cNvSpPr>
          <p:nvPr>
            <p:ph type="title"/>
          </p:nvPr>
        </p:nvSpPr>
        <p:spPr/>
        <p:txBody>
          <a:bodyPr/>
          <a:lstStyle/>
          <a:p>
            <a:r>
              <a:rPr lang="en-US" dirty="0"/>
              <a:t> PRESENTATION MODULE</a:t>
            </a:r>
          </a:p>
        </p:txBody>
      </p:sp>
      <p:pic>
        <p:nvPicPr>
          <p:cNvPr id="4" name="Picture 3">
            <a:extLst>
              <a:ext uri="{FF2B5EF4-FFF2-40B4-BE49-F238E27FC236}">
                <a16:creationId xmlns:a16="http://schemas.microsoft.com/office/drawing/2014/main" id="{B7B14C16-9442-4C66-8B19-BD1C070942A8}"/>
              </a:ext>
            </a:extLst>
          </p:cNvPr>
          <p:cNvPicPr>
            <a:picLocks noChangeAspect="1"/>
          </p:cNvPicPr>
          <p:nvPr/>
        </p:nvPicPr>
        <p:blipFill>
          <a:blip r:embed="rId3"/>
          <a:stretch>
            <a:fillRect/>
          </a:stretch>
        </p:blipFill>
        <p:spPr>
          <a:xfrm>
            <a:off x="503583" y="1930401"/>
            <a:ext cx="9162054" cy="3370470"/>
          </a:xfrm>
          <a:prstGeom prst="rect">
            <a:avLst/>
          </a:prstGeom>
        </p:spPr>
      </p:pic>
    </p:spTree>
    <p:extLst>
      <p:ext uri="{BB962C8B-B14F-4D97-AF65-F5344CB8AC3E}">
        <p14:creationId xmlns:p14="http://schemas.microsoft.com/office/powerpoint/2010/main" val="3279538394"/>
      </p:ext>
    </p:extLst>
  </p:cSld>
  <p:clrMapOvr>
    <a:masterClrMapping/>
  </p:clrMapOvr>
  <p:transition spd="slow">
    <p:push dir="u"/>
    <p:sndAc>
      <p:stSnd>
        <p:snd r:embed="rId2" name="chimes.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8B5D-BD47-4651-8EE5-A8A3D26C3E9D}"/>
              </a:ext>
            </a:extLst>
          </p:cNvPr>
          <p:cNvSpPr>
            <a:spLocks noGrp="1"/>
          </p:cNvSpPr>
          <p:nvPr>
            <p:ph type="title"/>
          </p:nvPr>
        </p:nvSpPr>
        <p:spPr>
          <a:xfrm>
            <a:off x="92765" y="119271"/>
            <a:ext cx="10962089" cy="768625"/>
          </a:xfrm>
        </p:spPr>
        <p:txBody>
          <a:bodyPr/>
          <a:lstStyle/>
          <a:p>
            <a:r>
              <a:rPr lang="en-US" dirty="0"/>
              <a:t>Sample code:</a:t>
            </a:r>
          </a:p>
        </p:txBody>
      </p:sp>
      <p:pic>
        <p:nvPicPr>
          <p:cNvPr id="7" name="Content Placeholder 6">
            <a:extLst>
              <a:ext uri="{FF2B5EF4-FFF2-40B4-BE49-F238E27FC236}">
                <a16:creationId xmlns:a16="http://schemas.microsoft.com/office/drawing/2014/main" id="{97463A94-C8FA-4DEC-B92C-D23D9F622393}"/>
              </a:ext>
            </a:extLst>
          </p:cNvPr>
          <p:cNvPicPr>
            <a:picLocks noGrp="1" noChangeAspect="1"/>
          </p:cNvPicPr>
          <p:nvPr>
            <p:ph idx="1"/>
          </p:nvPr>
        </p:nvPicPr>
        <p:blipFill>
          <a:blip r:embed="rId3"/>
          <a:stretch>
            <a:fillRect/>
          </a:stretch>
        </p:blipFill>
        <p:spPr>
          <a:xfrm>
            <a:off x="1961323" y="887896"/>
            <a:ext cx="7911548" cy="5970104"/>
          </a:xfrm>
        </p:spPr>
      </p:pic>
    </p:spTree>
    <p:extLst>
      <p:ext uri="{BB962C8B-B14F-4D97-AF65-F5344CB8AC3E}">
        <p14:creationId xmlns:p14="http://schemas.microsoft.com/office/powerpoint/2010/main" val="2075387468"/>
      </p:ext>
    </p:extLst>
  </p:cSld>
  <p:clrMapOvr>
    <a:masterClrMapping/>
  </p:clrMapOvr>
  <p:transition spd="slow">
    <p:split orient="vert"/>
    <p:sndAc>
      <p:stSnd>
        <p:snd r:embed="rId2" name="chimes.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13BA-6048-43BD-BCD6-AE8ABD084652}"/>
              </a:ext>
            </a:extLst>
          </p:cNvPr>
          <p:cNvSpPr>
            <a:spLocks noGrp="1"/>
          </p:cNvSpPr>
          <p:nvPr>
            <p:ph type="title"/>
          </p:nvPr>
        </p:nvSpPr>
        <p:spPr/>
        <p:txBody>
          <a:bodyPr/>
          <a:lstStyle/>
          <a:p>
            <a:pPr algn="ctr"/>
            <a:r>
              <a:rPr lang="en-US" dirty="0"/>
              <a:t>USER INTERFACE</a:t>
            </a:r>
          </a:p>
        </p:txBody>
      </p:sp>
      <p:pic>
        <p:nvPicPr>
          <p:cNvPr id="4" name="Content Placeholder 3">
            <a:extLst>
              <a:ext uri="{FF2B5EF4-FFF2-40B4-BE49-F238E27FC236}">
                <a16:creationId xmlns:a16="http://schemas.microsoft.com/office/drawing/2014/main" id="{AB645F68-74FE-417A-9173-3C533606CB0C}"/>
              </a:ext>
            </a:extLst>
          </p:cNvPr>
          <p:cNvPicPr>
            <a:picLocks noGrp="1" noChangeAspect="1"/>
          </p:cNvPicPr>
          <p:nvPr>
            <p:ph idx="1"/>
          </p:nvPr>
        </p:nvPicPr>
        <p:blipFill>
          <a:blip r:embed="rId3"/>
          <a:stretch>
            <a:fillRect/>
          </a:stretch>
        </p:blipFill>
        <p:spPr>
          <a:xfrm>
            <a:off x="3472071" y="2040835"/>
            <a:ext cx="4704520" cy="2760559"/>
          </a:xfrm>
          <a:prstGeom prst="rect">
            <a:avLst/>
          </a:prstGeom>
        </p:spPr>
      </p:pic>
    </p:spTree>
    <p:extLst>
      <p:ext uri="{BB962C8B-B14F-4D97-AF65-F5344CB8AC3E}">
        <p14:creationId xmlns:p14="http://schemas.microsoft.com/office/powerpoint/2010/main" val="1531096617"/>
      </p:ext>
    </p:extLst>
  </p:cSld>
  <p:clrMapOvr>
    <a:masterClrMapping/>
  </p:clrMapOvr>
  <p:transition spd="slow">
    <p:split orient="vert"/>
    <p:sndAc>
      <p:stSnd>
        <p:snd r:embed="rId2" name="chimes.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4AB9-70F2-409F-B11D-C6B61BDDD0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8BD4E5-5634-4282-9B12-345FA89EC04F}"/>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MERITS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By using this application user can calculate their EB charges without any external help</a:t>
            </a:r>
          </a:p>
          <a:p>
            <a:endParaRPr lang="en-US" dirty="0"/>
          </a:p>
        </p:txBody>
      </p:sp>
    </p:spTree>
    <p:extLst>
      <p:ext uri="{BB962C8B-B14F-4D97-AF65-F5344CB8AC3E}">
        <p14:creationId xmlns:p14="http://schemas.microsoft.com/office/powerpoint/2010/main" val="462316977"/>
      </p:ext>
    </p:extLst>
  </p:cSld>
  <p:clrMapOvr>
    <a:masterClrMapping/>
  </p:clrMapOvr>
  <p:transition spd="slow">
    <p:split orient="vert"/>
    <p:sndAc>
      <p:stSnd>
        <p:snd r:embed="rId2" name="chimes.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7B82-1AC8-43E1-A884-8CB61EDE4ABF}"/>
              </a:ext>
            </a:extLst>
          </p:cNvPr>
          <p:cNvSpPr>
            <a:spLocks noGrp="1"/>
          </p:cNvSpPr>
          <p:nvPr>
            <p:ph type="title"/>
          </p:nvPr>
        </p:nvSpPr>
        <p:spPr>
          <a:xfrm>
            <a:off x="0" y="0"/>
            <a:ext cx="11054855" cy="689113"/>
          </a:xfrm>
        </p:spPr>
        <p:txBody>
          <a:bodyPr>
            <a:normAutofit fontScale="90000"/>
          </a:bodyPr>
          <a:lstStyle/>
          <a:p>
            <a:r>
              <a:rPr lang="en-US" dirty="0"/>
              <a:t>Outcomes:</a:t>
            </a:r>
            <a:br>
              <a:rPr lang="en-US" dirty="0"/>
            </a:br>
            <a:endParaRPr lang="en-US" dirty="0"/>
          </a:p>
        </p:txBody>
      </p:sp>
      <p:pic>
        <p:nvPicPr>
          <p:cNvPr id="9" name="Content Placeholder 8">
            <a:extLst>
              <a:ext uri="{FF2B5EF4-FFF2-40B4-BE49-F238E27FC236}">
                <a16:creationId xmlns:a16="http://schemas.microsoft.com/office/drawing/2014/main" id="{25CD540A-7DD9-4E38-93B1-FEAC6F84CF4B}"/>
              </a:ext>
            </a:extLst>
          </p:cNvPr>
          <p:cNvPicPr>
            <a:picLocks noGrp="1" noChangeAspect="1"/>
          </p:cNvPicPr>
          <p:nvPr>
            <p:ph idx="1"/>
          </p:nvPr>
        </p:nvPicPr>
        <p:blipFill>
          <a:blip r:embed="rId3"/>
          <a:stretch>
            <a:fillRect/>
          </a:stretch>
        </p:blipFill>
        <p:spPr>
          <a:xfrm>
            <a:off x="470452" y="689113"/>
            <a:ext cx="11251096" cy="5502965"/>
          </a:xfrm>
        </p:spPr>
      </p:pic>
    </p:spTree>
    <p:extLst>
      <p:ext uri="{BB962C8B-B14F-4D97-AF65-F5344CB8AC3E}">
        <p14:creationId xmlns:p14="http://schemas.microsoft.com/office/powerpoint/2010/main" val="1110702209"/>
      </p:ext>
    </p:extLst>
  </p:cSld>
  <p:clrMapOvr>
    <a:masterClrMapping/>
  </p:clrMapOvr>
  <p:transition spd="slow">
    <p:split orient="vert"/>
    <p:sndAc>
      <p:stSnd>
        <p:snd r:embed="rId2" name="chimes.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A9A2-A6EE-49F8-9C80-73F679BD0A12}"/>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D52BCF7F-4EA3-4054-B94E-ED583945F507}"/>
              </a:ext>
            </a:extLst>
          </p:cNvPr>
          <p:cNvSpPr>
            <a:spLocks noGrp="1"/>
          </p:cNvSpPr>
          <p:nvPr>
            <p:ph idx="1"/>
          </p:nvPr>
        </p:nvSpPr>
        <p:spPr/>
        <p:txBody>
          <a:bodyPr/>
          <a:lstStyle/>
          <a:p>
            <a:r>
              <a:rPr lang="en-US" dirty="0"/>
              <a:t>The Electricity  bill calculator has been developed in python using </a:t>
            </a:r>
            <a:r>
              <a:rPr lang="en-US" dirty="0" err="1"/>
              <a:t>Tkinter</a:t>
            </a:r>
            <a:r>
              <a:rPr lang="en-US" dirty="0"/>
              <a:t> </a:t>
            </a:r>
            <a:r>
              <a:rPr lang="en-US" dirty="0" err="1"/>
              <a:t>gui</a:t>
            </a:r>
            <a:r>
              <a:rPr lang="en-US" dirty="0"/>
              <a:t> and deployed successfully.</a:t>
            </a:r>
          </a:p>
        </p:txBody>
      </p:sp>
    </p:spTree>
    <p:extLst>
      <p:ext uri="{BB962C8B-B14F-4D97-AF65-F5344CB8AC3E}">
        <p14:creationId xmlns:p14="http://schemas.microsoft.com/office/powerpoint/2010/main" val="1304995728"/>
      </p:ext>
    </p:extLst>
  </p:cSld>
  <p:clrMapOvr>
    <a:masterClrMapping/>
  </p:clrMapOvr>
  <p:transition spd="slow">
    <p:split orient="vert"/>
    <p:sndAc>
      <p:stSnd>
        <p:snd r:embed="rId2" name="chimes.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C51C-A381-4635-8C06-3329D7E6CCF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98E0AA7-3020-4300-BEB0-EF48D9B483BC}"/>
              </a:ext>
            </a:extLst>
          </p:cNvPr>
          <p:cNvSpPr>
            <a:spLocks noGrp="1"/>
          </p:cNvSpPr>
          <p:nvPr>
            <p:ph idx="1"/>
          </p:nvPr>
        </p:nvSpPr>
        <p:spPr/>
        <p:txBody>
          <a:bodyPr/>
          <a:lstStyle/>
          <a:p>
            <a:r>
              <a:rPr lang="en-US" dirty="0">
                <a:hlinkClick r:id="rId3"/>
              </a:rPr>
              <a:t>https://www.tangedco.gov.in/linkpdf/ONE_PAGE_STATEMENT.pdf</a:t>
            </a:r>
          </a:p>
          <a:p>
            <a:r>
              <a:rPr lang="en-US" dirty="0">
                <a:hlinkClick r:id="rId3"/>
              </a:rPr>
              <a:t>https://realpython.com/tutorials/advanced/</a:t>
            </a:r>
          </a:p>
          <a:p>
            <a:r>
              <a:rPr lang="en-US" dirty="0">
                <a:hlinkClick r:id="rId3"/>
              </a:rPr>
              <a:t>https://tkdocs.com/tutorial/install.html</a:t>
            </a:r>
            <a:endParaRPr lang="en-US" dirty="0"/>
          </a:p>
          <a:p>
            <a:r>
              <a:rPr lang="en-US" dirty="0"/>
              <a:t>https://likegeeks.com/python-gui-examples-tkinter-tutorial/#Adding-a-button-widget</a:t>
            </a:r>
          </a:p>
        </p:txBody>
      </p:sp>
    </p:spTree>
    <p:extLst>
      <p:ext uri="{BB962C8B-B14F-4D97-AF65-F5344CB8AC3E}">
        <p14:creationId xmlns:p14="http://schemas.microsoft.com/office/powerpoint/2010/main" val="559828613"/>
      </p:ext>
    </p:extLst>
  </p:cSld>
  <p:clrMapOvr>
    <a:masterClrMapping/>
  </p:clrMapOvr>
  <p:transition spd="slow">
    <p:split orient="vert"/>
    <p:sndAc>
      <p:stSnd>
        <p:snd r:embed="rId2" name="chimes.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2DB8-2F98-4ED5-8532-00C5DF8811D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16AF554-067E-4D43-A578-FAA84F60FD62}"/>
              </a:ext>
            </a:extLst>
          </p:cNvPr>
          <p:cNvPicPr>
            <a:picLocks noGrp="1" noChangeAspect="1"/>
          </p:cNvPicPr>
          <p:nvPr>
            <p:ph idx="1"/>
          </p:nvPr>
        </p:nvPicPr>
        <p:blipFill>
          <a:blip r:embed="rId3"/>
          <a:stretch>
            <a:fillRect/>
          </a:stretch>
        </p:blipFill>
        <p:spPr>
          <a:xfrm>
            <a:off x="412018" y="365126"/>
            <a:ext cx="10642835" cy="4498422"/>
          </a:xfrm>
          <a:prstGeom prst="rect">
            <a:avLst/>
          </a:prstGeom>
        </p:spPr>
      </p:pic>
    </p:spTree>
    <p:extLst>
      <p:ext uri="{BB962C8B-B14F-4D97-AF65-F5344CB8AC3E}">
        <p14:creationId xmlns:p14="http://schemas.microsoft.com/office/powerpoint/2010/main" val="1604668734"/>
      </p:ext>
    </p:extLst>
  </p:cSld>
  <p:clrMapOvr>
    <a:masterClrMapping/>
  </p:clrMapOvr>
  <p:transition spd="slow">
    <p:split orient="vert"/>
    <p:sndAc>
      <p:stSnd>
        <p:snd r:embed="rId2" name="chimes.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211D-EE0B-41B0-AD95-800490C54CBF}"/>
              </a:ext>
            </a:extLst>
          </p:cNvPr>
          <p:cNvSpPr>
            <a:spLocks noGrp="1"/>
          </p:cNvSpPr>
          <p:nvPr>
            <p:ph type="ctrTitle"/>
          </p:nvPr>
        </p:nvSpPr>
        <p:spPr>
          <a:xfrm>
            <a:off x="1470991" y="1987825"/>
            <a:ext cx="8509621" cy="2319132"/>
          </a:xfrm>
        </p:spPr>
        <p:txBody>
          <a:bodyPr>
            <a:normAutofit/>
          </a:bodyPr>
          <a:lstStyle/>
          <a:p>
            <a:r>
              <a:rPr lang="en-US" sz="4400" dirty="0">
                <a:latin typeface="Times New Roman" panose="02020603050405020304" pitchFamily="18" charset="0"/>
                <a:cs typeface="Times New Roman" panose="02020603050405020304" pitchFamily="18" charset="0"/>
              </a:rPr>
              <a:t>ELECTRICITY BILL CALCULATOR</a:t>
            </a:r>
          </a:p>
        </p:txBody>
      </p:sp>
    </p:spTree>
    <p:extLst>
      <p:ext uri="{BB962C8B-B14F-4D97-AF65-F5344CB8AC3E}">
        <p14:creationId xmlns:p14="http://schemas.microsoft.com/office/powerpoint/2010/main" val="2054185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sndAc>
          <p:stSnd>
            <p:snd r:embed="rId2" name="chimes.wav"/>
          </p:stSnd>
        </p:sndAc>
      </p:transition>
    </mc:Choice>
    <mc:Fallback xmlns="">
      <p:transition spd="slow">
        <p:fade/>
        <p:sndAc>
          <p:stSnd>
            <p:snd r:embed="rId3" name="chimes.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5B14AE-9DED-437F-8F3A-7C03D0DEB0CD}"/>
              </a:ext>
            </a:extLst>
          </p:cNvPr>
          <p:cNvPicPr>
            <a:picLocks noChangeAspect="1"/>
          </p:cNvPicPr>
          <p:nvPr/>
        </p:nvPicPr>
        <p:blipFill>
          <a:blip r:embed="rId3"/>
          <a:stretch>
            <a:fillRect/>
          </a:stretch>
        </p:blipFill>
        <p:spPr>
          <a:xfrm>
            <a:off x="1113183" y="695739"/>
            <a:ext cx="8627165" cy="4876386"/>
          </a:xfrm>
          <a:prstGeom prst="rect">
            <a:avLst/>
          </a:prstGeom>
        </p:spPr>
      </p:pic>
    </p:spTree>
    <p:extLst>
      <p:ext uri="{BB962C8B-B14F-4D97-AF65-F5344CB8AC3E}">
        <p14:creationId xmlns:p14="http://schemas.microsoft.com/office/powerpoint/2010/main" val="3593961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himes.wav"/>
          </p:stSnd>
        </p:sndAc>
      </p:transition>
    </mc:Choice>
    <mc:Fallback xmlns="">
      <p:transition spd="slow">
        <p:fade/>
        <p:sndAc>
          <p:stSnd>
            <p:snd r:embed="rId4" name="chimes.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BC99A-4605-4F56-BD7C-9A5F9062CC0E}"/>
              </a:ext>
            </a:extLst>
          </p:cNvPr>
          <p:cNvSpPr>
            <a:spLocks noGrp="1"/>
          </p:cNvSpPr>
          <p:nvPr>
            <p:ph type="ctrTitle"/>
          </p:nvPr>
        </p:nvSpPr>
        <p:spPr>
          <a:xfrm>
            <a:off x="1380242" y="1176172"/>
            <a:ext cx="8825658" cy="1808894"/>
          </a:xfrm>
        </p:spPr>
        <p:txBody>
          <a:bodyPr/>
          <a:lstStyle/>
          <a:p>
            <a:r>
              <a:rPr lang="en-US" dirty="0"/>
              <a:t>    </a:t>
            </a:r>
            <a:r>
              <a:rPr lang="en-US" dirty="0">
                <a:latin typeface="Times New Roman" panose="02020603050405020304" pitchFamily="18" charset="0"/>
                <a:cs typeface="Times New Roman" panose="02020603050405020304" pitchFamily="18" charset="0"/>
              </a:rPr>
              <a:t>TEAM</a:t>
            </a:r>
            <a:r>
              <a:rPr lang="en-US" dirty="0"/>
              <a:t> </a:t>
            </a:r>
            <a:r>
              <a:rPr lang="en-US" dirty="0">
                <a:latin typeface="Times New Roman" panose="02020603050405020304" pitchFamily="18" charset="0"/>
                <a:cs typeface="Times New Roman" panose="02020603050405020304" pitchFamily="18" charset="0"/>
              </a:rPr>
              <a:t>NAME</a:t>
            </a:r>
          </a:p>
        </p:txBody>
      </p:sp>
      <p:sp>
        <p:nvSpPr>
          <p:cNvPr id="5" name="Subtitle 4">
            <a:extLst>
              <a:ext uri="{FF2B5EF4-FFF2-40B4-BE49-F238E27FC236}">
                <a16:creationId xmlns:a16="http://schemas.microsoft.com/office/drawing/2014/main" id="{491C7443-1C05-4EEF-BE36-9578ADFAEE24}"/>
              </a:ext>
            </a:extLst>
          </p:cNvPr>
          <p:cNvSpPr>
            <a:spLocks noGrp="1"/>
          </p:cNvSpPr>
          <p:nvPr>
            <p:ph type="subTitle" idx="1"/>
          </p:nvPr>
        </p:nvSpPr>
        <p:spPr>
          <a:xfrm>
            <a:off x="2533181" y="3597938"/>
            <a:ext cx="8825658" cy="861420"/>
          </a:xfrm>
        </p:spPr>
        <p:txBody>
          <a:bodyPr>
            <a:noAutofit/>
          </a:bodyPr>
          <a:lstStyle/>
          <a:p>
            <a:r>
              <a:rPr lang="en-US" sz="5400" dirty="0"/>
              <a:t>          </a:t>
            </a:r>
            <a:r>
              <a:rPr lang="en-US" sz="5400" dirty="0">
                <a:latin typeface="Times New Roman" panose="02020603050405020304" pitchFamily="18" charset="0"/>
                <a:cs typeface="Times New Roman" panose="02020603050405020304" pitchFamily="18" charset="0"/>
              </a:rPr>
              <a:t>KITE</a:t>
            </a:r>
            <a:r>
              <a:rPr lang="en-US" sz="5400" dirty="0"/>
              <a:t> DEVELOPERS</a:t>
            </a:r>
          </a:p>
          <a:p>
            <a:r>
              <a:rPr lang="en-US" sz="5400" dirty="0"/>
              <a:t>               </a:t>
            </a:r>
          </a:p>
        </p:txBody>
      </p:sp>
    </p:spTree>
    <p:extLst>
      <p:ext uri="{BB962C8B-B14F-4D97-AF65-F5344CB8AC3E}">
        <p14:creationId xmlns:p14="http://schemas.microsoft.com/office/powerpoint/2010/main" val="2426686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chimes.wav"/>
          </p:stSnd>
        </p:sndAc>
      </p:transition>
    </mc:Choice>
    <mc:Fallback xmlns="">
      <p:transition spd="slow">
        <p:fade/>
        <p:sndAc>
          <p:stSnd>
            <p:snd r:embed="rId3" name="chimes.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D9D8-3C08-49FC-ABB7-6DBF338511A7}"/>
              </a:ext>
            </a:extLst>
          </p:cNvPr>
          <p:cNvSpPr>
            <a:spLocks noGrp="1"/>
          </p:cNvSpPr>
          <p:nvPr>
            <p:ph type="title"/>
          </p:nvPr>
        </p:nvSpPr>
        <p:spPr/>
        <p:txBody>
          <a:bodyPr/>
          <a:lstStyle/>
          <a:p>
            <a:r>
              <a:rPr lang="en-US" dirty="0"/>
              <a:t>TEAM </a:t>
            </a:r>
            <a:r>
              <a:rPr lang="en-US" dirty="0">
                <a:latin typeface="Times New Roman" panose="02020603050405020304" pitchFamily="18" charset="0"/>
                <a:cs typeface="Times New Roman" panose="02020603050405020304" pitchFamily="18" charset="0"/>
              </a:rPr>
              <a:t>NUMBER</a:t>
            </a:r>
            <a:r>
              <a:rPr lang="en-US" dirty="0"/>
              <a:t>: 23</a:t>
            </a:r>
          </a:p>
        </p:txBody>
      </p:sp>
      <p:sp>
        <p:nvSpPr>
          <p:cNvPr id="3" name="Content Placeholder 2">
            <a:extLst>
              <a:ext uri="{FF2B5EF4-FFF2-40B4-BE49-F238E27FC236}">
                <a16:creationId xmlns:a16="http://schemas.microsoft.com/office/drawing/2014/main" id="{E813FF8A-A4F8-4464-AFCC-75BD711036B8}"/>
              </a:ext>
            </a:extLst>
          </p:cNvPr>
          <p:cNvSpPr>
            <a:spLocks noGrp="1"/>
          </p:cNvSpPr>
          <p:nvPr>
            <p:ph idx="1"/>
          </p:nvPr>
        </p:nvSpPr>
        <p:spPr>
          <a:xfrm>
            <a:off x="1393638" y="2097724"/>
            <a:ext cx="9404723" cy="4395151"/>
          </a:xfrm>
        </p:spPr>
        <p:txBody>
          <a:bodyPr>
            <a:normAutofit/>
          </a:bodyPr>
          <a:lstStyle/>
          <a:p>
            <a:pPr marL="0" indent="0">
              <a:buNone/>
            </a:pPr>
            <a:r>
              <a:rPr lang="en-US" sz="4400" dirty="0">
                <a:latin typeface="Times New Roman" panose="02020603050405020304" pitchFamily="18" charset="0"/>
                <a:cs typeface="Times New Roman" panose="02020603050405020304" pitchFamily="18" charset="0"/>
              </a:rPr>
              <a:t>Guided By:</a:t>
            </a:r>
          </a:p>
          <a:p>
            <a:pPr marL="0" indent="0" algn="ctr">
              <a:buNone/>
            </a:pPr>
            <a:r>
              <a:rPr lang="en-US" dirty="0">
                <a:latin typeface="Times New Roman" panose="02020603050405020304" pitchFamily="18" charset="0"/>
                <a:cs typeface="Times New Roman" panose="02020603050405020304" pitchFamily="18" charset="0"/>
              </a:rPr>
              <a:t>ACADEMIC</a:t>
            </a:r>
            <a:r>
              <a:rPr lang="en-US" dirty="0"/>
              <a:t> </a:t>
            </a:r>
            <a:r>
              <a:rPr lang="en-US" dirty="0">
                <a:latin typeface="Times New Roman" panose="02020603050405020304" pitchFamily="18" charset="0"/>
                <a:cs typeface="Times New Roman" panose="02020603050405020304" pitchFamily="18" charset="0"/>
              </a:rPr>
              <a:t>MENTOR</a:t>
            </a:r>
            <a:r>
              <a:rPr lang="en-US" dirty="0"/>
              <a:t>:</a:t>
            </a:r>
          </a:p>
          <a:p>
            <a:pPr marL="0" indent="0" algn="r">
              <a:buNone/>
            </a:pPr>
            <a:r>
              <a:rPr lang="en-US" sz="4400" dirty="0"/>
              <a:t>              Prof.  Mr. S. </a:t>
            </a:r>
            <a:r>
              <a:rPr lang="en-US" sz="4400" dirty="0" err="1">
                <a:latin typeface="Times New Roman" panose="02020603050405020304" pitchFamily="18" charset="0"/>
                <a:cs typeface="Times New Roman" panose="02020603050405020304" pitchFamily="18" charset="0"/>
              </a:rPr>
              <a:t>Rajasekaran</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784668"/>
      </p:ext>
    </p:extLst>
  </p:cSld>
  <p:clrMapOvr>
    <a:masterClrMapping/>
  </p:clrMapOvr>
  <p:transition spd="slow">
    <p:split orient="vert"/>
    <p:sndAc>
      <p:stSnd>
        <p:snd r:embed="rId2" name="chimes.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EABD-35C9-414D-B4DD-4E3C3F924437}"/>
              </a:ext>
            </a:extLst>
          </p:cNvPr>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TEAM</a:t>
            </a:r>
            <a:r>
              <a:rPr lang="en-US" dirty="0"/>
              <a:t> </a:t>
            </a:r>
            <a:r>
              <a:rPr lang="en-US" b="1" dirty="0"/>
              <a:t>MEMBERS</a:t>
            </a:r>
            <a:br>
              <a:rPr lang="en-US" b="1" dirty="0"/>
            </a:br>
            <a:r>
              <a:rPr lang="en-US" b="1" dirty="0"/>
              <a:t>                </a:t>
            </a:r>
          </a:p>
        </p:txBody>
      </p:sp>
      <p:sp>
        <p:nvSpPr>
          <p:cNvPr id="3" name="Content Placeholder 2">
            <a:extLst>
              <a:ext uri="{FF2B5EF4-FFF2-40B4-BE49-F238E27FC236}">
                <a16:creationId xmlns:a16="http://schemas.microsoft.com/office/drawing/2014/main" id="{B0BEBD0D-23C1-41B6-9EB3-1364F04D13F4}"/>
              </a:ext>
            </a:extLst>
          </p:cNvPr>
          <p:cNvSpPr>
            <a:spLocks noGrp="1"/>
          </p:cNvSpPr>
          <p:nvPr>
            <p:ph idx="1"/>
          </p:nvPr>
        </p:nvSpPr>
        <p:spPr/>
        <p:txBody>
          <a:bodyPr>
            <a:normAutofit/>
          </a:bodyPr>
          <a:lstStyle/>
          <a:p>
            <a:pPr algn="r">
              <a:buClr>
                <a:srgbClr val="FF0000"/>
              </a:buClr>
              <a:buSzPct val="1000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MANOJ</a:t>
            </a:r>
            <a:r>
              <a:rPr lang="en-US" sz="3600" dirty="0"/>
              <a:t>. S</a:t>
            </a:r>
          </a:p>
          <a:p>
            <a:pPr algn="r">
              <a:buClr>
                <a:srgbClr val="FF0000"/>
              </a:buClr>
              <a:buSzPct val="1000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MITHUN</a:t>
            </a:r>
            <a:r>
              <a:rPr lang="en-US" sz="3600" dirty="0"/>
              <a:t> </a:t>
            </a:r>
            <a:r>
              <a:rPr lang="en-US" sz="3600" dirty="0">
                <a:latin typeface="Times New Roman" panose="02020603050405020304" pitchFamily="18" charset="0"/>
                <a:cs typeface="Times New Roman" panose="02020603050405020304" pitchFamily="18" charset="0"/>
              </a:rPr>
              <a:t>SANTHOSH</a:t>
            </a:r>
            <a:r>
              <a:rPr lang="en-US" sz="3600" dirty="0"/>
              <a:t>. Y</a:t>
            </a:r>
          </a:p>
          <a:p>
            <a:pPr algn="r">
              <a:buClr>
                <a:srgbClr val="FF0000"/>
              </a:buClr>
              <a:buSzPct val="1000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NANDHINI</a:t>
            </a:r>
            <a:r>
              <a:rPr lang="en-US" sz="3600" dirty="0"/>
              <a:t>.M</a:t>
            </a:r>
          </a:p>
        </p:txBody>
      </p:sp>
    </p:spTree>
    <p:extLst>
      <p:ext uri="{BB962C8B-B14F-4D97-AF65-F5344CB8AC3E}">
        <p14:creationId xmlns:p14="http://schemas.microsoft.com/office/powerpoint/2010/main" val="2837542743"/>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chimes.wav"/>
          </p:stSnd>
        </p:sndAc>
      </p:transition>
    </mc:Choice>
    <mc:Fallback xmlns="">
      <p:transition spd="slow">
        <p:blinds dir="vert"/>
        <p:sndAc>
          <p:stSnd>
            <p:snd r:embed="rId3" name="chimes.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8FEE9-E4AE-4D9C-B12D-D62353EAE67B}"/>
              </a:ext>
            </a:extLst>
          </p:cNvPr>
          <p:cNvSpPr>
            <a:spLocks noGrp="1"/>
          </p:cNvSpPr>
          <p:nvPr>
            <p:ph type="title"/>
          </p:nvPr>
        </p:nvSpPr>
        <p:spPr/>
        <p:txBody>
          <a:bodyPr/>
          <a:lstStyle/>
          <a:p>
            <a:r>
              <a:rPr lang="en-US" u="sng" dirty="0"/>
              <a:t>MAIN OBJECTIVE:</a:t>
            </a:r>
            <a:br>
              <a:rPr lang="en-US" u="sng" dirty="0"/>
            </a:br>
            <a:endParaRPr lang="en-US" u="sng" dirty="0"/>
          </a:p>
        </p:txBody>
      </p:sp>
      <p:sp>
        <p:nvSpPr>
          <p:cNvPr id="3" name="Content Placeholder 2">
            <a:extLst>
              <a:ext uri="{FF2B5EF4-FFF2-40B4-BE49-F238E27FC236}">
                <a16:creationId xmlns:a16="http://schemas.microsoft.com/office/drawing/2014/main" id="{4E493CF6-1723-405C-9FAF-3232B7CAA8F6}"/>
              </a:ext>
            </a:extLst>
          </p:cNvPr>
          <p:cNvSpPr>
            <a:spLocks noGrp="1"/>
          </p:cNvSpPr>
          <p:nvPr>
            <p:ph idx="1"/>
          </p:nvPr>
        </p:nvSpPr>
        <p:spPr/>
        <p:txBody>
          <a:bodyPr>
            <a:normAutofit/>
          </a:bodyPr>
          <a:lstStyle/>
          <a:p>
            <a:pPr marL="0" indent="0">
              <a:buNone/>
            </a:pPr>
            <a:r>
              <a:rPr lang="en-US" sz="2800" dirty="0"/>
              <a:t>To develop a mini project on “Electricity Bill Calculator” using Python programming and GUI.</a:t>
            </a:r>
          </a:p>
          <a:p>
            <a:endParaRPr lang="en-US" sz="2800" dirty="0"/>
          </a:p>
        </p:txBody>
      </p:sp>
    </p:spTree>
    <p:extLst>
      <p:ext uri="{BB962C8B-B14F-4D97-AF65-F5344CB8AC3E}">
        <p14:creationId xmlns:p14="http://schemas.microsoft.com/office/powerpoint/2010/main" val="3733769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2" name="chimes.wav"/>
          </p:stSnd>
        </p:sndAc>
      </p:transition>
    </mc:Choice>
    <mc:Fallback xmlns="">
      <p:transition spd="slow">
        <p:fade/>
        <p:sndAc>
          <p:stSnd>
            <p:snd r:embed="rId3"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4E2385A-00E5-44DF-B9BF-01B24A8E6CC3}"/>
              </a:ext>
            </a:extLst>
          </p:cNvPr>
          <p:cNvGraphicFramePr>
            <a:graphicFrameLocks noGrp="1"/>
          </p:cNvGraphicFramePr>
          <p:nvPr>
            <p:ph idx="1"/>
            <p:extLst>
              <p:ext uri="{D42A27DB-BD31-4B8C-83A1-F6EECF244321}">
                <p14:modId xmlns:p14="http://schemas.microsoft.com/office/powerpoint/2010/main" val="4091903265"/>
              </p:ext>
            </p:extLst>
          </p:nvPr>
        </p:nvGraphicFramePr>
        <p:xfrm>
          <a:off x="1113183" y="636105"/>
          <a:ext cx="9255703" cy="5268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9646809"/>
      </p:ext>
    </p:extLst>
  </p:cSld>
  <p:clrMapOvr>
    <a:masterClrMapping/>
  </p:clrMapOvr>
  <mc:AlternateContent xmlns:mc="http://schemas.openxmlformats.org/markup-compatibility/2006" xmlns:p14="http://schemas.microsoft.com/office/powerpoint/2010/main">
    <mc:Choice Requires="p14">
      <p:transition spd="slow" p14:dur="2250">
        <p14:flythrough/>
        <p:sndAc>
          <p:stSnd>
            <p:snd r:embed="rId2" name="chimes.wav"/>
          </p:stSnd>
        </p:sndAc>
      </p:transition>
    </mc:Choice>
    <mc:Fallback xmlns="">
      <p:transition spd="slow">
        <p:fade/>
        <p:sndAc>
          <p:stSnd>
            <p:snd r:embed="rId8"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2928-0F33-4664-A916-2086501E201A}"/>
              </a:ext>
            </a:extLst>
          </p:cNvPr>
          <p:cNvSpPr>
            <a:spLocks noGrp="1"/>
          </p:cNvSpPr>
          <p:nvPr>
            <p:ph type="title"/>
          </p:nvPr>
        </p:nvSpPr>
        <p:spPr>
          <a:xfrm>
            <a:off x="446578" y="898835"/>
            <a:ext cx="9603275" cy="1049235"/>
          </a:xfrm>
        </p:spPr>
        <p:txBody>
          <a:bodyPr>
            <a:normAutofit fontScale="90000"/>
          </a:bodyPr>
          <a:lstStyle/>
          <a:p>
            <a:r>
              <a:rPr lang="en-US" sz="3200" dirty="0">
                <a:latin typeface="Times New Roman" panose="02020603050405020304" pitchFamily="18" charset="0"/>
                <a:cs typeface="Times New Roman" panose="02020603050405020304" pitchFamily="18" charset="0"/>
              </a:rPr>
              <a:t>ABSTRACT</a:t>
            </a:r>
            <a:r>
              <a:rPr lang="en-US" dirty="0">
                <a:latin typeface="Times New Roman" panose="02020603050405020304" pitchFamily="18" charset="0"/>
                <a:cs typeface="Times New Roman" panose="02020603050405020304" pitchFamily="18" charset="0"/>
              </a:rPr>
              <a:t>:</a:t>
            </a:r>
            <a:br>
              <a:rPr lang="en-US" dirty="0"/>
            </a:br>
            <a:endParaRPr lang="en-US" dirty="0"/>
          </a:p>
        </p:txBody>
      </p:sp>
      <p:sp>
        <p:nvSpPr>
          <p:cNvPr id="3" name="Content Placeholder 2">
            <a:extLst>
              <a:ext uri="{FF2B5EF4-FFF2-40B4-BE49-F238E27FC236}">
                <a16:creationId xmlns:a16="http://schemas.microsoft.com/office/drawing/2014/main" id="{E778BBD6-FAA1-4645-88AE-734F330E12A5}"/>
              </a:ext>
            </a:extLst>
          </p:cNvPr>
          <p:cNvSpPr>
            <a:spLocks noGrp="1"/>
          </p:cNvSpPr>
          <p:nvPr>
            <p:ph idx="1"/>
          </p:nvPr>
        </p:nvSpPr>
        <p:spPr>
          <a:xfrm>
            <a:off x="512838" y="1948070"/>
            <a:ext cx="11175579" cy="3511826"/>
          </a:xfrm>
        </p:spPr>
        <p:txBody>
          <a:bodyPr/>
          <a:lstStyle/>
          <a:p>
            <a:pPr marL="0" indent="0">
              <a:buNone/>
            </a:pPr>
            <a:r>
              <a:rPr lang="en-US" dirty="0"/>
              <a:t> </a:t>
            </a:r>
            <a:r>
              <a:rPr lang="en-US" dirty="0">
                <a:latin typeface="Times New Roman" panose="02020603050405020304" pitchFamily="18" charset="0"/>
                <a:cs typeface="Times New Roman" panose="02020603050405020304" pitchFamily="18" charset="0"/>
              </a:rPr>
              <a:t>It is an GUI Computer application which is used to help the user to calculate their  Electricity payment bills according to their consumption with respect to Tariff rates which is given by TNEB. It has three tariff that includes Domestic, Commercial and Industry. User can enter their consumption in units and can select their tariff type and computation done based on the tariff category which is already specified.</a:t>
            </a:r>
          </a:p>
        </p:txBody>
      </p:sp>
    </p:spTree>
    <p:extLst>
      <p:ext uri="{BB962C8B-B14F-4D97-AF65-F5344CB8AC3E}">
        <p14:creationId xmlns:p14="http://schemas.microsoft.com/office/powerpoint/2010/main" val="2061072423"/>
      </p:ext>
    </p:extLst>
  </p:cSld>
  <p:clrMapOvr>
    <a:masterClrMapping/>
  </p:clrMapOvr>
  <p:transition spd="slow">
    <p:split orient="vert"/>
    <p:sndAc>
      <p:stSnd>
        <p:snd r:embed="rId2" name="chimes.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FBF8-05AD-469C-A4E9-6CF0CBECDEC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11799E6-0D03-40BF-AD0E-DA1BC557829B}"/>
              </a:ext>
            </a:extLst>
          </p:cNvPr>
          <p:cNvPicPr>
            <a:picLocks noGrp="1" noChangeAspect="1"/>
          </p:cNvPicPr>
          <p:nvPr>
            <p:ph idx="1"/>
          </p:nvPr>
        </p:nvPicPr>
        <p:blipFill>
          <a:blip r:embed="rId3"/>
          <a:stretch>
            <a:fillRect/>
          </a:stretch>
        </p:blipFill>
        <p:spPr>
          <a:xfrm>
            <a:off x="539254" y="450574"/>
            <a:ext cx="10515600" cy="5015189"/>
          </a:xfrm>
          <a:prstGeom prst="rect">
            <a:avLst/>
          </a:prstGeom>
        </p:spPr>
      </p:pic>
    </p:spTree>
    <p:extLst>
      <p:ext uri="{BB962C8B-B14F-4D97-AF65-F5344CB8AC3E}">
        <p14:creationId xmlns:p14="http://schemas.microsoft.com/office/powerpoint/2010/main" val="2613350627"/>
      </p:ext>
    </p:extLst>
  </p:cSld>
  <p:clrMapOvr>
    <a:masterClrMapping/>
  </p:clrMapOvr>
  <p:transition spd="slow">
    <p:split orient="vert"/>
    <p:sndAc>
      <p:stSnd>
        <p:snd r:embed="rId2" name="chimes.wav"/>
      </p:stSnd>
    </p:sndAc>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TotalTime>
  <Words>264</Words>
  <Application>Microsoft Office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PYTHON WORKSHOP</vt:lpstr>
      <vt:lpstr>ELECTRICITY BILL CALCULATOR</vt:lpstr>
      <vt:lpstr>    TEAM NAME</vt:lpstr>
      <vt:lpstr>TEAM NUMBER: 23</vt:lpstr>
      <vt:lpstr>                TEAM MEMBERS                 </vt:lpstr>
      <vt:lpstr>MAIN OBJECTIVE: </vt:lpstr>
      <vt:lpstr>PowerPoint Presentation</vt:lpstr>
      <vt:lpstr>ABSTRACT: </vt:lpstr>
      <vt:lpstr>PowerPoint Presentation</vt:lpstr>
      <vt:lpstr>Model architecture:</vt:lpstr>
      <vt:lpstr>Modules and requirements:</vt:lpstr>
      <vt:lpstr> PRESENTATION MODULE</vt:lpstr>
      <vt:lpstr>Sample code:</vt:lpstr>
      <vt:lpstr>USER INTERFACE</vt:lpstr>
      <vt:lpstr>PowerPoint Presentation</vt:lpstr>
      <vt:lpstr>Outcomes: </vt:lpstr>
      <vt:lpstr>Conclusion: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ADMIN</dc:creator>
  <cp:lastModifiedBy>ADMIN</cp:lastModifiedBy>
  <cp:revision>29</cp:revision>
  <dcterms:created xsi:type="dcterms:W3CDTF">2019-01-21T14:48:06Z</dcterms:created>
  <dcterms:modified xsi:type="dcterms:W3CDTF">2019-01-23T04:48:12Z</dcterms:modified>
</cp:coreProperties>
</file>