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070"/>
          <a:stretch>
            <a:fillRect/>
          </a:stretch>
        </p:blipFill>
        <p:spPr>
          <a:xfrm>
            <a:off x="271780" y="151130"/>
            <a:ext cx="3363595" cy="646938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348"/>
          <a:stretch>
            <a:fillRect/>
          </a:stretch>
        </p:blipFill>
        <p:spPr>
          <a:xfrm>
            <a:off x="3894455" y="151130"/>
            <a:ext cx="8056245" cy="3129915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13407"/>
          <a:stretch>
            <a:fillRect/>
          </a:stretch>
        </p:blipFill>
        <p:spPr>
          <a:xfrm>
            <a:off x="3894455" y="3547745"/>
            <a:ext cx="8049895" cy="3043555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ACER</cp:lastModifiedBy>
  <cp:revision>1</cp:revision>
  <dcterms:created xsi:type="dcterms:W3CDTF">2023-09-16T07:58:41Z</dcterms:created>
  <dcterms:modified xsi:type="dcterms:W3CDTF">2023-09-16T07:58:42Z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A6EC6A99D4C340F4BDCA92E32E17AE49_12</vt:lpwstr>
  </property>
  <property fmtid="{D5CDD505-2E9C-101B-9397-08002B2CF9AE}" pid="3" name="KSOProductBuildVer">
    <vt:lpwstr>1033-12.2.0.13208</vt:lpwstr>
  </property>
</Properties>
</file>