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0000600000000000000"/>
      <p:regular r:id="rId10"/>
    </p:embeddedFont>
    <p:embeddedFont>
      <p:font typeface="Poppins Medium Bold" charset="1" panose="00000700000000000000"/>
      <p:regular r:id="rId11"/>
    </p:embeddedFont>
    <p:embeddedFont>
      <p:font typeface="Poppins Medium Italics" charset="1" panose="00000600000000000000"/>
      <p:regular r:id="rId12"/>
    </p:embeddedFont>
    <p:embeddedFont>
      <p:font typeface="Poppins Medium Bold Italics" charset="1" panose="00000700000000000000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55965" cy="554051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227794" y="0"/>
            <a:ext cx="7060206" cy="10287000"/>
            <a:chOff x="0" y="0"/>
            <a:chExt cx="7095071" cy="10337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7095109" cy="10337800"/>
            </a:xfrm>
            <a:custGeom>
              <a:avLst/>
              <a:gdLst/>
              <a:ahLst/>
              <a:cxnLst/>
              <a:rect r="r" b="b" t="t" l="l"/>
              <a:pathLst>
                <a:path h="10337800" w="7095109">
                  <a:moveTo>
                    <a:pt x="2370709" y="0"/>
                  </a:moveTo>
                  <a:lnTo>
                    <a:pt x="0" y="4292600"/>
                  </a:lnTo>
                  <a:lnTo>
                    <a:pt x="3776091" y="9084691"/>
                  </a:lnTo>
                  <a:lnTo>
                    <a:pt x="2590800" y="10337800"/>
                  </a:lnTo>
                  <a:lnTo>
                    <a:pt x="7095109" y="10337800"/>
                  </a:lnTo>
                  <a:lnTo>
                    <a:pt x="7095109" y="0"/>
                  </a:lnTo>
                  <a:close/>
                </a:path>
              </a:pathLst>
            </a:custGeom>
            <a:blipFill>
              <a:blip r:embed="rId4"/>
              <a:stretch>
                <a:fillRect l="-59277" r="-59277" t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2292491">
            <a:off x="11971514" y="3358915"/>
            <a:ext cx="1062487" cy="6734838"/>
            <a:chOff x="0" y="0"/>
            <a:chExt cx="279832" cy="1773784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79832" cy="1773784"/>
            </a:xfrm>
            <a:custGeom>
              <a:avLst/>
              <a:gdLst/>
              <a:ahLst/>
              <a:cxnLst/>
              <a:rect r="r" b="b" t="t" l="l"/>
              <a:pathLst>
                <a:path h="1773784" w="279832">
                  <a:moveTo>
                    <a:pt x="0" y="0"/>
                  </a:moveTo>
                  <a:lnTo>
                    <a:pt x="279832" y="0"/>
                  </a:lnTo>
                  <a:lnTo>
                    <a:pt x="279832" y="1773784"/>
                  </a:lnTo>
                  <a:lnTo>
                    <a:pt x="0" y="1773784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7221385">
            <a:off x="13101531" y="9401040"/>
            <a:ext cx="2523952" cy="953058"/>
            <a:chOff x="0" y="0"/>
            <a:chExt cx="1614384" cy="6096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1614384" cy="609600"/>
            </a:xfrm>
            <a:custGeom>
              <a:avLst/>
              <a:gdLst/>
              <a:ahLst/>
              <a:cxnLst/>
              <a:rect r="r" b="b" t="t" l="l"/>
              <a:pathLst>
                <a:path h="609600" w="1614384">
                  <a:moveTo>
                    <a:pt x="203200" y="0"/>
                  </a:moveTo>
                  <a:lnTo>
                    <a:pt x="1614384" y="0"/>
                  </a:lnTo>
                  <a:lnTo>
                    <a:pt x="1411184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66675"/>
              <a:ext cx="609600" cy="676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7221385">
            <a:off x="11304292" y="9582671"/>
            <a:ext cx="3837666" cy="589796"/>
            <a:chOff x="0" y="0"/>
            <a:chExt cx="2454669" cy="377249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454669" cy="377249"/>
            </a:xfrm>
            <a:custGeom>
              <a:avLst/>
              <a:gdLst/>
              <a:ahLst/>
              <a:cxnLst/>
              <a:rect r="r" b="b" t="t" l="l"/>
              <a:pathLst>
                <a:path h="377249" w="2454669">
                  <a:moveTo>
                    <a:pt x="203200" y="0"/>
                  </a:moveTo>
                  <a:lnTo>
                    <a:pt x="2454669" y="0"/>
                  </a:lnTo>
                  <a:lnTo>
                    <a:pt x="2251469" y="377249"/>
                  </a:lnTo>
                  <a:lnTo>
                    <a:pt x="0" y="37724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66675"/>
              <a:ext cx="609600" cy="676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7091654">
            <a:off x="9086695" y="955891"/>
            <a:ext cx="4138086" cy="589796"/>
            <a:chOff x="0" y="0"/>
            <a:chExt cx="2646825" cy="377249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0" y="0"/>
              <a:ext cx="2646825" cy="377249"/>
            </a:xfrm>
            <a:custGeom>
              <a:avLst/>
              <a:gdLst/>
              <a:ahLst/>
              <a:cxnLst/>
              <a:rect r="r" b="b" t="t" l="l"/>
              <a:pathLst>
                <a:path h="377249" w="2646825">
                  <a:moveTo>
                    <a:pt x="203200" y="0"/>
                  </a:moveTo>
                  <a:lnTo>
                    <a:pt x="2646825" y="0"/>
                  </a:lnTo>
                  <a:lnTo>
                    <a:pt x="2443625" y="377249"/>
                  </a:lnTo>
                  <a:lnTo>
                    <a:pt x="0" y="37724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66675"/>
              <a:ext cx="609600" cy="676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1710481">
            <a:off x="11533776" y="-1617267"/>
            <a:ext cx="1062487" cy="6686550"/>
            <a:chOff x="0" y="0"/>
            <a:chExt cx="279832" cy="1761067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279832" cy="1761067"/>
            </a:xfrm>
            <a:custGeom>
              <a:avLst/>
              <a:gdLst/>
              <a:ahLst/>
              <a:cxnLst/>
              <a:rect r="r" b="b" t="t" l="l"/>
              <a:pathLst>
                <a:path h="1761067" w="279832">
                  <a:moveTo>
                    <a:pt x="0" y="0"/>
                  </a:moveTo>
                  <a:lnTo>
                    <a:pt x="279832" y="0"/>
                  </a:lnTo>
                  <a:lnTo>
                    <a:pt x="27983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24529" y="1042201"/>
            <a:ext cx="3912186" cy="45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 Medium"/>
              </a:rPr>
              <a:t>Team F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6621559"/>
            <a:ext cx="6564620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 spc="748">
                <a:solidFill>
                  <a:srgbClr val="000000"/>
                </a:solidFill>
                <a:latin typeface="Poppins Medium"/>
              </a:rPr>
              <a:t>Defense </a:t>
            </a:r>
          </a:p>
          <a:p>
            <a:pPr>
              <a:lnSpc>
                <a:spcPts val="4760"/>
              </a:lnSpc>
              <a:spcBef>
                <a:spcPct val="0"/>
              </a:spcBef>
            </a:pPr>
            <a:r>
              <a:rPr lang="en-US" sz="3400" spc="748">
                <a:solidFill>
                  <a:srgbClr val="000000"/>
                </a:solidFill>
                <a:latin typeface="Poppins Medium"/>
              </a:rPr>
              <a:t>Presentation - 2023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2609041"/>
            <a:ext cx="8115300" cy="388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060644"/>
                </a:solidFill>
                <a:latin typeface="Poppins Bold"/>
              </a:rPr>
              <a:t>Result </a:t>
            </a:r>
          </a:p>
          <a:p>
            <a:pPr>
              <a:lnSpc>
                <a:spcPts val="9900"/>
              </a:lnSpc>
            </a:pPr>
            <a:r>
              <a:rPr lang="en-US" sz="9000">
                <a:solidFill>
                  <a:srgbClr val="060644"/>
                </a:solidFill>
                <a:latin typeface="Poppins Bold"/>
              </a:rPr>
              <a:t>Mangement</a:t>
            </a:r>
          </a:p>
          <a:p>
            <a:pPr>
              <a:lnSpc>
                <a:spcPts val="9900"/>
              </a:lnSpc>
            </a:pPr>
            <a:r>
              <a:rPr lang="en-US" sz="9000">
                <a:solidFill>
                  <a:srgbClr val="060644"/>
                </a:solidFill>
                <a:latin typeface="Poppins Bold"/>
              </a:rPr>
              <a:t>System</a:t>
            </a:r>
          </a:p>
        </p:txBody>
      </p:sp>
      <p:grpSp>
        <p:nvGrpSpPr>
          <p:cNvPr name="Group 23" id="23"/>
          <p:cNvGrpSpPr/>
          <p:nvPr/>
        </p:nvGrpSpPr>
        <p:grpSpPr>
          <a:xfrm rot="1744249">
            <a:off x="17183645" y="2226736"/>
            <a:ext cx="2208710" cy="14588015"/>
            <a:chOff x="0" y="0"/>
            <a:chExt cx="581718" cy="3842111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0" y="0"/>
              <a:ext cx="581718" cy="3842111"/>
            </a:xfrm>
            <a:custGeom>
              <a:avLst/>
              <a:gdLst/>
              <a:ahLst/>
              <a:cxnLst/>
              <a:rect r="r" b="b" t="t" l="l"/>
              <a:pathLst>
                <a:path h="3842111" w="581718">
                  <a:moveTo>
                    <a:pt x="0" y="0"/>
                  </a:moveTo>
                  <a:lnTo>
                    <a:pt x="581718" y="0"/>
                  </a:lnTo>
                  <a:lnTo>
                    <a:pt x="581718" y="3842111"/>
                  </a:lnTo>
                  <a:lnTo>
                    <a:pt x="0" y="3842111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05005" y="3769811"/>
            <a:ext cx="3392987" cy="3748816"/>
            <a:chOff x="0" y="0"/>
            <a:chExt cx="4523983" cy="4998421"/>
          </a:xfrm>
        </p:grpSpPr>
        <p:sp>
          <p:nvSpPr>
            <p:cNvPr name="AutoShape 3" id="3"/>
            <p:cNvSpPr/>
            <p:nvPr/>
          </p:nvSpPr>
          <p:spPr>
            <a:xfrm rot="-7058673">
              <a:off x="-279879" y="497432"/>
              <a:ext cx="1128249" cy="0"/>
            </a:xfrm>
            <a:prstGeom prst="line">
              <a:avLst/>
            </a:prstGeom>
            <a:ln cap="flat" w="50800">
              <a:solidFill>
                <a:srgbClr val="060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3741326">
              <a:off x="3675612" y="4450190"/>
              <a:ext cx="1128249" cy="0"/>
            </a:xfrm>
            <a:prstGeom prst="line">
              <a:avLst/>
            </a:prstGeom>
            <a:ln cap="flat" w="50800">
              <a:solidFill>
                <a:srgbClr val="060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-3811921">
              <a:off x="3571347" y="491539"/>
              <a:ext cx="1129642" cy="0"/>
            </a:xfrm>
            <a:prstGeom prst="line">
              <a:avLst/>
            </a:prstGeom>
            <a:ln cap="flat" w="50800">
              <a:solidFill>
                <a:srgbClr val="060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6988078">
              <a:off x="-177006" y="4456082"/>
              <a:ext cx="1129642" cy="0"/>
            </a:xfrm>
            <a:prstGeom prst="line">
              <a:avLst/>
            </a:prstGeom>
            <a:ln cap="flat" w="50800">
              <a:solidFill>
                <a:srgbClr val="060644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11847" y="4378588"/>
            <a:ext cx="4464306" cy="2689744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8291913" y="4871373"/>
            <a:ext cx="1704174" cy="17041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276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22001" y="5213492"/>
            <a:ext cx="843997" cy="101993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187455" y="1920059"/>
            <a:ext cx="9913090" cy="127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8399">
                <a:solidFill>
                  <a:srgbClr val="000000"/>
                </a:solidFill>
                <a:latin typeface="Poppins Medium Bold"/>
              </a:rPr>
              <a:t>DEMONSTRATION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6211" y="4479579"/>
            <a:ext cx="53185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 Medium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22017" y="4479579"/>
            <a:ext cx="53185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36211" y="6518397"/>
            <a:ext cx="53185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 Medium 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22017" y="6518397"/>
            <a:ext cx="53185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 Medium Bold"/>
              </a:rPr>
              <a:t>04</a:t>
            </a:r>
          </a:p>
        </p:txBody>
      </p:sp>
      <p:sp>
        <p:nvSpPr>
          <p:cNvPr name="AutoShape 17" id="17"/>
          <p:cNvSpPr/>
          <p:nvPr/>
        </p:nvSpPr>
        <p:spPr>
          <a:xfrm rot="10799999">
            <a:off x="6726206" y="3769811"/>
            <a:ext cx="684186" cy="0"/>
          </a:xfrm>
          <a:prstGeom prst="line">
            <a:avLst/>
          </a:prstGeom>
          <a:ln cap="flat" w="38100">
            <a:solidFill>
              <a:srgbClr val="060644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8" id="18"/>
          <p:cNvSpPr/>
          <p:nvPr/>
        </p:nvSpPr>
        <p:spPr>
          <a:xfrm rot="10799999">
            <a:off x="10697355" y="3769811"/>
            <a:ext cx="684186" cy="0"/>
          </a:xfrm>
          <a:prstGeom prst="line">
            <a:avLst/>
          </a:prstGeom>
          <a:ln cap="flat" w="38100">
            <a:solidFill>
              <a:srgbClr val="060644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10799999">
            <a:off x="6816333" y="7480526"/>
            <a:ext cx="684186" cy="0"/>
          </a:xfrm>
          <a:prstGeom prst="line">
            <a:avLst/>
          </a:prstGeom>
          <a:ln cap="flat" w="38100">
            <a:solidFill>
              <a:srgbClr val="060644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0" id="20"/>
          <p:cNvSpPr/>
          <p:nvPr/>
        </p:nvSpPr>
        <p:spPr>
          <a:xfrm rot="10799999">
            <a:off x="10787481" y="7480526"/>
            <a:ext cx="684186" cy="0"/>
          </a:xfrm>
          <a:prstGeom prst="line">
            <a:avLst/>
          </a:prstGeom>
          <a:ln cap="flat" w="38100">
            <a:solidFill>
              <a:srgbClr val="060644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05005" y="3769811"/>
            <a:ext cx="3392987" cy="3748816"/>
            <a:chOff x="0" y="0"/>
            <a:chExt cx="4523983" cy="4998421"/>
          </a:xfrm>
        </p:grpSpPr>
        <p:sp>
          <p:nvSpPr>
            <p:cNvPr name="AutoShape 3" id="3"/>
            <p:cNvSpPr/>
            <p:nvPr/>
          </p:nvSpPr>
          <p:spPr>
            <a:xfrm rot="-7058673">
              <a:off x="-279879" y="497432"/>
              <a:ext cx="1128249" cy="0"/>
            </a:xfrm>
            <a:prstGeom prst="line">
              <a:avLst/>
            </a:prstGeom>
            <a:ln cap="flat" w="50800">
              <a:solidFill>
                <a:srgbClr val="060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3741326">
              <a:off x="3675612" y="4450190"/>
              <a:ext cx="1128249" cy="0"/>
            </a:xfrm>
            <a:prstGeom prst="line">
              <a:avLst/>
            </a:prstGeom>
            <a:ln cap="flat" w="50800">
              <a:solidFill>
                <a:srgbClr val="060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-3811921">
              <a:off x="3571347" y="491539"/>
              <a:ext cx="1129642" cy="0"/>
            </a:xfrm>
            <a:prstGeom prst="line">
              <a:avLst/>
            </a:prstGeom>
            <a:ln cap="flat" w="50800">
              <a:solidFill>
                <a:srgbClr val="060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6988078">
              <a:off x="-177006" y="4456082"/>
              <a:ext cx="1129642" cy="0"/>
            </a:xfrm>
            <a:prstGeom prst="line">
              <a:avLst/>
            </a:prstGeom>
            <a:ln cap="flat" w="50800">
              <a:solidFill>
                <a:srgbClr val="060644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11847" y="4378588"/>
            <a:ext cx="4464306" cy="2689744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8291913" y="4871373"/>
            <a:ext cx="1704174" cy="17041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276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22001" y="5213492"/>
            <a:ext cx="843997" cy="101993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187455" y="1920059"/>
            <a:ext cx="9913090" cy="127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8399">
                <a:solidFill>
                  <a:srgbClr val="000000"/>
                </a:solidFill>
                <a:latin typeface="Poppins Medium Bold"/>
              </a:rPr>
              <a:t>QUESTIONS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6211" y="4479579"/>
            <a:ext cx="53185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 Medium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22017" y="4479579"/>
            <a:ext cx="53185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36211" y="6518397"/>
            <a:ext cx="53185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 Medium 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22017" y="6518397"/>
            <a:ext cx="53185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oppins Medium Bold"/>
              </a:rPr>
              <a:t>04</a:t>
            </a:r>
          </a:p>
        </p:txBody>
      </p:sp>
      <p:sp>
        <p:nvSpPr>
          <p:cNvPr name="AutoShape 17" id="17"/>
          <p:cNvSpPr/>
          <p:nvPr/>
        </p:nvSpPr>
        <p:spPr>
          <a:xfrm rot="10799999">
            <a:off x="6726206" y="3769811"/>
            <a:ext cx="684186" cy="0"/>
          </a:xfrm>
          <a:prstGeom prst="line">
            <a:avLst/>
          </a:prstGeom>
          <a:ln cap="flat" w="38100">
            <a:solidFill>
              <a:srgbClr val="060644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8" id="18"/>
          <p:cNvSpPr/>
          <p:nvPr/>
        </p:nvSpPr>
        <p:spPr>
          <a:xfrm rot="10799999">
            <a:off x="10697355" y="3769811"/>
            <a:ext cx="684186" cy="0"/>
          </a:xfrm>
          <a:prstGeom prst="line">
            <a:avLst/>
          </a:prstGeom>
          <a:ln cap="flat" w="38100">
            <a:solidFill>
              <a:srgbClr val="060644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10799999">
            <a:off x="6816333" y="7480526"/>
            <a:ext cx="684186" cy="0"/>
          </a:xfrm>
          <a:prstGeom prst="line">
            <a:avLst/>
          </a:prstGeom>
          <a:ln cap="flat" w="38100">
            <a:solidFill>
              <a:srgbClr val="060644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0" id="20"/>
          <p:cNvSpPr/>
          <p:nvPr/>
        </p:nvSpPr>
        <p:spPr>
          <a:xfrm rot="10799999">
            <a:off x="10787481" y="7480526"/>
            <a:ext cx="684186" cy="0"/>
          </a:xfrm>
          <a:prstGeom prst="line">
            <a:avLst/>
          </a:prstGeom>
          <a:ln cap="flat" w="38100">
            <a:solidFill>
              <a:srgbClr val="060644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55965" cy="554051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227794" y="0"/>
            <a:ext cx="7060206" cy="10287000"/>
            <a:chOff x="0" y="0"/>
            <a:chExt cx="7095071" cy="10337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7095109" cy="10337800"/>
            </a:xfrm>
            <a:custGeom>
              <a:avLst/>
              <a:gdLst/>
              <a:ahLst/>
              <a:cxnLst/>
              <a:rect r="r" b="b" t="t" l="l"/>
              <a:pathLst>
                <a:path h="10337800" w="7095109">
                  <a:moveTo>
                    <a:pt x="2370709" y="0"/>
                  </a:moveTo>
                  <a:lnTo>
                    <a:pt x="0" y="4292600"/>
                  </a:lnTo>
                  <a:lnTo>
                    <a:pt x="3776091" y="9084691"/>
                  </a:lnTo>
                  <a:lnTo>
                    <a:pt x="2590800" y="10337800"/>
                  </a:lnTo>
                  <a:lnTo>
                    <a:pt x="7095109" y="10337800"/>
                  </a:lnTo>
                  <a:lnTo>
                    <a:pt x="7095109" y="0"/>
                  </a:lnTo>
                  <a:close/>
                </a:path>
              </a:pathLst>
            </a:custGeom>
            <a:blipFill>
              <a:blip r:embed="rId4"/>
              <a:stretch>
                <a:fillRect l="-90324" r="-90324" t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2292491">
            <a:off x="11971514" y="3358915"/>
            <a:ext cx="1062487" cy="6734838"/>
            <a:chOff x="0" y="0"/>
            <a:chExt cx="279832" cy="1773784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79832" cy="1773784"/>
            </a:xfrm>
            <a:custGeom>
              <a:avLst/>
              <a:gdLst/>
              <a:ahLst/>
              <a:cxnLst/>
              <a:rect r="r" b="b" t="t" l="l"/>
              <a:pathLst>
                <a:path h="1773784" w="279832">
                  <a:moveTo>
                    <a:pt x="0" y="0"/>
                  </a:moveTo>
                  <a:lnTo>
                    <a:pt x="279832" y="0"/>
                  </a:lnTo>
                  <a:lnTo>
                    <a:pt x="279832" y="1773784"/>
                  </a:lnTo>
                  <a:lnTo>
                    <a:pt x="0" y="1773784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614830">
            <a:off x="14495939" y="2933142"/>
            <a:ext cx="188585" cy="11661301"/>
            <a:chOff x="0" y="0"/>
            <a:chExt cx="49669" cy="3071289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9669" cy="3071289"/>
            </a:xfrm>
            <a:custGeom>
              <a:avLst/>
              <a:gdLst/>
              <a:ahLst/>
              <a:cxnLst/>
              <a:rect r="r" b="b" t="t" l="l"/>
              <a:pathLst>
                <a:path h="3071289" w="49669">
                  <a:moveTo>
                    <a:pt x="0" y="0"/>
                  </a:moveTo>
                  <a:lnTo>
                    <a:pt x="49669" y="0"/>
                  </a:lnTo>
                  <a:lnTo>
                    <a:pt x="49669" y="3071289"/>
                  </a:lnTo>
                  <a:lnTo>
                    <a:pt x="0" y="307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1710481">
            <a:off x="11533776" y="-1617267"/>
            <a:ext cx="1062487" cy="6686550"/>
            <a:chOff x="0" y="0"/>
            <a:chExt cx="279832" cy="1761067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79832" cy="1761067"/>
            </a:xfrm>
            <a:custGeom>
              <a:avLst/>
              <a:gdLst/>
              <a:ahLst/>
              <a:cxnLst/>
              <a:rect r="r" b="b" t="t" l="l"/>
              <a:pathLst>
                <a:path h="1761067" w="279832">
                  <a:moveTo>
                    <a:pt x="0" y="0"/>
                  </a:moveTo>
                  <a:lnTo>
                    <a:pt x="279832" y="0"/>
                  </a:lnTo>
                  <a:lnTo>
                    <a:pt x="27983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24529" y="1042201"/>
            <a:ext cx="3912186" cy="45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 Medium"/>
              </a:rPr>
              <a:t>Team F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438808"/>
            <a:ext cx="7619567" cy="67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63"/>
              </a:lnSpc>
              <a:spcBef>
                <a:spcPct val="0"/>
              </a:spcBef>
            </a:pPr>
            <a:r>
              <a:rPr lang="en-US" sz="3759" spc="563">
                <a:solidFill>
                  <a:srgbClr val="000000"/>
                </a:solidFill>
                <a:latin typeface="Poppins Medium"/>
              </a:rPr>
              <a:t>For Your Attention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3693357"/>
            <a:ext cx="8973804" cy="185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379"/>
              </a:lnSpc>
            </a:pPr>
            <a:r>
              <a:rPr lang="en-US" sz="12163">
                <a:solidFill>
                  <a:srgbClr val="060644"/>
                </a:solidFill>
                <a:latin typeface="Poppins Bold"/>
              </a:rPr>
              <a:t>Thank You</a:t>
            </a:r>
          </a:p>
        </p:txBody>
      </p:sp>
      <p:grpSp>
        <p:nvGrpSpPr>
          <p:cNvPr name="Group 17" id="17"/>
          <p:cNvGrpSpPr/>
          <p:nvPr/>
        </p:nvGrpSpPr>
        <p:grpSpPr>
          <a:xfrm rot="1744249">
            <a:off x="16814395" y="2072951"/>
            <a:ext cx="2208710" cy="14588015"/>
            <a:chOff x="0" y="0"/>
            <a:chExt cx="581718" cy="3842111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0" y="0"/>
              <a:ext cx="581718" cy="3842111"/>
            </a:xfrm>
            <a:custGeom>
              <a:avLst/>
              <a:gdLst/>
              <a:ahLst/>
              <a:cxnLst/>
              <a:rect r="r" b="b" t="t" l="l"/>
              <a:pathLst>
                <a:path h="3842111" w="581718">
                  <a:moveTo>
                    <a:pt x="0" y="0"/>
                  </a:moveTo>
                  <a:lnTo>
                    <a:pt x="581718" y="0"/>
                  </a:lnTo>
                  <a:lnTo>
                    <a:pt x="581718" y="3842111"/>
                  </a:lnTo>
                  <a:lnTo>
                    <a:pt x="0" y="3842111"/>
                  </a:lnTo>
                  <a:close/>
                </a:path>
              </a:pathLst>
            </a:custGeom>
            <a:solidFill>
              <a:srgbClr val="2E276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7510986"/>
            <a:ext cx="7619567" cy="133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63"/>
              </a:lnSpc>
            </a:pPr>
            <a:r>
              <a:rPr lang="en-US" sz="3759" spc="563">
                <a:solidFill>
                  <a:srgbClr val="000000"/>
                </a:solidFill>
                <a:latin typeface="Poppins Medium"/>
              </a:rPr>
              <a:t>best of Luck for your</a:t>
            </a:r>
          </a:p>
          <a:p>
            <a:pPr>
              <a:lnSpc>
                <a:spcPts val="5263"/>
              </a:lnSpc>
              <a:spcBef>
                <a:spcPct val="0"/>
              </a:spcBef>
            </a:pPr>
            <a:r>
              <a:rPr lang="en-US" sz="3759" spc="563">
                <a:solidFill>
                  <a:srgbClr val="000000"/>
                </a:solidFill>
                <a:latin typeface="Poppins Medium"/>
              </a:rPr>
              <a:t>Future Projects too.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07161" y="3125722"/>
            <a:ext cx="808038" cy="80803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810510" y="4243487"/>
            <a:ext cx="808038" cy="8080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07161" y="4243487"/>
            <a:ext cx="808038" cy="80803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10510" y="5361252"/>
            <a:ext cx="808038" cy="80803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07161" y="5361252"/>
            <a:ext cx="808038" cy="80803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807161" y="6479017"/>
            <a:ext cx="808038" cy="80803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807161" y="7596782"/>
            <a:ext cx="808038" cy="80803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880052" y="266402"/>
            <a:ext cx="1524596" cy="152459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31810" y="564573"/>
            <a:ext cx="1021079" cy="928254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5710193" y="1938272"/>
            <a:ext cx="6055889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9"/>
              </a:lnSpc>
            </a:pPr>
            <a:r>
              <a:rPr lang="en-US" sz="4999">
                <a:solidFill>
                  <a:srgbClr val="000000"/>
                </a:solidFill>
                <a:latin typeface="Poppins Medium Bold"/>
              </a:rPr>
              <a:t>Table Of Contents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14203" y="3316593"/>
            <a:ext cx="5939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2922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917552" y="4434358"/>
            <a:ext cx="5939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2922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914203" y="4434358"/>
            <a:ext cx="5939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2922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17552" y="5552123"/>
            <a:ext cx="5939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2922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14203" y="5552123"/>
            <a:ext cx="5939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2922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914203" y="6669888"/>
            <a:ext cx="5939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2922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914203" y="7787653"/>
            <a:ext cx="5939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6"/>
              </a:lnSpc>
              <a:spcBef>
                <a:spcPct val="0"/>
              </a:spcBef>
            </a:pPr>
            <a:r>
              <a:rPr lang="en-US" sz="2922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55222" y="3284600"/>
            <a:ext cx="3143563" cy="4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Poppins Medium Bold"/>
              </a:rPr>
              <a:t>About Us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858572" y="4236848"/>
            <a:ext cx="3143563" cy="4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Poppins Medium Bold"/>
              </a:rPr>
              <a:t>Conclusion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855222" y="4248282"/>
            <a:ext cx="3612387" cy="96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Poppins Medium Bold"/>
              </a:rPr>
              <a:t>Introduction to project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858572" y="5354613"/>
            <a:ext cx="3143563" cy="4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Poppins Medium Bold"/>
              </a:rPr>
              <a:t>Questions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855222" y="5502678"/>
            <a:ext cx="3047775" cy="4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Poppins Medium Bold"/>
              </a:rPr>
              <a:t>Objectives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855222" y="6470128"/>
            <a:ext cx="3143563" cy="4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Poppins Medium Bold"/>
              </a:rPr>
              <a:t>Functions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807329" y="7550600"/>
            <a:ext cx="3143563" cy="4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Poppins Medium Bold"/>
              </a:rPr>
              <a:t>Demonstration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25432"/>
            <a:ext cx="2408386" cy="240838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60370" y="6257107"/>
            <a:ext cx="2145046" cy="2145037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104" b="-10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634834" y="-2057400"/>
            <a:ext cx="6624466" cy="3086100"/>
            <a:chOff x="0" y="0"/>
            <a:chExt cx="1744715" cy="8128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1744715" cy="812800"/>
            </a:xfrm>
            <a:custGeom>
              <a:avLst/>
              <a:gdLst/>
              <a:ahLst/>
              <a:cxnLst/>
              <a:rect r="r" b="b" t="t" l="l"/>
              <a:pathLst>
                <a:path h="812800" w="1744715">
                  <a:moveTo>
                    <a:pt x="0" y="0"/>
                  </a:moveTo>
                  <a:lnTo>
                    <a:pt x="1744715" y="0"/>
                  </a:lnTo>
                  <a:lnTo>
                    <a:pt x="174471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817" y="9258300"/>
            <a:ext cx="6624466" cy="3086100"/>
            <a:chOff x="0" y="0"/>
            <a:chExt cx="1744715" cy="8128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1744715" cy="812800"/>
            </a:xfrm>
            <a:custGeom>
              <a:avLst/>
              <a:gdLst/>
              <a:ahLst/>
              <a:cxnLst/>
              <a:rect r="r" b="b" t="t" l="l"/>
              <a:pathLst>
                <a:path h="812800" w="1744715">
                  <a:moveTo>
                    <a:pt x="0" y="0"/>
                  </a:moveTo>
                  <a:lnTo>
                    <a:pt x="1744715" y="0"/>
                  </a:lnTo>
                  <a:lnTo>
                    <a:pt x="174471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2618273"/>
            <a:ext cx="2408386" cy="240838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60370" y="2749948"/>
            <a:ext cx="2145046" cy="2145037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r="0" t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32522" y="1233169"/>
            <a:ext cx="352493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Poppins Medium Bold"/>
              </a:rPr>
              <a:t>About 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2522" y="752474"/>
            <a:ext cx="5409129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9"/>
              </a:lnSpc>
            </a:pPr>
            <a:r>
              <a:rPr lang="en-US" sz="3199">
                <a:solidFill>
                  <a:srgbClr val="000000"/>
                </a:solidFill>
                <a:latin typeface="Poppins"/>
              </a:rPr>
              <a:t>Information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69457" y="7020995"/>
            <a:ext cx="5081416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9"/>
              </a:lnSpc>
            </a:pPr>
            <a:r>
              <a:rPr lang="en-US" sz="2866">
                <a:solidFill>
                  <a:srgbClr val="000000"/>
                </a:solidFill>
                <a:latin typeface="Poppins"/>
              </a:rPr>
              <a:t>Overall work with the team leader to develop the documents 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69457" y="5855335"/>
            <a:ext cx="508066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1"/>
              </a:lnSpc>
            </a:pPr>
            <a:r>
              <a:rPr lang="en-US" sz="3493">
                <a:solidFill>
                  <a:srgbClr val="000000"/>
                </a:solidFill>
                <a:latin typeface="Poppins Medium Bold"/>
              </a:rPr>
              <a:t>Salma Khatun</a:t>
            </a:r>
          </a:p>
          <a:p>
            <a:pPr>
              <a:lnSpc>
                <a:spcPts val="4191"/>
              </a:lnSpc>
            </a:pPr>
            <a:r>
              <a:rPr lang="en-US" sz="3493">
                <a:solidFill>
                  <a:srgbClr val="000000"/>
                </a:solidFill>
                <a:latin typeface="Poppins Medium Bold"/>
              </a:rPr>
              <a:t>Documentation Writer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33265" y="3304310"/>
            <a:ext cx="5081416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566">
                <a:solidFill>
                  <a:srgbClr val="000000"/>
                </a:solidFill>
                <a:latin typeface="Poppins"/>
              </a:rPr>
              <a:t>Leads the project and code the program in JAVA programming language interacting with the database.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99799" y="2246649"/>
            <a:ext cx="583570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1"/>
              </a:lnSpc>
            </a:pPr>
            <a:r>
              <a:rPr lang="en-US" sz="3593">
                <a:solidFill>
                  <a:srgbClr val="000000"/>
                </a:solidFill>
                <a:latin typeface="Poppins Medium"/>
              </a:rPr>
              <a:t>Manoj Shrestha</a:t>
            </a:r>
          </a:p>
          <a:p>
            <a:pPr>
              <a:lnSpc>
                <a:spcPts val="4311"/>
              </a:lnSpc>
            </a:pPr>
            <a:r>
              <a:rPr lang="en-US" sz="3593">
                <a:solidFill>
                  <a:srgbClr val="000000"/>
                </a:solidFill>
                <a:latin typeface="Poppins Medium"/>
              </a:rPr>
              <a:t>Leader and Coder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637882" y="5835852"/>
            <a:ext cx="2408386" cy="2408386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9769552" y="5967527"/>
            <a:ext cx="2145046" cy="2145037"/>
            <a:chOff x="0" y="0"/>
            <a:chExt cx="6350000" cy="6349975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179618" y="6807639"/>
            <a:ext cx="5081416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9"/>
              </a:lnSpc>
            </a:pPr>
            <a:r>
              <a:rPr lang="en-US" sz="2866">
                <a:solidFill>
                  <a:srgbClr val="000000"/>
                </a:solidFill>
                <a:latin typeface="Poppins"/>
              </a:rPr>
              <a:t>Overall work with the team leader to develop the documents .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79618" y="5593397"/>
            <a:ext cx="508066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1"/>
              </a:lnSpc>
            </a:pPr>
            <a:r>
              <a:rPr lang="en-US" sz="3493">
                <a:solidFill>
                  <a:srgbClr val="000000"/>
                </a:solidFill>
                <a:latin typeface="Poppins Medium"/>
              </a:rPr>
              <a:t>Nisha Rana</a:t>
            </a:r>
          </a:p>
          <a:p>
            <a:pPr>
              <a:lnSpc>
                <a:spcPts val="4191"/>
              </a:lnSpc>
            </a:pPr>
            <a:r>
              <a:rPr lang="en-US" sz="3493">
                <a:solidFill>
                  <a:srgbClr val="000000"/>
                </a:solidFill>
                <a:latin typeface="Poppins Medium Bold"/>
              </a:rPr>
              <a:t>Documentation Writer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46955" y="2996269"/>
            <a:ext cx="12944475" cy="6479115"/>
            <a:chOff x="0" y="0"/>
            <a:chExt cx="3409244" cy="1706434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3409245" cy="1706433"/>
            </a:xfrm>
            <a:custGeom>
              <a:avLst/>
              <a:gdLst/>
              <a:ahLst/>
              <a:cxnLst/>
              <a:rect r="r" b="b" t="t" l="l"/>
              <a:pathLst>
                <a:path h="1706433" w="3409245">
                  <a:moveTo>
                    <a:pt x="0" y="0"/>
                  </a:moveTo>
                  <a:lnTo>
                    <a:pt x="3409245" y="0"/>
                  </a:lnTo>
                  <a:lnTo>
                    <a:pt x="3409245" y="1706433"/>
                  </a:lnTo>
                  <a:lnTo>
                    <a:pt x="0" y="1706433"/>
                  </a:lnTo>
                  <a:close/>
                </a:path>
              </a:pathLst>
            </a:custGeom>
            <a:solidFill>
              <a:srgbClr val="2E276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01999" y="5143500"/>
            <a:ext cx="1889912" cy="1934786"/>
            <a:chOff x="0" y="0"/>
            <a:chExt cx="812800" cy="832099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-7793" y="0"/>
              <a:ext cx="828386" cy="832099"/>
            </a:xfrm>
            <a:custGeom>
              <a:avLst/>
              <a:gdLst/>
              <a:ahLst/>
              <a:cxnLst/>
              <a:rect r="r" b="b" t="t" l="l"/>
              <a:pathLst>
                <a:path h="832099" w="828386">
                  <a:moveTo>
                    <a:pt x="414193" y="0"/>
                  </a:moveTo>
                  <a:cubicBezTo>
                    <a:pt x="643244" y="1024"/>
                    <a:pt x="828386" y="186996"/>
                    <a:pt x="828386" y="416049"/>
                  </a:cubicBezTo>
                  <a:cubicBezTo>
                    <a:pt x="828386" y="645103"/>
                    <a:pt x="643244" y="831074"/>
                    <a:pt x="414193" y="832099"/>
                  </a:cubicBezTo>
                  <a:cubicBezTo>
                    <a:pt x="185142" y="831074"/>
                    <a:pt x="0" y="645103"/>
                    <a:pt x="0" y="416049"/>
                  </a:cubicBezTo>
                  <a:cubicBezTo>
                    <a:pt x="0" y="186996"/>
                    <a:pt x="185142" y="1024"/>
                    <a:pt x="414193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29151" y="5572975"/>
            <a:ext cx="1075837" cy="107583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1681819"/>
            <a:ext cx="911801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Poppins Medium Bold"/>
              </a:rPr>
              <a:t>What Is Result Mangement System?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91911" y="3370016"/>
            <a:ext cx="7029124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>
                <a:solidFill>
                  <a:srgbClr val="FFFFFF"/>
                </a:solidFill>
                <a:latin typeface="Poppins Medium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01123"/>
            <a:ext cx="3138369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9"/>
              </a:lnSpc>
            </a:pPr>
            <a:r>
              <a:rPr lang="en-US" sz="3199">
                <a:solidFill>
                  <a:srgbClr val="000000"/>
                </a:solidFill>
                <a:latin typeface="Poppins"/>
              </a:rPr>
              <a:t>Definition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58581" y="4433373"/>
            <a:ext cx="11360552" cy="470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6"/>
              </a:lnSpc>
            </a:pPr>
            <a:r>
              <a:rPr lang="en-US" sz="3096">
                <a:solidFill>
                  <a:srgbClr val="FFFFFF"/>
                </a:solidFill>
                <a:latin typeface="Poppins"/>
              </a:rPr>
              <a:t>Result Management System is a technical opportunity for the school, college and university searching for a secure , simple and alternative solution to the conventional paper-based exam results evaluation, reporting and distribution. </a:t>
            </a:r>
          </a:p>
          <a:p>
            <a:pPr algn="just">
              <a:lnSpc>
                <a:spcPts val="3716"/>
              </a:lnSpc>
            </a:pPr>
            <a:r>
              <a:rPr lang="en-US" sz="3096">
                <a:solidFill>
                  <a:srgbClr val="FFFFFF"/>
                </a:solidFill>
                <a:latin typeface="Poppins"/>
              </a:rPr>
              <a:t> System quickens the result management system with unique templates by providing the administration a secure database system for storing, evaluating and publishing the test scores of students online. </a:t>
            </a:r>
          </a:p>
          <a:p>
            <a:pPr algn="just">
              <a:lnSpc>
                <a:spcPts val="371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7757" y="3209247"/>
            <a:ext cx="2668737" cy="2110380"/>
            <a:chOff x="0" y="0"/>
            <a:chExt cx="1027848" cy="812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09337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>
              <a:solidFill>
                <a:srgbClr val="2E2768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80162" y="3120815"/>
            <a:ext cx="1055190" cy="10551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48899" y="3120815"/>
            <a:ext cx="1055190" cy="10551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14531" y="4963144"/>
            <a:ext cx="1055190" cy="105519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92073" y="3425953"/>
            <a:ext cx="1500105" cy="150010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E276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97096" y="3744883"/>
            <a:ext cx="890059" cy="86224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91634" y="3343621"/>
            <a:ext cx="432247" cy="60957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43545" y="3320909"/>
            <a:ext cx="665899" cy="655002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10137" y="5107490"/>
            <a:ext cx="663977" cy="766496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6073900" y="1501565"/>
            <a:ext cx="613645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Poppins Medium Bold"/>
              </a:rPr>
              <a:t>Toold Used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53404" y="6677622"/>
            <a:ext cx="647754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2"/>
              </a:lnSpc>
            </a:pPr>
            <a:r>
              <a:rPr lang="en-US" sz="3235">
                <a:solidFill>
                  <a:srgbClr val="000000"/>
                </a:solidFill>
                <a:latin typeface="Poppins Medium Bold"/>
              </a:rPr>
              <a:t>Collaboration Tool and Others</a:t>
            </a:r>
          </a:p>
          <a:p>
            <a:pPr algn="ctr">
              <a:lnSpc>
                <a:spcPts val="3282"/>
              </a:lnSpc>
            </a:pPr>
            <a:r>
              <a:rPr lang="en-US" sz="2735">
                <a:solidFill>
                  <a:srgbClr val="000000"/>
                </a:solidFill>
                <a:latin typeface="Poppins Medium"/>
              </a:rPr>
              <a:t>Git &amp; GitHub</a:t>
            </a:r>
          </a:p>
          <a:p>
            <a:pPr algn="ctr">
              <a:lnSpc>
                <a:spcPts val="3282"/>
              </a:lnSpc>
            </a:pPr>
            <a:r>
              <a:rPr lang="en-US" sz="2735">
                <a:solidFill>
                  <a:srgbClr val="000000"/>
                </a:solidFill>
                <a:latin typeface="Poppins Medium"/>
              </a:rPr>
              <a:t>draw.io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10352" y="3619835"/>
            <a:ext cx="550878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3435">
                <a:solidFill>
                  <a:srgbClr val="000000"/>
                </a:solidFill>
                <a:latin typeface="Poppins Medium Bold"/>
              </a:rPr>
              <a:t>Programming Language</a:t>
            </a:r>
          </a:p>
          <a:p>
            <a:pPr algn="ctr">
              <a:lnSpc>
                <a:spcPts val="3402"/>
              </a:lnSpc>
            </a:pPr>
            <a:r>
              <a:rPr lang="en-US" sz="2835">
                <a:solidFill>
                  <a:srgbClr val="000000"/>
                </a:solidFill>
                <a:latin typeface="Poppins Medium"/>
              </a:rPr>
              <a:t>Java Programming Language</a:t>
            </a:r>
          </a:p>
          <a:p>
            <a:pPr algn="ctr">
              <a:lnSpc>
                <a:spcPts val="3402"/>
              </a:lnSpc>
            </a:pPr>
            <a:r>
              <a:rPr lang="en-US" sz="2835">
                <a:solidFill>
                  <a:srgbClr val="000000"/>
                </a:solidFill>
                <a:latin typeface="Poppins Medium"/>
              </a:rPr>
              <a:t>Framwork: Swing and JDBC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765117" y="3654627"/>
            <a:ext cx="2474092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2"/>
              </a:lnSpc>
            </a:pPr>
            <a:r>
              <a:rPr lang="en-US" sz="3235">
                <a:solidFill>
                  <a:srgbClr val="000000"/>
                </a:solidFill>
                <a:latin typeface="Poppins Medium Bold"/>
              </a:rPr>
              <a:t>Database</a:t>
            </a:r>
          </a:p>
          <a:p>
            <a:pPr algn="ctr">
              <a:lnSpc>
                <a:spcPts val="3522"/>
              </a:lnSpc>
            </a:pPr>
            <a:r>
              <a:rPr lang="en-US" sz="2935">
                <a:solidFill>
                  <a:srgbClr val="000000"/>
                </a:solidFill>
                <a:latin typeface="Poppins Medium"/>
              </a:rPr>
              <a:t>MySQL</a:t>
            </a:r>
          </a:p>
        </p:txBody>
      </p:sp>
      <p:sp>
        <p:nvSpPr>
          <p:cNvPr name="AutoShape 25" id="25"/>
          <p:cNvSpPr/>
          <p:nvPr/>
        </p:nvSpPr>
        <p:spPr>
          <a:xfrm>
            <a:off x="6400702" y="3877680"/>
            <a:ext cx="911202" cy="381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6" id="26"/>
          <p:cNvSpPr/>
          <p:nvPr/>
        </p:nvSpPr>
        <p:spPr>
          <a:xfrm>
            <a:off x="10971196" y="3882609"/>
            <a:ext cx="919681" cy="381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7" id="27"/>
          <p:cNvSpPr/>
          <p:nvPr/>
        </p:nvSpPr>
        <p:spPr>
          <a:xfrm>
            <a:off x="8916225" y="6225184"/>
            <a:ext cx="451802" cy="381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9014" y="1028700"/>
            <a:ext cx="7106334" cy="70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0"/>
              </a:lnSpc>
            </a:pPr>
            <a:r>
              <a:rPr lang="en-US" sz="4700">
                <a:solidFill>
                  <a:srgbClr val="000000"/>
                </a:solidFill>
                <a:latin typeface="Poppins Medium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39014" y="2272659"/>
            <a:ext cx="9528451" cy="6700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158" indent="-362079" lvl="1">
              <a:lnSpc>
                <a:spcPts val="402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Poppins"/>
              </a:rPr>
              <a:t>To manage all the information about the facilitators and students. </a:t>
            </a:r>
          </a:p>
          <a:p>
            <a:pPr algn="just" marL="724158" indent="-362079" lvl="1">
              <a:lnSpc>
                <a:spcPts val="402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Poppins"/>
              </a:rPr>
              <a:t>To update the information easily.</a:t>
            </a:r>
          </a:p>
          <a:p>
            <a:pPr algn="just" marL="724158" indent="-362079" lvl="1">
              <a:lnSpc>
                <a:spcPts val="402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Poppins"/>
              </a:rPr>
              <a:t>To provide the results to the students easily. </a:t>
            </a:r>
          </a:p>
          <a:p>
            <a:pPr algn="just" marL="724158" indent="-362079" lvl="1">
              <a:lnSpc>
                <a:spcPts val="402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Poppins"/>
              </a:rPr>
              <a:t>To reduce the time for the result making process. </a:t>
            </a:r>
          </a:p>
          <a:p>
            <a:pPr algn="just" marL="724158" indent="-362079" lvl="1">
              <a:lnSpc>
                <a:spcPts val="402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Poppins"/>
              </a:rPr>
              <a:t>To build a software for result management. </a:t>
            </a:r>
          </a:p>
          <a:p>
            <a:pPr algn="just" marL="724158" indent="-362079" lvl="1">
              <a:lnSpc>
                <a:spcPts val="402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Poppins"/>
              </a:rPr>
              <a:t>To facilitate the attendance entry process of students by facilitators. </a:t>
            </a:r>
          </a:p>
          <a:p>
            <a:pPr algn="just" marL="724158" indent="-362079" lvl="1">
              <a:lnSpc>
                <a:spcPts val="402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Poppins"/>
              </a:rPr>
              <a:t>To computerize the paperwork in the system and automate the work.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303595" y="-35308"/>
            <a:ext cx="7984405" cy="2061264"/>
            <a:chOff x="0" y="0"/>
            <a:chExt cx="2102889" cy="542884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2102889" cy="542884"/>
            </a:xfrm>
            <a:custGeom>
              <a:avLst/>
              <a:gdLst/>
              <a:ahLst/>
              <a:cxnLst/>
              <a:rect r="r" b="b" t="t" l="l"/>
              <a:pathLst>
                <a:path h="542884" w="2102889">
                  <a:moveTo>
                    <a:pt x="0" y="0"/>
                  </a:moveTo>
                  <a:lnTo>
                    <a:pt x="2102889" y="0"/>
                  </a:lnTo>
                  <a:lnTo>
                    <a:pt x="2102889" y="542884"/>
                  </a:lnTo>
                  <a:lnTo>
                    <a:pt x="0" y="542884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05047" y="9258300"/>
            <a:ext cx="5088121" cy="1028700"/>
            <a:chOff x="0" y="0"/>
            <a:chExt cx="1340081" cy="270933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1340081" cy="270933"/>
            </a:xfrm>
            <a:custGeom>
              <a:avLst/>
              <a:gdLst/>
              <a:ahLst/>
              <a:cxnLst/>
              <a:rect r="r" b="b" t="t" l="l"/>
              <a:pathLst>
                <a:path h="270933" w="1340081">
                  <a:moveTo>
                    <a:pt x="0" y="0"/>
                  </a:moveTo>
                  <a:lnTo>
                    <a:pt x="1340081" y="0"/>
                  </a:lnTo>
                  <a:lnTo>
                    <a:pt x="1340081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6064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201" r="765" b="2201"/>
          <a:stretch>
            <a:fillRect/>
          </a:stretch>
        </p:blipFill>
        <p:spPr>
          <a:xfrm flipH="false" flipV="false" rot="0">
            <a:off x="7483034" y="0"/>
            <a:ext cx="10804966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509395"/>
            <a:ext cx="710633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Poppins Medium Bold"/>
              </a:rPr>
              <a:t>Functions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71259" y="6109620"/>
            <a:ext cx="2392583" cy="39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5"/>
              </a:lnSpc>
            </a:pPr>
            <a:r>
              <a:rPr lang="en-US" sz="2371">
                <a:solidFill>
                  <a:srgbClr val="FFFFFF"/>
                </a:solidFill>
                <a:latin typeface="Poppins Medium Bold"/>
              </a:rPr>
              <a:t>2021 Archive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37" t="0" r="8237" b="0"/>
          <a:stretch>
            <a:fillRect/>
          </a:stretch>
        </p:blipFill>
        <p:spPr>
          <a:xfrm flipH="false" flipV="false" rot="0">
            <a:off x="4810592" y="0"/>
            <a:ext cx="13477408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509395"/>
            <a:ext cx="710633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Poppins Medium Bold"/>
              </a:rPr>
              <a:t>Functions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71259" y="6109620"/>
            <a:ext cx="2392583" cy="39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5"/>
              </a:lnSpc>
            </a:pPr>
            <a:r>
              <a:rPr lang="en-US" sz="2371">
                <a:solidFill>
                  <a:srgbClr val="FFFFFF"/>
                </a:solidFill>
                <a:latin typeface="Poppins Medium Bold"/>
              </a:rPr>
              <a:t>2021 Archive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39" r="7974" b="139"/>
          <a:stretch>
            <a:fillRect/>
          </a:stretch>
        </p:blipFill>
        <p:spPr>
          <a:xfrm flipH="false" flipV="false" rot="0">
            <a:off x="4172333" y="0"/>
            <a:ext cx="14115667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509395"/>
            <a:ext cx="710633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Poppins Medium Bold"/>
              </a:rPr>
              <a:t>Functions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71259" y="6109620"/>
            <a:ext cx="2392583" cy="39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5"/>
              </a:lnSpc>
            </a:pPr>
            <a:r>
              <a:rPr lang="en-US" sz="2371">
                <a:solidFill>
                  <a:srgbClr val="FFFFFF"/>
                </a:solidFill>
                <a:latin typeface="Poppins Medium Bold"/>
              </a:rPr>
              <a:t>2021 Archive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DAFhHSH5LY0</dc:identifier>
  <dcterms:modified xsi:type="dcterms:W3CDTF">2011-08-01T06:04:30Z</dcterms:modified>
  <cp:revision>1</cp:revision>
  <dc:title>Team F</dc:title>
</cp:coreProperties>
</file>