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76" r:id="rId5"/>
    <p:sldId id="257" r:id="rId6"/>
    <p:sldId id="261" r:id="rId7"/>
    <p:sldId id="268" r:id="rId8"/>
    <p:sldId id="262" r:id="rId9"/>
    <p:sldId id="267" r:id="rId10"/>
    <p:sldId id="265" r:id="rId11"/>
    <p:sldId id="269" r:id="rId12"/>
    <p:sldId id="270" r:id="rId13"/>
    <p:sldId id="258" r:id="rId14"/>
    <p:sldId id="264" r:id="rId15"/>
    <p:sldId id="271" r:id="rId16"/>
    <p:sldId id="272" r:id="rId17"/>
    <p:sldId id="266" r:id="rId18"/>
    <p:sldId id="259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b4aa66-a5f5-4580-8580-6cc26e9fa5a6}">
          <p14:sldIdLst>
            <p14:sldId id="256"/>
            <p14:sldId id="276"/>
            <p14:sldId id="260"/>
          </p14:sldIdLst>
        </p14:section>
        <p14:section name="Admin" id="{5387155e-cfb8-401e-bc21-15cf64233b3a}">
          <p14:sldIdLst>
            <p14:sldId id="257"/>
            <p14:sldId id="262"/>
            <p14:sldId id="267"/>
            <p14:sldId id="265"/>
            <p14:sldId id="269"/>
            <p14:sldId id="270"/>
            <p14:sldId id="261"/>
            <p14:sldId id="268"/>
          </p14:sldIdLst>
        </p14:section>
        <p14:section name="Facilitator" id="{37f75fc5-8c51-4488-87e6-b74b14042ce2}">
          <p14:sldIdLst>
            <p14:sldId id="264"/>
            <p14:sldId id="271"/>
            <p14:sldId id="272"/>
            <p14:sldId id="266"/>
            <p14:sldId id="258"/>
          </p14:sldIdLst>
        </p14:section>
        <p14:section name="Student" id="{08e45cc2-9f7c-4e43-bdae-2fd9bfadccaa}">
          <p14:sldIdLst>
            <p14:sldId id="259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FF3E"/>
    <a:srgbClr val="FFE63D"/>
    <a:srgbClr val="1D3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&quot;No&quot; Symbol 3"/>
          <p:cNvSpPr/>
          <p:nvPr/>
        </p:nvSpPr>
        <p:spPr>
          <a:xfrm>
            <a:off x="4662805" y="523875"/>
            <a:ext cx="3473450" cy="340995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317365" y="4023995"/>
            <a:ext cx="416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Oops! You are not online.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s 9"/>
          <p:cNvSpPr/>
          <p:nvPr/>
        </p:nvSpPr>
        <p:spPr>
          <a:xfrm>
            <a:off x="0" y="-36195"/>
            <a:ext cx="12191365" cy="1132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20675" y="164465"/>
            <a:ext cx="939165" cy="73025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692275" y="187960"/>
            <a:ext cx="10119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Home    Add Marks    Add  Student    Add Facilitator   View Student   </a:t>
            </a:r>
            <a:endParaRPr lang="en-US" sz="2000" b="1"/>
          </a:p>
          <a:p>
            <a:pPr algn="ctr"/>
            <a:r>
              <a:rPr lang="en-US" sz="2000" b="1"/>
              <a:t>View Facilitator   View Marks   Log Out </a:t>
            </a:r>
            <a:endParaRPr lang="en-US" sz="2000" b="1"/>
          </a:p>
        </p:txBody>
      </p:sp>
      <p:graphicFrame>
        <p:nvGraphicFramePr>
          <p:cNvPr id="3" name="Table 2"/>
          <p:cNvGraphicFramePr/>
          <p:nvPr/>
        </p:nvGraphicFramePr>
        <p:xfrm>
          <a:off x="1903730" y="2476500"/>
          <a:ext cx="74631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202055"/>
                <a:gridCol w="93027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F_Name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Faculty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Class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Password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s 9"/>
          <p:cNvSpPr/>
          <p:nvPr/>
        </p:nvSpPr>
        <p:spPr>
          <a:xfrm>
            <a:off x="0" y="-36195"/>
            <a:ext cx="12191365" cy="1132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20675" y="164465"/>
            <a:ext cx="939165" cy="73025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692275" y="187960"/>
            <a:ext cx="10119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Home    Add Marks    Add  Student    Add Facilitator   View Student   </a:t>
            </a:r>
            <a:endParaRPr lang="en-US" sz="2000" b="1"/>
          </a:p>
          <a:p>
            <a:pPr algn="ctr"/>
            <a:r>
              <a:rPr lang="en-US" sz="2000" b="1"/>
              <a:t>View Facilitator   View Marks   Log Out </a:t>
            </a:r>
            <a:endParaRPr lang="en-US" sz="2000" b="1"/>
          </a:p>
        </p:txBody>
      </p:sp>
      <p:graphicFrame>
        <p:nvGraphicFramePr>
          <p:cNvPr id="2" name="Table 1"/>
          <p:cNvGraphicFramePr/>
          <p:nvPr/>
        </p:nvGraphicFramePr>
        <p:xfrm>
          <a:off x="1828800" y="2476500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Total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s 9"/>
          <p:cNvSpPr/>
          <p:nvPr/>
        </p:nvSpPr>
        <p:spPr>
          <a:xfrm>
            <a:off x="0" y="-36195"/>
            <a:ext cx="12191365" cy="1132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20675" y="164465"/>
            <a:ext cx="939165" cy="73025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692275" y="187960"/>
            <a:ext cx="9419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Home     Add Marks   View Student   View Facilitator   View Marks   Log out     </a:t>
            </a:r>
            <a:endParaRPr lang="en-US" sz="2000" b="1"/>
          </a:p>
        </p:txBody>
      </p:sp>
      <p:sp>
        <p:nvSpPr>
          <p:cNvPr id="4" name="Oval 3"/>
          <p:cNvSpPr/>
          <p:nvPr/>
        </p:nvSpPr>
        <p:spPr>
          <a:xfrm>
            <a:off x="807720" y="1980565"/>
            <a:ext cx="2218690" cy="21729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037330" y="2190750"/>
            <a:ext cx="66846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Bio: </a:t>
            </a:r>
            <a:endParaRPr lang="en-US"/>
          </a:p>
          <a:p>
            <a:r>
              <a:rPr lang="en-US"/>
              <a:t>Name: </a:t>
            </a:r>
            <a:endParaRPr lang="en-US"/>
          </a:p>
          <a:p>
            <a:r>
              <a:rPr lang="en-US"/>
              <a:t>Email:</a:t>
            </a:r>
            <a:endParaRPr lang="en-US"/>
          </a:p>
          <a:p>
            <a:r>
              <a:rPr lang="en-US"/>
              <a:t>Id: </a:t>
            </a:r>
            <a:endParaRPr lang="en-US"/>
          </a:p>
          <a:p>
            <a:r>
              <a:rPr lang="en-US"/>
              <a:t>Phone No: </a:t>
            </a:r>
            <a:endParaRPr lang="en-US"/>
          </a:p>
          <a:p>
            <a:r>
              <a:rPr lang="en-US"/>
              <a:t>Subjects: </a:t>
            </a:r>
            <a:endParaRPr lang="en-US"/>
          </a:p>
          <a:p>
            <a:r>
              <a:rPr lang="en-US"/>
              <a:t>Classes: </a:t>
            </a:r>
            <a:endParaRPr lang="en-US"/>
          </a:p>
          <a:p>
            <a:r>
              <a:rPr lang="en-US"/>
              <a:t>Role: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s 9"/>
          <p:cNvSpPr/>
          <p:nvPr/>
        </p:nvSpPr>
        <p:spPr>
          <a:xfrm>
            <a:off x="0" y="-36195"/>
            <a:ext cx="12191365" cy="1132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20675" y="164465"/>
            <a:ext cx="939165" cy="73025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692275" y="187960"/>
            <a:ext cx="10119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Home    Add Marks   View Student    View Facilitator   View Marks   Log Out </a:t>
            </a:r>
            <a:endParaRPr lang="en-US" sz="2000" b="1"/>
          </a:p>
        </p:txBody>
      </p:sp>
      <p:graphicFrame>
        <p:nvGraphicFramePr>
          <p:cNvPr id="2" name="Table 1"/>
          <p:cNvGraphicFramePr/>
          <p:nvPr/>
        </p:nvGraphicFramePr>
        <p:xfrm>
          <a:off x="2402205" y="2310130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Own Subject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Edit Delete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Edit Delete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Edit Delete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Edit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Delete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s 9"/>
          <p:cNvSpPr/>
          <p:nvPr/>
        </p:nvSpPr>
        <p:spPr>
          <a:xfrm>
            <a:off x="0" y="-36195"/>
            <a:ext cx="12191365" cy="1132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20675" y="164465"/>
            <a:ext cx="939165" cy="73025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692275" y="187960"/>
            <a:ext cx="10119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Home    Add Marks   View Student    View Facilitator   View Marks   Log Out </a:t>
            </a:r>
            <a:endParaRPr lang="en-US" sz="2000" b="1"/>
          </a:p>
        </p:txBody>
      </p:sp>
      <p:graphicFrame>
        <p:nvGraphicFramePr>
          <p:cNvPr id="3" name="Table 2"/>
          <p:cNvGraphicFramePr/>
          <p:nvPr/>
        </p:nvGraphicFramePr>
        <p:xfrm>
          <a:off x="1828800" y="2476500"/>
          <a:ext cx="74631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202055"/>
                <a:gridCol w="93027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S_Name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Faculty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Class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Password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s 9"/>
          <p:cNvSpPr/>
          <p:nvPr/>
        </p:nvSpPr>
        <p:spPr>
          <a:xfrm>
            <a:off x="0" y="-36195"/>
            <a:ext cx="12191365" cy="1132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20675" y="164465"/>
            <a:ext cx="939165" cy="73025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692275" y="187960"/>
            <a:ext cx="10119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Home    Add Marks   View Student    View Facilitator   View Marks   Log Out </a:t>
            </a:r>
            <a:endParaRPr lang="en-US" sz="2000" b="1"/>
          </a:p>
        </p:txBody>
      </p:sp>
      <p:graphicFrame>
        <p:nvGraphicFramePr>
          <p:cNvPr id="3" name="Table 2"/>
          <p:cNvGraphicFramePr/>
          <p:nvPr/>
        </p:nvGraphicFramePr>
        <p:xfrm>
          <a:off x="1828800" y="2476500"/>
          <a:ext cx="74631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202055"/>
                <a:gridCol w="93027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F_Name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Faculty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Class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Password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s 9"/>
          <p:cNvSpPr/>
          <p:nvPr/>
        </p:nvSpPr>
        <p:spPr>
          <a:xfrm>
            <a:off x="0" y="-36195"/>
            <a:ext cx="12191365" cy="1132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20675" y="164465"/>
            <a:ext cx="939165" cy="73025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692275" y="187960"/>
            <a:ext cx="10119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Home    Add Marks   View Student    View Facilitator   View Marks   Log Out </a:t>
            </a:r>
            <a:endParaRPr lang="en-US" sz="2000" b="1"/>
          </a:p>
        </p:txBody>
      </p:sp>
      <p:graphicFrame>
        <p:nvGraphicFramePr>
          <p:cNvPr id="2" name="Table 1"/>
          <p:cNvGraphicFramePr/>
          <p:nvPr/>
        </p:nvGraphicFramePr>
        <p:xfrm>
          <a:off x="1828800" y="2476500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Total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s 9"/>
          <p:cNvSpPr/>
          <p:nvPr/>
        </p:nvSpPr>
        <p:spPr>
          <a:xfrm>
            <a:off x="0" y="-36195"/>
            <a:ext cx="12191365" cy="1132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20675" y="164465"/>
            <a:ext cx="939165" cy="73025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22120" y="330200"/>
            <a:ext cx="9419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Home   View Student   View Facilitator  Log Out </a:t>
            </a:r>
            <a:endParaRPr lang="en-US" sz="2000" b="1"/>
          </a:p>
        </p:txBody>
      </p:sp>
      <p:sp>
        <p:nvSpPr>
          <p:cNvPr id="4" name="Oval 3"/>
          <p:cNvSpPr/>
          <p:nvPr/>
        </p:nvSpPr>
        <p:spPr>
          <a:xfrm>
            <a:off x="807720" y="1980565"/>
            <a:ext cx="2218690" cy="21729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052570" y="2123440"/>
            <a:ext cx="66846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Bio: </a:t>
            </a:r>
            <a:endParaRPr lang="en-US"/>
          </a:p>
          <a:p>
            <a:r>
              <a:rPr lang="en-US"/>
              <a:t>Name: </a:t>
            </a:r>
            <a:endParaRPr lang="en-US"/>
          </a:p>
          <a:p>
            <a:r>
              <a:rPr lang="en-US"/>
              <a:t>Id: </a:t>
            </a:r>
            <a:endParaRPr lang="en-US"/>
          </a:p>
          <a:p>
            <a:r>
              <a:rPr lang="en-US"/>
              <a:t>Phone No: </a:t>
            </a:r>
            <a:endParaRPr lang="en-US"/>
          </a:p>
          <a:p>
            <a:r>
              <a:rPr lang="en-US"/>
              <a:t>Faculty: </a:t>
            </a:r>
            <a:endParaRPr lang="en-US"/>
          </a:p>
          <a:p>
            <a:r>
              <a:rPr lang="en-US"/>
              <a:t>Class: </a:t>
            </a:r>
            <a:endParaRPr lang="en-US"/>
          </a:p>
          <a:p>
            <a:r>
              <a:rPr lang="en-US"/>
              <a:t>Role: </a:t>
            </a:r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807720" y="4526280"/>
          <a:ext cx="9813925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785"/>
                <a:gridCol w="1962785"/>
                <a:gridCol w="1962785"/>
                <a:gridCol w="1962785"/>
              </a:tblGrid>
              <a:tr h="4241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OM</a:t>
                      </a:r>
                      <a:endParaRPr lang="en-US"/>
                    </a:p>
                  </a:txBody>
                  <a:tcPr/>
                </a:tc>
              </a:tr>
              <a:tr h="424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Subject1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24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Subject2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24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Subject3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24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Subject4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241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Total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s 9"/>
          <p:cNvSpPr/>
          <p:nvPr/>
        </p:nvSpPr>
        <p:spPr>
          <a:xfrm>
            <a:off x="0" y="-36195"/>
            <a:ext cx="12191365" cy="1132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20675" y="164465"/>
            <a:ext cx="939165" cy="73025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22120" y="330200"/>
            <a:ext cx="9419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Home    View Student   View Facilitator  Log Out </a:t>
            </a:r>
            <a:endParaRPr lang="en-US" sz="2000" b="1"/>
          </a:p>
        </p:txBody>
      </p:sp>
      <p:graphicFrame>
        <p:nvGraphicFramePr>
          <p:cNvPr id="6" name="Table 5"/>
          <p:cNvGraphicFramePr/>
          <p:nvPr/>
        </p:nvGraphicFramePr>
        <p:xfrm>
          <a:off x="1828800" y="2476500"/>
          <a:ext cx="74631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202055"/>
                <a:gridCol w="93027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S_Name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Faculty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Class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Password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s 9"/>
          <p:cNvSpPr/>
          <p:nvPr/>
        </p:nvSpPr>
        <p:spPr>
          <a:xfrm>
            <a:off x="0" y="-36195"/>
            <a:ext cx="12191365" cy="1132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20675" y="164465"/>
            <a:ext cx="939165" cy="73025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22120" y="330200"/>
            <a:ext cx="9419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Home  View Student   View Facilitator  Log Out </a:t>
            </a:r>
            <a:endParaRPr lang="en-US" sz="2000" b="1"/>
          </a:p>
        </p:txBody>
      </p:sp>
      <p:graphicFrame>
        <p:nvGraphicFramePr>
          <p:cNvPr id="6" name="Table 5"/>
          <p:cNvGraphicFramePr/>
          <p:nvPr/>
        </p:nvGraphicFramePr>
        <p:xfrm>
          <a:off x="1828800" y="2476500"/>
          <a:ext cx="74631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202055"/>
                <a:gridCol w="93027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F_Name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Faculty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Class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Password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3540125" y="1525270"/>
            <a:ext cx="5113020" cy="44107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844925" y="2329815"/>
            <a:ext cx="4590415" cy="5962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844925" y="3664585"/>
            <a:ext cx="4590415" cy="5962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844925" y="1838325"/>
            <a:ext cx="2221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Login ID</a:t>
            </a:r>
            <a:endParaRPr lang="en-US" sz="2000" b="1"/>
          </a:p>
        </p:txBody>
      </p:sp>
      <p:sp>
        <p:nvSpPr>
          <p:cNvPr id="8" name="Text Box 7"/>
          <p:cNvSpPr txBox="1"/>
          <p:nvPr/>
        </p:nvSpPr>
        <p:spPr>
          <a:xfrm>
            <a:off x="3844925" y="3265805"/>
            <a:ext cx="2221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Password</a:t>
            </a:r>
            <a:endParaRPr lang="en-US" sz="2000" b="1"/>
          </a:p>
        </p:txBody>
      </p:sp>
      <p:sp>
        <p:nvSpPr>
          <p:cNvPr id="9" name="Rectangles 8"/>
          <p:cNvSpPr/>
          <p:nvPr/>
        </p:nvSpPr>
        <p:spPr>
          <a:xfrm>
            <a:off x="3819525" y="4693285"/>
            <a:ext cx="4553585" cy="581660"/>
          </a:xfrm>
          <a:prstGeom prst="rect">
            <a:avLst/>
          </a:prstGeom>
          <a:solidFill>
            <a:srgbClr val="3EF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</a:rPr>
              <a:t>Log In</a:t>
            </a:r>
            <a:endParaRPr lang="en-US" sz="3600">
              <a:solidFill>
                <a:schemeClr val="tx1"/>
              </a:solidFill>
              <a:latin typeface="Yu Gothic UI Semibold" panose="020B0700000000000000" charset="-128"/>
              <a:ea typeface="Yu Gothic UI Semibold" panose="020B0700000000000000" charset="-128"/>
              <a:cs typeface="Times New Roman" panose="020206030504050203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0" y="-36195"/>
            <a:ext cx="12191365" cy="1132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20675" y="164465"/>
            <a:ext cx="939165" cy="73025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692275" y="358775"/>
            <a:ext cx="7496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Home    Contact Us    Sign In          </a:t>
            </a:r>
            <a:endParaRPr lang="en-US"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372485" y="1837055"/>
            <a:ext cx="5447030" cy="211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756660" y="2183765"/>
            <a:ext cx="3425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Do you want to log out? </a:t>
            </a:r>
            <a:endParaRPr lang="en-US" sz="2000" b="1"/>
          </a:p>
        </p:txBody>
      </p:sp>
      <p:sp>
        <p:nvSpPr>
          <p:cNvPr id="6" name="Rectangles 5"/>
          <p:cNvSpPr/>
          <p:nvPr/>
        </p:nvSpPr>
        <p:spPr>
          <a:xfrm>
            <a:off x="6065520" y="3300095"/>
            <a:ext cx="1116330" cy="422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Yes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431405" y="3300095"/>
            <a:ext cx="1116330" cy="422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s 9"/>
          <p:cNvSpPr/>
          <p:nvPr/>
        </p:nvSpPr>
        <p:spPr>
          <a:xfrm>
            <a:off x="0" y="-36195"/>
            <a:ext cx="12191365" cy="1132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20675" y="164465"/>
            <a:ext cx="939165" cy="73025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692275" y="187960"/>
            <a:ext cx="10119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Home    Add Marks    Add  Student    Add Facilitator   View Student   </a:t>
            </a:r>
            <a:endParaRPr lang="en-US" sz="2000" b="1"/>
          </a:p>
          <a:p>
            <a:pPr algn="ctr"/>
            <a:r>
              <a:rPr lang="en-US" sz="2000" b="1"/>
              <a:t>View Facilitator   View Marks   Log Out </a:t>
            </a:r>
            <a:endParaRPr lang="en-US" sz="2000" b="1"/>
          </a:p>
        </p:txBody>
      </p:sp>
      <p:sp>
        <p:nvSpPr>
          <p:cNvPr id="2" name="Oval 1"/>
          <p:cNvSpPr/>
          <p:nvPr/>
        </p:nvSpPr>
        <p:spPr>
          <a:xfrm>
            <a:off x="807720" y="1980565"/>
            <a:ext cx="2218690" cy="21729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037330" y="2190750"/>
            <a:ext cx="66846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Bio: </a:t>
            </a:r>
            <a:endParaRPr lang="en-US"/>
          </a:p>
          <a:p>
            <a:r>
              <a:rPr lang="en-US"/>
              <a:t>Name: </a:t>
            </a:r>
            <a:endParaRPr lang="en-US"/>
          </a:p>
          <a:p>
            <a:r>
              <a:rPr lang="en-US"/>
              <a:t>Email:</a:t>
            </a:r>
            <a:endParaRPr lang="en-US"/>
          </a:p>
          <a:p>
            <a:r>
              <a:rPr lang="en-US"/>
              <a:t>Id: </a:t>
            </a:r>
            <a:endParaRPr lang="en-US"/>
          </a:p>
          <a:p>
            <a:r>
              <a:rPr lang="en-US"/>
              <a:t>Phone No: </a:t>
            </a:r>
            <a:endParaRPr lang="en-US"/>
          </a:p>
          <a:p>
            <a:r>
              <a:rPr lang="en-US"/>
              <a:t>Role: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s 9"/>
          <p:cNvSpPr/>
          <p:nvPr/>
        </p:nvSpPr>
        <p:spPr>
          <a:xfrm>
            <a:off x="0" y="-36195"/>
            <a:ext cx="12191365" cy="1132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20675" y="164465"/>
            <a:ext cx="939165" cy="73025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692275" y="187960"/>
            <a:ext cx="10119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Home    Add Marks    Add  Student    Add Facilitator   View Student   </a:t>
            </a:r>
            <a:endParaRPr lang="en-US" sz="2000" b="1"/>
          </a:p>
          <a:p>
            <a:pPr algn="ctr"/>
            <a:r>
              <a:rPr lang="en-US" sz="2000" b="1"/>
              <a:t>View Facilitator   View Marks   Log Out </a:t>
            </a:r>
            <a:endParaRPr lang="en-US" sz="2000" b="1"/>
          </a:p>
        </p:txBody>
      </p:sp>
      <p:graphicFrame>
        <p:nvGraphicFramePr>
          <p:cNvPr id="4" name="Table 3"/>
          <p:cNvGraphicFramePr/>
          <p:nvPr/>
        </p:nvGraphicFramePr>
        <p:xfrm>
          <a:off x="818515" y="1808480"/>
          <a:ext cx="9332595" cy="304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2595"/>
              </a:tblGrid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Class-11 : Management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Class-11: Science</a:t>
                      </a:r>
                      <a:endParaRPr lang="en-US"/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Class-12: Management</a:t>
                      </a:r>
                      <a:endParaRPr lang="en-US"/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Class-12: Science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s 9"/>
          <p:cNvSpPr/>
          <p:nvPr/>
        </p:nvSpPr>
        <p:spPr>
          <a:xfrm>
            <a:off x="0" y="-36195"/>
            <a:ext cx="12191365" cy="1132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20675" y="164465"/>
            <a:ext cx="939165" cy="73025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692275" y="187960"/>
            <a:ext cx="10119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Home    Add Marks    Add  Student    Add Facilitator   View Student   </a:t>
            </a:r>
            <a:endParaRPr lang="en-US" sz="2000" b="1"/>
          </a:p>
          <a:p>
            <a:pPr algn="ctr"/>
            <a:r>
              <a:rPr lang="en-US" sz="2000" b="1"/>
              <a:t>View Facilitator   View Marks   Log Out </a:t>
            </a:r>
            <a:endParaRPr lang="en-US" sz="2000" b="1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2476500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94"/>
                <a:gridCol w="932895"/>
                <a:gridCol w="932894"/>
                <a:gridCol w="932895"/>
                <a:gridCol w="932894"/>
                <a:gridCol w="932894"/>
                <a:gridCol w="932895"/>
                <a:gridCol w="93289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Sub4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Total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Edit Delete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Edit Delete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Edit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Delete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s 9"/>
          <p:cNvSpPr/>
          <p:nvPr/>
        </p:nvSpPr>
        <p:spPr>
          <a:xfrm>
            <a:off x="0" y="-36195"/>
            <a:ext cx="12191365" cy="1132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20675" y="164465"/>
            <a:ext cx="939165" cy="73025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692275" y="187960"/>
            <a:ext cx="10119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Home    Add Marks    Add  Student    Add Facilitator   View Student   </a:t>
            </a:r>
            <a:endParaRPr lang="en-US" sz="2000" b="1"/>
          </a:p>
          <a:p>
            <a:pPr algn="ctr"/>
            <a:r>
              <a:rPr lang="en-US" sz="2000" b="1"/>
              <a:t>View Facilitator   View Marks   Log Out </a:t>
            </a:r>
            <a:endParaRPr lang="en-US" sz="2000" b="1"/>
          </a:p>
        </p:txBody>
      </p:sp>
      <p:sp>
        <p:nvSpPr>
          <p:cNvPr id="3" name="Rectangles 2"/>
          <p:cNvSpPr/>
          <p:nvPr/>
        </p:nvSpPr>
        <p:spPr>
          <a:xfrm>
            <a:off x="3538220" y="1859915"/>
            <a:ext cx="4859020" cy="4828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808730" y="2358390"/>
            <a:ext cx="4317365" cy="46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Id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809365" y="3860165"/>
            <a:ext cx="4317365" cy="46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Class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808730" y="3150870"/>
            <a:ext cx="4317365" cy="46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Name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809365" y="4569460"/>
            <a:ext cx="4317365" cy="46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Phone No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809365" y="5278755"/>
            <a:ext cx="4317365" cy="46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Faculty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808730" y="5988050"/>
            <a:ext cx="4318000" cy="581660"/>
          </a:xfrm>
          <a:prstGeom prst="rect">
            <a:avLst/>
          </a:prstGeom>
          <a:solidFill>
            <a:srgbClr val="3EF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</a:rPr>
              <a:t>Add Student</a:t>
            </a:r>
            <a:endParaRPr lang="en-US" sz="3600">
              <a:solidFill>
                <a:schemeClr val="tx1"/>
              </a:solidFill>
              <a:latin typeface="Yu Gothic UI Semibold" panose="020B0700000000000000" charset="-128"/>
              <a:ea typeface="Yu Gothic UI Semibold" panose="020B0700000000000000" charset="-128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s 9"/>
          <p:cNvSpPr/>
          <p:nvPr/>
        </p:nvSpPr>
        <p:spPr>
          <a:xfrm>
            <a:off x="0" y="-36195"/>
            <a:ext cx="12191365" cy="1132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20675" y="164465"/>
            <a:ext cx="939165" cy="73025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692275" y="187960"/>
            <a:ext cx="10119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Home    Add Marks    Add  Student    Add Facilitator   View Student   </a:t>
            </a:r>
            <a:endParaRPr lang="en-US" sz="2000" b="1"/>
          </a:p>
          <a:p>
            <a:pPr algn="ctr"/>
            <a:r>
              <a:rPr lang="en-US" sz="2000" b="1"/>
              <a:t>View Facilitator   View Marks   Log Out </a:t>
            </a:r>
            <a:endParaRPr lang="en-US" sz="2000" b="1"/>
          </a:p>
        </p:txBody>
      </p:sp>
      <p:sp>
        <p:nvSpPr>
          <p:cNvPr id="4" name="Rectangles 3"/>
          <p:cNvSpPr/>
          <p:nvPr/>
        </p:nvSpPr>
        <p:spPr>
          <a:xfrm>
            <a:off x="3538220" y="1538605"/>
            <a:ext cx="4859020" cy="531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809365" y="1871345"/>
            <a:ext cx="4317365" cy="46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Id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809365" y="3207385"/>
            <a:ext cx="4317365" cy="46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Class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808730" y="2557780"/>
            <a:ext cx="4317365" cy="46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Name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809365" y="3856990"/>
            <a:ext cx="4317365" cy="46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Phone No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809365" y="4543425"/>
            <a:ext cx="4317365" cy="46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Faculty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809365" y="5879465"/>
            <a:ext cx="4318000" cy="581660"/>
          </a:xfrm>
          <a:prstGeom prst="rect">
            <a:avLst/>
          </a:prstGeom>
          <a:solidFill>
            <a:srgbClr val="3EFF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olidFill>
                  <a:schemeClr val="tx1"/>
                </a:solidFill>
                <a:latin typeface="Yu Gothic UI Semibold" panose="020B0700000000000000" charset="-128"/>
                <a:ea typeface="Yu Gothic UI Semibold" panose="020B0700000000000000" charset="-128"/>
                <a:cs typeface="Times New Roman" panose="02020603050405020304" charset="0"/>
              </a:rPr>
              <a:t>Add Facilitator</a:t>
            </a:r>
            <a:endParaRPr lang="en-US" sz="3600">
              <a:solidFill>
                <a:schemeClr val="tx1"/>
              </a:solidFill>
              <a:latin typeface="Yu Gothic UI Semibold" panose="020B0700000000000000" charset="-128"/>
              <a:ea typeface="Yu Gothic UI Semibold" panose="020B0700000000000000" charset="-128"/>
              <a:cs typeface="Times New Roman" panose="02020603050405020304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3808730" y="5229860"/>
            <a:ext cx="4317365" cy="46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Email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s 9"/>
          <p:cNvSpPr/>
          <p:nvPr/>
        </p:nvSpPr>
        <p:spPr>
          <a:xfrm>
            <a:off x="0" y="-36195"/>
            <a:ext cx="12191365" cy="1132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320675" y="164465"/>
            <a:ext cx="939165" cy="73025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692275" y="187960"/>
            <a:ext cx="10119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Home    Add Marks    Add  Student    Add Facilitator   View Student   </a:t>
            </a:r>
            <a:endParaRPr lang="en-US" sz="2000" b="1"/>
          </a:p>
          <a:p>
            <a:pPr algn="ctr"/>
            <a:r>
              <a:rPr lang="en-US" sz="2000" b="1"/>
              <a:t>View Facilitator   View Marks   Log Out </a:t>
            </a:r>
            <a:endParaRPr lang="en-US" sz="2000" b="1"/>
          </a:p>
        </p:txBody>
      </p:sp>
      <p:graphicFrame>
        <p:nvGraphicFramePr>
          <p:cNvPr id="2" name="Table 1"/>
          <p:cNvGraphicFramePr/>
          <p:nvPr/>
        </p:nvGraphicFramePr>
        <p:xfrm>
          <a:off x="1828800" y="2476500"/>
          <a:ext cx="74631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202055"/>
                <a:gridCol w="93027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S_Name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Faculty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Class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Password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2207</Words>
  <Application>WPS Presentation</Application>
  <PresentationFormat>Widescreen</PresentationFormat>
  <Paragraphs>254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5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Arial Black</vt:lpstr>
      <vt:lpstr>Bahnschrift Condensed</vt:lpstr>
      <vt:lpstr>Bahnschrift Light</vt:lpstr>
      <vt:lpstr>Bahnschrift Light SemiCondensed</vt:lpstr>
      <vt:lpstr>Bahnschrift SemiBold</vt:lpstr>
      <vt:lpstr>Bahnschrift SemiBold Condensed</vt:lpstr>
      <vt:lpstr>Bahnschrift SemiCondensed</vt:lpstr>
      <vt:lpstr>Comic Sans MS</vt:lpstr>
      <vt:lpstr>Constantia</vt:lpstr>
      <vt:lpstr>Microsoft JhengHei</vt:lpstr>
      <vt:lpstr>Microsoft PhagsPa</vt:lpstr>
      <vt:lpstr>Microsoft Sans Serif</vt:lpstr>
      <vt:lpstr>Microsoft Yi Baiti</vt:lpstr>
      <vt:lpstr>MingLiU_HKSCS-ExtB</vt:lpstr>
      <vt:lpstr>MS PGothic</vt:lpstr>
      <vt:lpstr>MS UI Gothic</vt:lpstr>
      <vt:lpstr>Myanmar Text</vt:lpstr>
      <vt:lpstr>PMingLiU-ExtB</vt:lpstr>
      <vt:lpstr>Segoe UI Historic</vt:lpstr>
      <vt:lpstr>Segoe UI Semibold</vt:lpstr>
      <vt:lpstr>SimSun-ExtB</vt:lpstr>
      <vt:lpstr>Sitka Small</vt:lpstr>
      <vt:lpstr>Sitka Subheading</vt:lpstr>
      <vt:lpstr>Sitka Text</vt:lpstr>
      <vt:lpstr>Yu Gothic</vt:lpstr>
      <vt:lpstr>Yu Gothic UI Semibold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NASA</cp:lastModifiedBy>
  <cp:revision>1</cp:revision>
  <dcterms:created xsi:type="dcterms:W3CDTF">2022-11-05T12:39:41Z</dcterms:created>
  <dcterms:modified xsi:type="dcterms:W3CDTF">2022-11-05T12:39:41Z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D43F4E24B48145EBB9BFC18DE4DF9B05</vt:lpwstr>
  </property>
  <property fmtid="{D5CDD505-2E9C-101B-9397-08002B2CF9AE}" pid="3" name="KSOProductBuildVer">
    <vt:lpwstr>1033-11.2.0.11380</vt:lpwstr>
  </property>
</Properties>
</file>