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291E-9D26-41C1-A181-6D08460E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237BC-D04C-4EF6-835F-59376C255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A473-9B95-499C-AA0E-34C0E703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0DC2-6501-420C-B976-232AE43BC41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16C18-A174-4CE0-9A32-57A9AC0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F2AC8-88E9-4242-9C96-75BC6EEF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45E4-DEF1-402D-8072-4B28A49F8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36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51018-E706-4B6C-A893-8D757E57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D18F6-2835-49D3-9F80-7CDF8F019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4CAE8-0716-4CCC-8FC1-BFE51E65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0DC2-6501-420C-B976-232AE43BC41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C6CB0-AA00-471B-A4DD-13540585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8BD84-165D-4A3E-A8C0-17C55EB73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45E4-DEF1-402D-8072-4B28A49F8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30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D745CA-2B37-4876-B56D-410F98B12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60D31-AA6A-4CAA-B11B-229021598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56021-0264-4AE8-8ED1-1886E8A6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0DC2-6501-420C-B976-232AE43BC41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0CDDC-F469-4286-9BEB-E4DF288E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03F70-EDF1-4233-A96A-A736FE7C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45E4-DEF1-402D-8072-4B28A49F8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19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6FF5-2313-44D3-99BC-DE4857CE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2E5ED-3322-4A43-A44D-643660814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4B98F-31A3-4FFD-B4F5-DA09AA668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0DC2-6501-420C-B976-232AE43BC41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A578C-FFD4-430D-A3BF-BFC321C4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CDCAE-4F1F-45C8-8DB0-DEB3F576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45E4-DEF1-402D-8072-4B28A49F8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03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2130-C154-45EB-98B5-E8401BA6F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BA288-A888-460C-8430-5DD327BDA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509CE-733F-4F9A-A4B3-418C5C4FC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0DC2-6501-420C-B976-232AE43BC41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DD318-1215-475E-ADAE-32B57AFE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D034F-3310-4E03-B401-6D53EE1F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45E4-DEF1-402D-8072-4B28A49F8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81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61A5-AA1A-449C-87A1-545F5A9A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07C92-E9EC-4FD1-9460-AF4D7495E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B13B3-8E32-46DB-A39F-0AD37E5A5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37257-D953-4376-BB33-A3D0AF23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0DC2-6501-420C-B976-232AE43BC41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F41AA-6322-4082-BBEB-CC93DF1B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CDF64-1792-4BEB-9A11-83C75080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45E4-DEF1-402D-8072-4B28A49F8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65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6031-EDDE-4B58-9623-3A4C810A3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6561F-98CB-4D0D-9F7E-4170090FE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33407-DF3C-4BD0-8345-9B3A46C43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97101-838A-4641-9205-03399C958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72DE3B-9746-4C56-838F-34DD7D27A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1E27A-2696-4E9C-B0B4-52A7E216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0DC2-6501-420C-B976-232AE43BC41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45C18-5FA1-46B0-A778-097D1959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F866A-2689-4024-A83F-A52F4D72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45E4-DEF1-402D-8072-4B28A49F8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68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6BFBE-156B-4F8F-9F5A-A9F63EC7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33DE7-820C-492E-98A3-D32B3D25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0DC2-6501-420C-B976-232AE43BC41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82D94-7B50-4AEC-91CC-B04499296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06CCD-36A8-4292-A620-DD8ABB6B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45E4-DEF1-402D-8072-4B28A49F8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14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5D2FE1-787D-4D32-B703-E5CF4AE8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0DC2-6501-420C-B976-232AE43BC41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415A6-A678-4370-BA75-A43632DF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48222-8722-431E-BB63-457BC0B2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45E4-DEF1-402D-8072-4B28A49F8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47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9E55-4CBB-420C-A2E7-5A1A79BE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F2A6-1670-4C98-8ADD-180EE3BA9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527B9-5496-4F6B-A880-8653D8B82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0D0BE-3F56-4A39-95D6-6996C19B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0DC2-6501-420C-B976-232AE43BC41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AA5B5-C5D0-43D8-A59F-224F04148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691E8-46C2-45AC-930B-B81C45A0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45E4-DEF1-402D-8072-4B28A49F8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61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AFB6-E9F1-42BC-AF97-76147A2E6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4911E-4037-4BD0-A8BE-D06E76240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D37A8-C63E-4356-9B7F-E398EFD32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72D01-79B3-4A7E-A9B3-E67545E6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0DC2-6501-420C-B976-232AE43BC41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CF03B-05C3-4045-A6C4-D0BBE4DC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4F970-8124-416B-9EDB-73FC8011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B45E4-DEF1-402D-8072-4B28A49F8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98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25469-2E0F-4109-964D-38FE25E8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30A4D-9BFF-4852-B747-9C327287A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300BB-2D94-4CF1-8268-B41915CEF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10DC2-6501-420C-B976-232AE43BC410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E93D6-5862-4C56-AABB-0A145B951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5AAF8-DE85-4298-8851-104C6AD63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B45E4-DEF1-402D-8072-4B28A49F8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04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E4B8-EF76-44E4-9613-5EED368F09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Dictionary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646F1-E9AF-40B0-8AD9-5B716C62B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User can </a:t>
            </a:r>
            <a:r>
              <a:rPr lang="en-US" dirty="0" err="1"/>
              <a:t>add,edit</a:t>
            </a:r>
            <a:r>
              <a:rPr lang="en-US" dirty="0"/>
              <a:t> and delete words to dictionary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51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1F3B301-9B7F-4338-AAD2-F67A079C6128}"/>
              </a:ext>
            </a:extLst>
          </p:cNvPr>
          <p:cNvSpPr/>
          <p:nvPr/>
        </p:nvSpPr>
        <p:spPr>
          <a:xfrm>
            <a:off x="4262511" y="182881"/>
            <a:ext cx="2954215" cy="675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6D8014-9DD5-4148-928E-99B6142588DD}"/>
              </a:ext>
            </a:extLst>
          </p:cNvPr>
          <p:cNvCxnSpPr>
            <a:cxnSpLocks/>
            <a:stCxn id="3" idx="4"/>
          </p:cNvCxnSpPr>
          <p:nvPr/>
        </p:nvCxnSpPr>
        <p:spPr>
          <a:xfrm flipH="1">
            <a:off x="5725551" y="858131"/>
            <a:ext cx="14068" cy="900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95B702C3-7BD2-4964-BAA8-3CC2E4BC28AE}"/>
              </a:ext>
            </a:extLst>
          </p:cNvPr>
          <p:cNvSpPr/>
          <p:nvPr/>
        </p:nvSpPr>
        <p:spPr>
          <a:xfrm>
            <a:off x="4431323" y="1758462"/>
            <a:ext cx="2743199" cy="67524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the user input choice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005DEC-4C08-49CE-B2AF-BC3081FBA7B6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5802923" y="2433711"/>
            <a:ext cx="63305" cy="15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E15B0BE5-3961-45E0-B0B3-2EFC62B9455A}"/>
              </a:ext>
            </a:extLst>
          </p:cNvPr>
          <p:cNvSpPr/>
          <p:nvPr/>
        </p:nvSpPr>
        <p:spPr>
          <a:xfrm>
            <a:off x="4779499" y="2588456"/>
            <a:ext cx="2110152" cy="66118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input==1</a:t>
            </a:r>
            <a:endParaRPr lang="en-IN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A8023C4-2874-460C-BBED-C20716879046}"/>
              </a:ext>
            </a:extLst>
          </p:cNvPr>
          <p:cNvCxnSpPr>
            <a:cxnSpLocks/>
            <a:stCxn id="14" idx="1"/>
            <a:endCxn id="34" idx="0"/>
          </p:cNvCxnSpPr>
          <p:nvPr/>
        </p:nvCxnSpPr>
        <p:spPr>
          <a:xfrm rot="10800000" flipV="1">
            <a:off x="2764893" y="2919047"/>
            <a:ext cx="2014607" cy="10410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2AE07B6-48EF-40E4-BADF-36421C081C13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889651" y="2919047"/>
            <a:ext cx="1339946" cy="914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0A92A896-9A57-41EF-8143-5324DB04A112}"/>
              </a:ext>
            </a:extLst>
          </p:cNvPr>
          <p:cNvSpPr/>
          <p:nvPr/>
        </p:nvSpPr>
        <p:spPr>
          <a:xfrm>
            <a:off x="1709816" y="3960051"/>
            <a:ext cx="2110152" cy="66118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input==2</a:t>
            </a:r>
            <a:endParaRPr lang="en-IN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BA4131F-A94D-4615-87C8-363316D0D985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978294" y="4290641"/>
            <a:ext cx="731522" cy="9495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34571905-44CE-4A77-85C9-E973694D5B2C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819968" y="4290642"/>
            <a:ext cx="737964" cy="949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DE91D7E1-0DC6-46A6-8387-590646584481}"/>
              </a:ext>
            </a:extLst>
          </p:cNvPr>
          <p:cNvSpPr/>
          <p:nvPr/>
        </p:nvSpPr>
        <p:spPr>
          <a:xfrm>
            <a:off x="3827592" y="5240212"/>
            <a:ext cx="1463040" cy="661182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 Dictionary</a:t>
            </a:r>
            <a:endParaRPr lang="en-IN" dirty="0"/>
          </a:p>
        </p:txBody>
      </p:sp>
      <p:sp>
        <p:nvSpPr>
          <p:cNvPr id="49" name="Flowchart: Decision 48">
            <a:extLst>
              <a:ext uri="{FF2B5EF4-FFF2-40B4-BE49-F238E27FC236}">
                <a16:creationId xmlns:a16="http://schemas.microsoft.com/office/drawing/2014/main" id="{25669566-7030-4276-8D33-84A8BBDD2244}"/>
              </a:ext>
            </a:extLst>
          </p:cNvPr>
          <p:cNvSpPr/>
          <p:nvPr/>
        </p:nvSpPr>
        <p:spPr>
          <a:xfrm>
            <a:off x="246776" y="5240211"/>
            <a:ext cx="1463040" cy="82296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Input==3</a:t>
            </a:r>
            <a:endParaRPr lang="en-IN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4B3D2EE-0CA6-4821-B407-7FF038D6D7C3}"/>
              </a:ext>
            </a:extLst>
          </p:cNvPr>
          <p:cNvCxnSpPr>
            <a:stCxn id="49" idx="3"/>
          </p:cNvCxnSpPr>
          <p:nvPr/>
        </p:nvCxnSpPr>
        <p:spPr>
          <a:xfrm>
            <a:off x="1709816" y="5651693"/>
            <a:ext cx="611353" cy="6647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9F7DCC38-BD4D-4C9B-9624-2BE3EB25E2B4}"/>
              </a:ext>
            </a:extLst>
          </p:cNvPr>
          <p:cNvSpPr/>
          <p:nvPr/>
        </p:nvSpPr>
        <p:spPr>
          <a:xfrm>
            <a:off x="1858841" y="6263641"/>
            <a:ext cx="924656" cy="541606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  <a:endParaRPr lang="en-IN" dirty="0"/>
          </a:p>
        </p:txBody>
      </p:sp>
      <p:sp>
        <p:nvSpPr>
          <p:cNvPr id="56" name="Flowchart: Decision 55">
            <a:extLst>
              <a:ext uri="{FF2B5EF4-FFF2-40B4-BE49-F238E27FC236}">
                <a16:creationId xmlns:a16="http://schemas.microsoft.com/office/drawing/2014/main" id="{29A01DAE-71D0-4EDD-8FF5-366271E6EEE6}"/>
              </a:ext>
            </a:extLst>
          </p:cNvPr>
          <p:cNvSpPr/>
          <p:nvPr/>
        </p:nvSpPr>
        <p:spPr>
          <a:xfrm>
            <a:off x="4766607" y="1009355"/>
            <a:ext cx="1917888" cy="40796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Loop</a:t>
            </a:r>
            <a:endParaRPr lang="en-IN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840128E-CDEC-4BEF-82C7-BB3D3D559214}"/>
              </a:ext>
            </a:extLst>
          </p:cNvPr>
          <p:cNvCxnSpPr>
            <a:stCxn id="49" idx="1"/>
            <a:endCxn id="56" idx="1"/>
          </p:cNvCxnSpPr>
          <p:nvPr/>
        </p:nvCxnSpPr>
        <p:spPr>
          <a:xfrm rot="10800000" flipH="1">
            <a:off x="246775" y="1213339"/>
            <a:ext cx="4519831" cy="4438355"/>
          </a:xfrm>
          <a:prstGeom prst="bentConnector3">
            <a:avLst>
              <a:gd name="adj1" fmla="val -50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AA79BB58-E551-4DE9-B29D-B37808A1074D}"/>
              </a:ext>
            </a:extLst>
          </p:cNvPr>
          <p:cNvSpPr/>
          <p:nvPr/>
        </p:nvSpPr>
        <p:spPr>
          <a:xfrm>
            <a:off x="7444443" y="3833447"/>
            <a:ext cx="1570308" cy="124499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Dictionary exists</a:t>
            </a:r>
            <a:endParaRPr lang="en-IN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BA1DE367-5581-4D88-AA17-DCF1D114CD1C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9014751" y="4455942"/>
            <a:ext cx="1071784" cy="14454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82A1E292-4ED3-4E0D-BDAD-7E377EB0A130}"/>
              </a:ext>
            </a:extLst>
          </p:cNvPr>
          <p:cNvCxnSpPr>
            <a:stCxn id="59" idx="1"/>
            <a:endCxn id="56" idx="3"/>
          </p:cNvCxnSpPr>
          <p:nvPr/>
        </p:nvCxnSpPr>
        <p:spPr>
          <a:xfrm rot="10800000">
            <a:off x="6684495" y="1213338"/>
            <a:ext cx="759948" cy="3242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DF81F912-026D-4245-BC24-2C47638B1CB9}"/>
              </a:ext>
            </a:extLst>
          </p:cNvPr>
          <p:cNvSpPr/>
          <p:nvPr/>
        </p:nvSpPr>
        <p:spPr>
          <a:xfrm>
            <a:off x="9302260" y="5901394"/>
            <a:ext cx="1568549" cy="903853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Dictionary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875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F00F56FD-8E4B-4A7E-8288-796945CCDB38}"/>
              </a:ext>
            </a:extLst>
          </p:cNvPr>
          <p:cNvSpPr/>
          <p:nvPr/>
        </p:nvSpPr>
        <p:spPr>
          <a:xfrm>
            <a:off x="4276577" y="147710"/>
            <a:ext cx="2827607" cy="604911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 Dictionary</a:t>
            </a:r>
            <a:endParaRPr lang="en-IN" dirty="0"/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C2E3B198-FC9A-42B3-9F2D-9284CB957DEC}"/>
              </a:ext>
            </a:extLst>
          </p:cNvPr>
          <p:cNvSpPr/>
          <p:nvPr/>
        </p:nvSpPr>
        <p:spPr>
          <a:xfrm>
            <a:off x="5050302" y="1026942"/>
            <a:ext cx="1045698" cy="105507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Dictionary Exits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FBD269-091A-4D79-BC5D-AF94A1EBD811}"/>
              </a:ext>
            </a:extLst>
          </p:cNvPr>
          <p:cNvCxnSpPr>
            <a:endCxn id="4" idx="0"/>
          </p:cNvCxnSpPr>
          <p:nvPr/>
        </p:nvCxnSpPr>
        <p:spPr>
          <a:xfrm>
            <a:off x="5573151" y="752621"/>
            <a:ext cx="0" cy="27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61A35B6-BBC7-400C-9F0E-A5469929E1D2}"/>
              </a:ext>
            </a:extLst>
          </p:cNvPr>
          <p:cNvCxnSpPr>
            <a:stCxn id="4" idx="3"/>
          </p:cNvCxnSpPr>
          <p:nvPr/>
        </p:nvCxnSpPr>
        <p:spPr>
          <a:xfrm>
            <a:off x="6096000" y="1554480"/>
            <a:ext cx="572086" cy="9495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03F3F4B-A357-4E57-BC78-3182CEDE47F1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4445392" y="1554479"/>
            <a:ext cx="604911" cy="9495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1CD6D8-5C75-4A9C-97A1-9437C716AD2A}"/>
              </a:ext>
            </a:extLst>
          </p:cNvPr>
          <p:cNvSpPr txBox="1"/>
          <p:nvPr/>
        </p:nvSpPr>
        <p:spPr>
          <a:xfrm>
            <a:off x="4159349" y="2504047"/>
            <a:ext cx="57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</a:t>
            </a:r>
            <a:endParaRPr lang="en-IN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572015F-FC52-40DA-80F5-526AB4B94355}"/>
              </a:ext>
            </a:extLst>
          </p:cNvPr>
          <p:cNvSpPr/>
          <p:nvPr/>
        </p:nvSpPr>
        <p:spPr>
          <a:xfrm>
            <a:off x="5695070" y="2489975"/>
            <a:ext cx="1992924" cy="92495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  <a:endParaRPr lang="en-IN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EB3C95C-F5E1-4630-8333-860C5BF58F4A}"/>
              </a:ext>
            </a:extLst>
          </p:cNvPr>
          <p:cNvCxnSpPr>
            <a:stCxn id="15" idx="2"/>
          </p:cNvCxnSpPr>
          <p:nvPr/>
        </p:nvCxnSpPr>
        <p:spPr>
          <a:xfrm>
            <a:off x="7572375" y="2952452"/>
            <a:ext cx="713496" cy="817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12A43EF-05B4-4DC3-8514-B9C221D91F3C}"/>
              </a:ext>
            </a:extLst>
          </p:cNvPr>
          <p:cNvCxnSpPr/>
          <p:nvPr/>
        </p:nvCxnSpPr>
        <p:spPr>
          <a:xfrm rot="10800000">
            <a:off x="4445392" y="2827606"/>
            <a:ext cx="1249678" cy="124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A1D75926-8CE7-47F2-A06B-40E21309ED18}"/>
              </a:ext>
            </a:extLst>
          </p:cNvPr>
          <p:cNvSpPr/>
          <p:nvPr/>
        </p:nvSpPr>
        <p:spPr>
          <a:xfrm>
            <a:off x="7687994" y="3770142"/>
            <a:ext cx="1181687" cy="109728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A418C0B-B973-4FCB-AFE8-80D1908EB524}"/>
              </a:ext>
            </a:extLst>
          </p:cNvPr>
          <p:cNvCxnSpPr>
            <a:stCxn id="32" idx="3"/>
          </p:cNvCxnSpPr>
          <p:nvPr/>
        </p:nvCxnSpPr>
        <p:spPr>
          <a:xfrm>
            <a:off x="8869681" y="4318782"/>
            <a:ext cx="879230" cy="10410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9D0BCEA3-7A50-469A-87AA-7FA8C2F66C38}"/>
              </a:ext>
            </a:extLst>
          </p:cNvPr>
          <p:cNvSpPr/>
          <p:nvPr/>
        </p:nvSpPr>
        <p:spPr>
          <a:xfrm>
            <a:off x="9309296" y="5359791"/>
            <a:ext cx="1016390" cy="450166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Add a word</a:t>
            </a:r>
          </a:p>
        </p:txBody>
      </p: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CDDF3254-043B-44BD-BCDD-AD3EECEE7031}"/>
              </a:ext>
            </a:extLst>
          </p:cNvPr>
          <p:cNvSpPr/>
          <p:nvPr/>
        </p:nvSpPr>
        <p:spPr>
          <a:xfrm>
            <a:off x="6096000" y="5050302"/>
            <a:ext cx="1289538" cy="75965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B1A793C-DBD6-44BC-8312-A5854F2FEDB4}"/>
              </a:ext>
            </a:extLst>
          </p:cNvPr>
          <p:cNvCxnSpPr>
            <a:stCxn id="32" idx="1"/>
            <a:endCxn id="40" idx="0"/>
          </p:cNvCxnSpPr>
          <p:nvPr/>
        </p:nvCxnSpPr>
        <p:spPr>
          <a:xfrm rot="10800000" flipV="1">
            <a:off x="6740770" y="4318782"/>
            <a:ext cx="947225" cy="7315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E32603C-9038-4055-87A7-B28802EB3455}"/>
              </a:ext>
            </a:extLst>
          </p:cNvPr>
          <p:cNvCxnSpPr>
            <a:stCxn id="40" idx="3"/>
          </p:cNvCxnSpPr>
          <p:nvPr/>
        </p:nvCxnSpPr>
        <p:spPr>
          <a:xfrm>
            <a:off x="7385538" y="5430130"/>
            <a:ext cx="661182" cy="379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F5657F72-2D80-4DF5-B12B-483C161EC509}"/>
              </a:ext>
            </a:extLst>
          </p:cNvPr>
          <p:cNvSpPr/>
          <p:nvPr/>
        </p:nvSpPr>
        <p:spPr>
          <a:xfrm>
            <a:off x="8046720" y="5683348"/>
            <a:ext cx="879230" cy="75965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Edit a word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1122F60-7832-4334-A938-2E6614E4A4B3}"/>
              </a:ext>
            </a:extLst>
          </p:cNvPr>
          <p:cNvCxnSpPr>
            <a:stCxn id="40" idx="1"/>
          </p:cNvCxnSpPr>
          <p:nvPr/>
        </p:nvCxnSpPr>
        <p:spPr>
          <a:xfrm rot="10800000">
            <a:off x="5050302" y="5430130"/>
            <a:ext cx="104569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1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7F833476-2EDB-4DE6-AA29-2930C5E80A1A}"/>
              </a:ext>
            </a:extLst>
          </p:cNvPr>
          <p:cNvSpPr/>
          <p:nvPr/>
        </p:nvSpPr>
        <p:spPr>
          <a:xfrm>
            <a:off x="5190977" y="154745"/>
            <a:ext cx="1069145" cy="787791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2F70E25-A3C8-4152-9F91-1328302F35A9}"/>
              </a:ext>
            </a:extLst>
          </p:cNvPr>
          <p:cNvCxnSpPr>
            <a:stCxn id="2" idx="3"/>
          </p:cNvCxnSpPr>
          <p:nvPr/>
        </p:nvCxnSpPr>
        <p:spPr>
          <a:xfrm>
            <a:off x="6260122" y="548641"/>
            <a:ext cx="1378635" cy="731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5BF6F445-D165-4DE7-A8FF-9E09007CE340}"/>
              </a:ext>
            </a:extLst>
          </p:cNvPr>
          <p:cNvSpPr/>
          <p:nvPr/>
        </p:nvSpPr>
        <p:spPr>
          <a:xfrm>
            <a:off x="7638757" y="1125415"/>
            <a:ext cx="1547446" cy="53457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Remove a word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DDC0EEA-40C1-4C0E-A3B8-5A2E7FDB3277}"/>
              </a:ext>
            </a:extLst>
          </p:cNvPr>
          <p:cNvCxnSpPr>
            <a:stCxn id="2" idx="1"/>
          </p:cNvCxnSpPr>
          <p:nvPr/>
        </p:nvCxnSpPr>
        <p:spPr>
          <a:xfrm rot="10800000">
            <a:off x="4600135" y="548641"/>
            <a:ext cx="59084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EA6E293E-312C-456C-A90C-1762A7732D8C}"/>
              </a:ext>
            </a:extLst>
          </p:cNvPr>
          <p:cNvSpPr/>
          <p:nvPr/>
        </p:nvSpPr>
        <p:spPr>
          <a:xfrm>
            <a:off x="4248443" y="211017"/>
            <a:ext cx="351692" cy="787791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F655557-C2A0-4F53-9971-49CA217CD91E}"/>
              </a:ext>
            </a:extLst>
          </p:cNvPr>
          <p:cNvCxnSpPr>
            <a:stCxn id="10" idx="1"/>
          </p:cNvCxnSpPr>
          <p:nvPr/>
        </p:nvCxnSpPr>
        <p:spPr>
          <a:xfrm rot="10800000" flipV="1">
            <a:off x="3882683" y="604912"/>
            <a:ext cx="365760" cy="675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C845BA92-4A52-4CE8-BC8F-6AC30EFD3DBE}"/>
              </a:ext>
            </a:extLst>
          </p:cNvPr>
          <p:cNvSpPr/>
          <p:nvPr/>
        </p:nvSpPr>
        <p:spPr>
          <a:xfrm>
            <a:off x="3671667" y="1294227"/>
            <a:ext cx="422031" cy="8299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53895064-2E8F-4D1F-A2A2-846C3A3302AA}"/>
              </a:ext>
            </a:extLst>
          </p:cNvPr>
          <p:cNvSpPr/>
          <p:nvPr/>
        </p:nvSpPr>
        <p:spPr>
          <a:xfrm>
            <a:off x="2771335" y="2124221"/>
            <a:ext cx="534573" cy="8299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2F58E0C-743F-486E-8649-AD29CE099F1B}"/>
              </a:ext>
            </a:extLst>
          </p:cNvPr>
          <p:cNvCxnSpPr>
            <a:stCxn id="15" idx="1"/>
            <a:endCxn id="16" idx="0"/>
          </p:cNvCxnSpPr>
          <p:nvPr/>
        </p:nvCxnSpPr>
        <p:spPr>
          <a:xfrm rot="10800000" flipV="1">
            <a:off x="3038623" y="1709223"/>
            <a:ext cx="633045" cy="4149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819A435B-A5A5-4FAC-9B38-54D95352E95C}"/>
              </a:ext>
            </a:extLst>
          </p:cNvPr>
          <p:cNvSpPr/>
          <p:nvPr/>
        </p:nvSpPr>
        <p:spPr>
          <a:xfrm>
            <a:off x="4740812" y="1280159"/>
            <a:ext cx="886266" cy="429064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List the words</a:t>
            </a:r>
            <a:endParaRPr lang="en-IN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382D149-2EDD-4CD2-A1B7-95A4C59DABF1}"/>
              </a:ext>
            </a:extLst>
          </p:cNvPr>
          <p:cNvCxnSpPr>
            <a:stCxn id="10" idx="3"/>
          </p:cNvCxnSpPr>
          <p:nvPr/>
        </p:nvCxnSpPr>
        <p:spPr>
          <a:xfrm>
            <a:off x="4600135" y="604913"/>
            <a:ext cx="436099" cy="689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0B1273A-3A3A-46A3-BD72-11AA4BF2EA3C}"/>
              </a:ext>
            </a:extLst>
          </p:cNvPr>
          <p:cNvCxnSpPr>
            <a:stCxn id="15" idx="3"/>
          </p:cNvCxnSpPr>
          <p:nvPr/>
        </p:nvCxnSpPr>
        <p:spPr>
          <a:xfrm>
            <a:off x="4093698" y="1709224"/>
            <a:ext cx="506437" cy="752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4AA7181D-0B28-4870-9271-83401E7D6073}"/>
              </a:ext>
            </a:extLst>
          </p:cNvPr>
          <p:cNvSpPr/>
          <p:nvPr/>
        </p:nvSpPr>
        <p:spPr>
          <a:xfrm>
            <a:off x="4248443" y="2461846"/>
            <a:ext cx="787791" cy="492369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Search words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769CAD1-FCF7-47EA-B102-1E2A830BCC7A}"/>
              </a:ext>
            </a:extLst>
          </p:cNvPr>
          <p:cNvCxnSpPr>
            <a:stCxn id="16" idx="3"/>
          </p:cNvCxnSpPr>
          <p:nvPr/>
        </p:nvCxnSpPr>
        <p:spPr>
          <a:xfrm>
            <a:off x="3305908" y="2539218"/>
            <a:ext cx="365759" cy="8897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0190927E-AAD0-4F15-892E-0DFBAD15BE1B}"/>
              </a:ext>
            </a:extLst>
          </p:cNvPr>
          <p:cNvSpPr/>
          <p:nvPr/>
        </p:nvSpPr>
        <p:spPr>
          <a:xfrm>
            <a:off x="3249636" y="3429000"/>
            <a:ext cx="998807" cy="692834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Go back</a:t>
            </a:r>
          </a:p>
        </p:txBody>
      </p:sp>
    </p:spTree>
    <p:extLst>
      <p:ext uri="{BB962C8B-B14F-4D97-AF65-F5344CB8AC3E}">
        <p14:creationId xmlns:p14="http://schemas.microsoft.com/office/powerpoint/2010/main" val="233558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3A9FD77E-2D1C-4DC4-95BD-3B568401898F}"/>
              </a:ext>
            </a:extLst>
          </p:cNvPr>
          <p:cNvSpPr/>
          <p:nvPr/>
        </p:nvSpPr>
        <p:spPr>
          <a:xfrm>
            <a:off x="5233182" y="534572"/>
            <a:ext cx="1491175" cy="52050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0AFF2EC3-7709-4AEA-BDA0-185BA838D81A}"/>
              </a:ext>
            </a:extLst>
          </p:cNvPr>
          <p:cNvCxnSpPr>
            <a:stCxn id="2" idx="3"/>
          </p:cNvCxnSpPr>
          <p:nvPr/>
        </p:nvCxnSpPr>
        <p:spPr>
          <a:xfrm>
            <a:off x="6724357" y="794825"/>
            <a:ext cx="647114" cy="7666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65A84D5-1A34-44DD-8AA9-6764F5444101}"/>
              </a:ext>
            </a:extLst>
          </p:cNvPr>
          <p:cNvSpPr/>
          <p:nvPr/>
        </p:nvSpPr>
        <p:spPr>
          <a:xfrm>
            <a:off x="6787661" y="1561514"/>
            <a:ext cx="1167619" cy="407963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Verb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34C62E-2C25-4F4B-9215-583B31F11776}"/>
              </a:ext>
            </a:extLst>
          </p:cNvPr>
          <p:cNvCxnSpPr>
            <a:stCxn id="2" idx="1"/>
          </p:cNvCxnSpPr>
          <p:nvPr/>
        </p:nvCxnSpPr>
        <p:spPr>
          <a:xfrm rot="10800000" flipV="1">
            <a:off x="4937760" y="794824"/>
            <a:ext cx="295422" cy="5978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EA985FCA-ACBB-43F0-84F4-AE3A6E938564}"/>
              </a:ext>
            </a:extLst>
          </p:cNvPr>
          <p:cNvSpPr/>
          <p:nvPr/>
        </p:nvSpPr>
        <p:spPr>
          <a:xfrm>
            <a:off x="4473526" y="1399733"/>
            <a:ext cx="914400" cy="506437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C667541-24A8-4D4E-B626-765F849A6F37}"/>
              </a:ext>
            </a:extLst>
          </p:cNvPr>
          <p:cNvCxnSpPr>
            <a:stCxn id="8" idx="3"/>
          </p:cNvCxnSpPr>
          <p:nvPr/>
        </p:nvCxnSpPr>
        <p:spPr>
          <a:xfrm>
            <a:off x="5387926" y="1652952"/>
            <a:ext cx="337625" cy="4712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CEC40287-6E7D-4F83-A704-53E87F952640}"/>
              </a:ext>
            </a:extLst>
          </p:cNvPr>
          <p:cNvSpPr/>
          <p:nvPr/>
        </p:nvSpPr>
        <p:spPr>
          <a:xfrm>
            <a:off x="5127673" y="2124222"/>
            <a:ext cx="1160586" cy="379823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Noun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0AFC5E3-6DBA-4AE0-8B94-7F551D950537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3601330" y="1652952"/>
            <a:ext cx="872197" cy="724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9E6EB6A2-6CEB-41A0-9C31-CF23145C011B}"/>
              </a:ext>
            </a:extLst>
          </p:cNvPr>
          <p:cNvSpPr/>
          <p:nvPr/>
        </p:nvSpPr>
        <p:spPr>
          <a:xfrm>
            <a:off x="2855744" y="2015196"/>
            <a:ext cx="745586" cy="72448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873CE79-94CC-4693-8700-210D28E0211A}"/>
              </a:ext>
            </a:extLst>
          </p:cNvPr>
          <p:cNvCxnSpPr>
            <a:stCxn id="14" idx="1"/>
          </p:cNvCxnSpPr>
          <p:nvPr/>
        </p:nvCxnSpPr>
        <p:spPr>
          <a:xfrm rot="10800000" flipV="1">
            <a:off x="2293034" y="2377439"/>
            <a:ext cx="562710" cy="6752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DCB6892-845A-40C4-8BE1-B3634503545F}"/>
              </a:ext>
            </a:extLst>
          </p:cNvPr>
          <p:cNvCxnSpPr/>
          <p:nvPr/>
        </p:nvCxnSpPr>
        <p:spPr>
          <a:xfrm rot="5400000">
            <a:off x="3699803" y="2715064"/>
            <a:ext cx="67525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8F4A6C58-D73E-43D1-B5BD-F1D782FBC90E}"/>
              </a:ext>
            </a:extLst>
          </p:cNvPr>
          <p:cNvSpPr/>
          <p:nvPr/>
        </p:nvSpPr>
        <p:spPr>
          <a:xfrm>
            <a:off x="3474721" y="3034423"/>
            <a:ext cx="1112714" cy="506437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7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788943-50C3-4D56-907D-07A0568FBC16}"/>
              </a:ext>
            </a:extLst>
          </p:cNvPr>
          <p:cNvSpPr/>
          <p:nvPr/>
        </p:nvSpPr>
        <p:spPr>
          <a:xfrm>
            <a:off x="701039" y="939018"/>
            <a:ext cx="3308253" cy="28487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2"/>
            <a:r>
              <a:rPr lang="en-US" dirty="0"/>
              <a:t>Word</a:t>
            </a:r>
          </a:p>
          <a:p>
            <a:pPr lvl="2"/>
            <a:r>
              <a:rPr lang="en-US" dirty="0"/>
              <a:t>--------------------------</a:t>
            </a:r>
          </a:p>
          <a:p>
            <a:pPr lvl="2"/>
            <a:r>
              <a:rPr lang="en-US" dirty="0"/>
              <a:t>String word</a:t>
            </a:r>
          </a:p>
          <a:p>
            <a:pPr lvl="2"/>
            <a:r>
              <a:rPr lang="en-US" dirty="0"/>
              <a:t>String type</a:t>
            </a:r>
          </a:p>
          <a:p>
            <a:pPr lvl="2"/>
            <a:r>
              <a:rPr lang="en-US" dirty="0"/>
              <a:t>String meaning</a:t>
            </a:r>
          </a:p>
          <a:p>
            <a:pPr lvl="2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6B6DA8-205E-4BFF-AAC9-96EB1AC12E46}"/>
              </a:ext>
            </a:extLst>
          </p:cNvPr>
          <p:cNvSpPr txBox="1"/>
          <p:nvPr/>
        </p:nvSpPr>
        <p:spPr>
          <a:xfrm>
            <a:off x="6246056" y="28100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63061E-79CE-4B25-A002-502D84972A1F}"/>
              </a:ext>
            </a:extLst>
          </p:cNvPr>
          <p:cNvSpPr/>
          <p:nvPr/>
        </p:nvSpPr>
        <p:spPr>
          <a:xfrm>
            <a:off x="4441873" y="939018"/>
            <a:ext cx="3308253" cy="28487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2"/>
            <a:r>
              <a:rPr lang="en-US" dirty="0"/>
              <a:t>Dictionary</a:t>
            </a:r>
          </a:p>
          <a:p>
            <a:pPr lvl="2"/>
            <a:r>
              <a:rPr lang="en-US" dirty="0"/>
              <a:t>------------------</a:t>
            </a:r>
          </a:p>
          <a:p>
            <a:pPr lvl="2"/>
            <a:r>
              <a:rPr lang="en-US" dirty="0"/>
              <a:t>Map &lt;String, Word&gt;</a:t>
            </a:r>
          </a:p>
          <a:p>
            <a:pPr lvl="2"/>
            <a:r>
              <a:rPr lang="en-US" dirty="0"/>
              <a:t>String name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4D8E95-E1C4-421C-8E8B-DEA3A1DDF2A5}"/>
              </a:ext>
            </a:extLst>
          </p:cNvPr>
          <p:cNvSpPr/>
          <p:nvPr/>
        </p:nvSpPr>
        <p:spPr>
          <a:xfrm>
            <a:off x="8533227" y="3429000"/>
            <a:ext cx="3308253" cy="28487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2"/>
            <a:r>
              <a:rPr lang="en-US" dirty="0"/>
              <a:t>Application</a:t>
            </a:r>
          </a:p>
          <a:p>
            <a:pPr lvl="2"/>
            <a:r>
              <a:rPr lang="en-US" dirty="0"/>
              <a:t>-----------------------</a:t>
            </a:r>
          </a:p>
          <a:p>
            <a:pPr lvl="2"/>
            <a:r>
              <a:rPr lang="en-US" dirty="0"/>
              <a:t>Main method</a:t>
            </a:r>
          </a:p>
          <a:p>
            <a:pPr lvl="2"/>
            <a:r>
              <a:rPr lang="en-US" dirty="0"/>
              <a:t>Map&lt;</a:t>
            </a:r>
            <a:r>
              <a:rPr lang="en-US" dirty="0" err="1"/>
              <a:t>String,Dictionary</a:t>
            </a:r>
            <a:r>
              <a:rPr lang="en-US" dirty="0"/>
              <a:t>&gt;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D7077B-65B4-4776-8F75-7ED61AE7BCAF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4009292" y="2363372"/>
            <a:ext cx="432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8A5FD45-30A7-443C-9A5A-2D664B0EA9E1}"/>
              </a:ext>
            </a:extLst>
          </p:cNvPr>
          <p:cNvCxnSpPr>
            <a:stCxn id="8" idx="0"/>
          </p:cNvCxnSpPr>
          <p:nvPr/>
        </p:nvCxnSpPr>
        <p:spPr>
          <a:xfrm rot="16200000" flipV="1">
            <a:off x="8365588" y="1607234"/>
            <a:ext cx="1206305" cy="2437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09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99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Dictionary Project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Dictionary Project</dc:title>
  <dc:creator>Manoj Kumar Shivananjappa</dc:creator>
  <cp:lastModifiedBy>Manoj Kumar Shivananjappa</cp:lastModifiedBy>
  <cp:revision>21</cp:revision>
  <dcterms:created xsi:type="dcterms:W3CDTF">2021-10-24T05:38:09Z</dcterms:created>
  <dcterms:modified xsi:type="dcterms:W3CDTF">2021-10-24T10:00:35Z</dcterms:modified>
</cp:coreProperties>
</file>