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Black" charset="1" panose="020B0A03020202020B04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 Italics" charset="1" panose="00000500000000000000"/>
      <p:regular r:id="rId19"/>
    </p:embeddedFont>
    <p:embeddedFont>
      <p:font typeface="Poppins Bold Italics" charset="1" panose="00000800000000000000"/>
      <p:regular r:id="rId20"/>
    </p:embeddedFont>
    <p:embeddedFont>
      <p:font typeface="Poppins Thin" charset="1" panose="00000300000000000000"/>
      <p:regular r:id="rId21"/>
    </p:embeddedFont>
    <p:embeddedFont>
      <p:font typeface="Poppins Thin Italics" charset="1" panose="00000300000000000000"/>
      <p:regular r:id="rId22"/>
    </p:embeddedFont>
    <p:embeddedFont>
      <p:font typeface="Poppins Extra-Light" charset="1" panose="00000300000000000000"/>
      <p:regular r:id="rId23"/>
    </p:embeddedFont>
    <p:embeddedFont>
      <p:font typeface="Poppins Extra-Light Italics" charset="1" panose="00000300000000000000"/>
      <p:regular r:id="rId24"/>
    </p:embeddedFont>
    <p:embeddedFont>
      <p:font typeface="Poppins Light" charset="1" panose="00000400000000000000"/>
      <p:regular r:id="rId25"/>
    </p:embeddedFont>
    <p:embeddedFont>
      <p:font typeface="Poppins Light Italics" charset="1" panose="00000400000000000000"/>
      <p:regular r:id="rId26"/>
    </p:embeddedFont>
    <p:embeddedFont>
      <p:font typeface="Poppins Medium" charset="1" panose="00000600000000000000"/>
      <p:regular r:id="rId27"/>
    </p:embeddedFont>
    <p:embeddedFont>
      <p:font typeface="Poppins Medium Italics" charset="1" panose="00000600000000000000"/>
      <p:regular r:id="rId28"/>
    </p:embeddedFont>
    <p:embeddedFont>
      <p:font typeface="Poppins Semi-Bold" charset="1" panose="00000700000000000000"/>
      <p:regular r:id="rId29"/>
    </p:embeddedFont>
    <p:embeddedFont>
      <p:font typeface="Poppins Semi-Bold Italics" charset="1" panose="00000700000000000000"/>
      <p:regular r:id="rId30"/>
    </p:embeddedFont>
    <p:embeddedFont>
      <p:font typeface="Poppins Ultra-Bold" charset="1" panose="00000900000000000000"/>
      <p:regular r:id="rId31"/>
    </p:embeddedFont>
    <p:embeddedFont>
      <p:font typeface="Poppins Ultra-Bold Italics" charset="1" panose="00000900000000000000"/>
      <p:regular r:id="rId32"/>
    </p:embeddedFont>
    <p:embeddedFont>
      <p:font typeface="Poppins Heavy" charset="1" panose="00000A00000000000000"/>
      <p:regular r:id="rId33"/>
    </p:embeddedFont>
    <p:embeddedFont>
      <p:font typeface="Poppins Heavy Italics" charset="1" panose="00000A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42" Target="slides/slide8.xml" Type="http://schemas.openxmlformats.org/officeDocument/2006/relationships/slide"/><Relationship Id="rId43" Target="slides/slide9.xml" Type="http://schemas.openxmlformats.org/officeDocument/2006/relationships/slide"/><Relationship Id="rId44" Target="slides/slide10.xml" Type="http://schemas.openxmlformats.org/officeDocument/2006/relationships/slide"/><Relationship Id="rId45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5975" y="7827332"/>
            <a:ext cx="614993" cy="6149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C99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358935" y="9357935"/>
            <a:ext cx="575139" cy="57513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D6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87138" y="2466944"/>
            <a:ext cx="385661" cy="38566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703491" y="3268082"/>
            <a:ext cx="6943013" cy="5675913"/>
          </a:xfrm>
          <a:custGeom>
            <a:avLst/>
            <a:gdLst/>
            <a:ahLst/>
            <a:cxnLst/>
            <a:rect r="r" b="b" t="t" l="l"/>
            <a:pathLst>
              <a:path h="5675913" w="6943013">
                <a:moveTo>
                  <a:pt x="0" y="0"/>
                </a:moveTo>
                <a:lnTo>
                  <a:pt x="6943013" y="0"/>
                </a:lnTo>
                <a:lnTo>
                  <a:pt x="6943013" y="5675913"/>
                </a:lnTo>
                <a:lnTo>
                  <a:pt x="0" y="5675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3563357"/>
            <a:ext cx="8517011" cy="286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0"/>
              </a:lnSpc>
            </a:pPr>
            <a:r>
              <a:rPr lang="en-US" sz="11698">
                <a:solidFill>
                  <a:srgbClr val="4E6AFF"/>
                </a:solidFill>
                <a:latin typeface="Archivo Black Bold"/>
              </a:rPr>
              <a:t>THE DECIDERS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7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615" y="1593316"/>
            <a:ext cx="17472771" cy="7993793"/>
          </a:xfrm>
          <a:custGeom>
            <a:avLst/>
            <a:gdLst/>
            <a:ahLst/>
            <a:cxnLst/>
            <a:rect r="r" b="b" t="t" l="l"/>
            <a:pathLst>
              <a:path h="7993793" w="17472771">
                <a:moveTo>
                  <a:pt x="0" y="0"/>
                </a:moveTo>
                <a:lnTo>
                  <a:pt x="17472770" y="0"/>
                </a:lnTo>
                <a:lnTo>
                  <a:pt x="17472770" y="7993792"/>
                </a:lnTo>
                <a:lnTo>
                  <a:pt x="0" y="7993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615" y="633739"/>
            <a:ext cx="6705873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20"/>
              </a:lnSpc>
              <a:spcBef>
                <a:spcPct val="0"/>
              </a:spcBef>
            </a:pPr>
            <a:r>
              <a:rPr lang="en-US" sz="6000">
                <a:solidFill>
                  <a:srgbClr val="4E6AFF"/>
                </a:solidFill>
                <a:latin typeface="Archivo Black Bold"/>
              </a:rPr>
              <a:t>THE JOB 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5400000">
            <a:off x="8722681" y="1901172"/>
            <a:ext cx="7327295" cy="6484656"/>
          </a:xfrm>
          <a:custGeom>
            <a:avLst/>
            <a:gdLst/>
            <a:ahLst/>
            <a:cxnLst/>
            <a:rect r="r" b="b" t="t" l="l"/>
            <a:pathLst>
              <a:path h="6484656" w="7327295">
                <a:moveTo>
                  <a:pt x="0" y="0"/>
                </a:moveTo>
                <a:lnTo>
                  <a:pt x="7327294" y="0"/>
                </a:lnTo>
                <a:lnTo>
                  <a:pt x="7327294" y="6484656"/>
                </a:lnTo>
                <a:lnTo>
                  <a:pt x="0" y="6484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5400000">
            <a:off x="2238025" y="1901172"/>
            <a:ext cx="7327295" cy="6484656"/>
          </a:xfrm>
          <a:custGeom>
            <a:avLst/>
            <a:gdLst/>
            <a:ahLst/>
            <a:cxnLst/>
            <a:rect r="r" b="b" t="t" l="l"/>
            <a:pathLst>
              <a:path h="6484656" w="7327295">
                <a:moveTo>
                  <a:pt x="7327294" y="6484656"/>
                </a:moveTo>
                <a:lnTo>
                  <a:pt x="0" y="6484656"/>
                </a:lnTo>
                <a:lnTo>
                  <a:pt x="0" y="0"/>
                </a:lnTo>
                <a:lnTo>
                  <a:pt x="7327294" y="0"/>
                </a:lnTo>
                <a:lnTo>
                  <a:pt x="7327294" y="6484656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30025" y="4635631"/>
            <a:ext cx="11227950" cy="144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41"/>
              </a:lnSpc>
              <a:spcBef>
                <a:spcPct val="0"/>
              </a:spcBef>
            </a:pPr>
            <a:r>
              <a:rPr lang="en-US" sz="12367">
                <a:solidFill>
                  <a:srgbClr val="4E6AFF"/>
                </a:solidFill>
                <a:latin typeface="Archivo Black Bold"/>
              </a:rPr>
              <a:t>THANK YOU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82657" y="5717526"/>
            <a:ext cx="872268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176">
                <a:solidFill>
                  <a:srgbClr val="000000"/>
                </a:solidFill>
                <a:latin typeface="Poppins"/>
              </a:rPr>
              <a:t>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00482" y="1392007"/>
            <a:ext cx="7502985" cy="7502985"/>
          </a:xfrm>
          <a:custGeom>
            <a:avLst/>
            <a:gdLst/>
            <a:ahLst/>
            <a:cxnLst/>
            <a:rect r="r" b="b" t="t" l="l"/>
            <a:pathLst>
              <a:path h="7502985" w="7502985">
                <a:moveTo>
                  <a:pt x="0" y="0"/>
                </a:moveTo>
                <a:lnTo>
                  <a:pt x="7502986" y="0"/>
                </a:lnTo>
                <a:lnTo>
                  <a:pt x="7502986" y="7502986"/>
                </a:lnTo>
                <a:lnTo>
                  <a:pt x="0" y="750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967064" y="3697409"/>
            <a:ext cx="995191" cy="995191"/>
          </a:xfrm>
          <a:custGeom>
            <a:avLst/>
            <a:gdLst/>
            <a:ahLst/>
            <a:cxnLst/>
            <a:rect r="r" b="b" t="t" l="l"/>
            <a:pathLst>
              <a:path h="995191" w="995191">
                <a:moveTo>
                  <a:pt x="0" y="0"/>
                </a:moveTo>
                <a:lnTo>
                  <a:pt x="995191" y="0"/>
                </a:lnTo>
                <a:lnTo>
                  <a:pt x="995191" y="995191"/>
                </a:lnTo>
                <a:lnTo>
                  <a:pt x="0" y="995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5975" y="7827332"/>
            <a:ext cx="614993" cy="61499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C99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358935" y="9357935"/>
            <a:ext cx="575139" cy="57513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D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138" y="2466944"/>
            <a:ext cx="385661" cy="38566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83471" y="3376479"/>
            <a:ext cx="7744569" cy="269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29"/>
              </a:lnSpc>
            </a:pPr>
            <a:r>
              <a:rPr lang="en-US" sz="10999">
                <a:solidFill>
                  <a:srgbClr val="4E6AFF"/>
                </a:solidFill>
                <a:latin typeface="Archivo Black Bold"/>
              </a:rPr>
              <a:t>ALUM</a:t>
            </a:r>
          </a:p>
          <a:p>
            <a:pPr>
              <a:lnSpc>
                <a:spcPts val="10229"/>
              </a:lnSpc>
            </a:pPr>
            <a:r>
              <a:rPr lang="en-US" sz="10999">
                <a:solidFill>
                  <a:srgbClr val="4E6AFF"/>
                </a:solidFill>
                <a:latin typeface="Archivo Black Bold"/>
              </a:rPr>
              <a:t>CONNECT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1712057"/>
            <a:ext cx="4972733" cy="516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 spc="147">
                <a:solidFill>
                  <a:srgbClr val="000000"/>
                </a:solidFill>
                <a:latin typeface="Poppins Light"/>
              </a:rPr>
              <a:t>Introducing the all new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8899525"/>
            <a:ext cx="384134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01">
                <a:solidFill>
                  <a:srgbClr val="000000"/>
                </a:solidFill>
                <a:latin typeface="Poppins Light"/>
              </a:rPr>
              <a:t>www.alum-connect.com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92712" y="2677338"/>
            <a:ext cx="11866588" cy="4932324"/>
            <a:chOff x="0" y="0"/>
            <a:chExt cx="3125357" cy="12990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25357" cy="1299048"/>
            </a:xfrm>
            <a:custGeom>
              <a:avLst/>
              <a:gdLst/>
              <a:ahLst/>
              <a:cxnLst/>
              <a:rect r="r" b="b" t="t" l="l"/>
              <a:pathLst>
                <a:path h="1299048" w="3125357">
                  <a:moveTo>
                    <a:pt x="0" y="0"/>
                  </a:moveTo>
                  <a:lnTo>
                    <a:pt x="3125357" y="0"/>
                  </a:lnTo>
                  <a:lnTo>
                    <a:pt x="3125357" y="1299048"/>
                  </a:lnTo>
                  <a:lnTo>
                    <a:pt x="0" y="129904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4E6A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125357" cy="1356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5400000">
            <a:off x="652597" y="2249143"/>
            <a:ext cx="6540920" cy="5788715"/>
          </a:xfrm>
          <a:custGeom>
            <a:avLst/>
            <a:gdLst/>
            <a:ahLst/>
            <a:cxnLst/>
            <a:rect r="r" b="b" t="t" l="l"/>
            <a:pathLst>
              <a:path h="5788715" w="6540920">
                <a:moveTo>
                  <a:pt x="0" y="0"/>
                </a:moveTo>
                <a:lnTo>
                  <a:pt x="6540920" y="0"/>
                </a:lnTo>
                <a:lnTo>
                  <a:pt x="6540920" y="5788714"/>
                </a:lnTo>
                <a:lnTo>
                  <a:pt x="0" y="5788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658130" y="2833261"/>
            <a:ext cx="4620479" cy="462047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908652" y="3083791"/>
            <a:ext cx="4119434" cy="4119418"/>
            <a:chOff x="0" y="0"/>
            <a:chExt cx="6350000" cy="63499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9956" t="0" r="-40042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true" flipV="false" rot="0">
            <a:off x="16647320" y="4882143"/>
            <a:ext cx="314935" cy="522713"/>
          </a:xfrm>
          <a:custGeom>
            <a:avLst/>
            <a:gdLst/>
            <a:ahLst/>
            <a:cxnLst/>
            <a:rect r="r" b="b" t="t" l="l"/>
            <a:pathLst>
              <a:path h="522713" w="314935">
                <a:moveTo>
                  <a:pt x="314935" y="0"/>
                </a:moveTo>
                <a:lnTo>
                  <a:pt x="0" y="0"/>
                </a:lnTo>
                <a:lnTo>
                  <a:pt x="0" y="522714"/>
                </a:lnTo>
                <a:lnTo>
                  <a:pt x="314935" y="522714"/>
                </a:lnTo>
                <a:lnTo>
                  <a:pt x="31493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721204" y="8950804"/>
            <a:ext cx="614993" cy="61499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C99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353376" y="1420116"/>
            <a:ext cx="614993" cy="61499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962255" y="7203209"/>
            <a:ext cx="575139" cy="57513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D6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326006" y="2484508"/>
            <a:ext cx="385661" cy="38566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928545" y="3594998"/>
            <a:ext cx="6941368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4700">
                <a:solidFill>
                  <a:srgbClr val="4E6AFF"/>
                </a:solidFill>
                <a:latin typeface="Archivo Black Bold"/>
              </a:rPr>
              <a:t>A SEPARATE ENVIRONMENT FOR </a:t>
            </a:r>
          </a:p>
          <a:p>
            <a:pPr marL="0" indent="0" lvl="0">
              <a:lnSpc>
                <a:spcPts val="5170"/>
              </a:lnSpc>
            </a:pPr>
            <a:r>
              <a:rPr lang="en-US" sz="4700">
                <a:solidFill>
                  <a:srgbClr val="4E6AFF"/>
                </a:solidFill>
                <a:latin typeface="Archivo Black Bold"/>
              </a:rPr>
              <a:t>ALUMNI, STUDENTS AND UNIVERSITIES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21552" y="2546807"/>
            <a:ext cx="3780638" cy="5689550"/>
            <a:chOff x="0" y="0"/>
            <a:chExt cx="995724" cy="14984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5724" cy="1498482"/>
            </a:xfrm>
            <a:custGeom>
              <a:avLst/>
              <a:gdLst/>
              <a:ahLst/>
              <a:cxnLst/>
              <a:rect r="r" b="b" t="t" l="l"/>
              <a:pathLst>
                <a:path h="1498482" w="995724">
                  <a:moveTo>
                    <a:pt x="0" y="0"/>
                  </a:moveTo>
                  <a:lnTo>
                    <a:pt x="995724" y="0"/>
                  </a:lnTo>
                  <a:lnTo>
                    <a:pt x="995724" y="1498482"/>
                  </a:lnTo>
                  <a:lnTo>
                    <a:pt x="0" y="14984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A1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95724" cy="155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85773" y="2546807"/>
            <a:ext cx="3780638" cy="5689550"/>
            <a:chOff x="0" y="0"/>
            <a:chExt cx="995724" cy="14984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5724" cy="1498482"/>
            </a:xfrm>
            <a:custGeom>
              <a:avLst/>
              <a:gdLst/>
              <a:ahLst/>
              <a:cxnLst/>
              <a:rect r="r" b="b" t="t" l="l"/>
              <a:pathLst>
                <a:path h="1498482" w="995724">
                  <a:moveTo>
                    <a:pt x="0" y="0"/>
                  </a:moveTo>
                  <a:lnTo>
                    <a:pt x="995724" y="0"/>
                  </a:lnTo>
                  <a:lnTo>
                    <a:pt x="995724" y="1498482"/>
                  </a:lnTo>
                  <a:lnTo>
                    <a:pt x="0" y="14984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4E6A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995724" cy="155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478662" y="2546807"/>
            <a:ext cx="3780638" cy="5689550"/>
            <a:chOff x="0" y="0"/>
            <a:chExt cx="995724" cy="149848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95724" cy="1498482"/>
            </a:xfrm>
            <a:custGeom>
              <a:avLst/>
              <a:gdLst/>
              <a:ahLst/>
              <a:cxnLst/>
              <a:rect r="r" b="b" t="t" l="l"/>
              <a:pathLst>
                <a:path h="1498482" w="995724">
                  <a:moveTo>
                    <a:pt x="0" y="0"/>
                  </a:moveTo>
                  <a:lnTo>
                    <a:pt x="995724" y="0"/>
                  </a:lnTo>
                  <a:lnTo>
                    <a:pt x="995724" y="1498482"/>
                  </a:lnTo>
                  <a:lnTo>
                    <a:pt x="0" y="14984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4D69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995724" cy="155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724766" y="2871920"/>
            <a:ext cx="1774211" cy="177421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588987" y="2871920"/>
            <a:ext cx="1774211" cy="177421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481875" y="2871920"/>
            <a:ext cx="1774211" cy="177421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D6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071853" y="2348909"/>
            <a:ext cx="395796" cy="39579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C99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6879385" y="7933842"/>
            <a:ext cx="605029" cy="60502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D6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387875" y="2348909"/>
            <a:ext cx="395796" cy="39579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523654" y="8038459"/>
            <a:ext cx="395796" cy="39579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028700" y="2986220"/>
            <a:ext cx="3777914" cy="194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0"/>
              </a:lnSpc>
              <a:spcBef>
                <a:spcPct val="0"/>
              </a:spcBef>
            </a:pPr>
            <a:r>
              <a:rPr lang="en-US" sz="6000">
                <a:solidFill>
                  <a:srgbClr val="4E6AFF"/>
                </a:solidFill>
                <a:latin typeface="Archivo Black Bold"/>
              </a:rPr>
              <a:t>HOW DO WE HELP?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935956" y="3560906"/>
            <a:ext cx="1338930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0"/>
              </a:lnSpc>
            </a:pPr>
            <a:r>
              <a:rPr lang="en-US" sz="6000">
                <a:solidFill>
                  <a:srgbClr val="FFFFFF"/>
                </a:solidFill>
                <a:latin typeface="Archivo Black Bold"/>
              </a:rPr>
              <a:t>01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806627" y="3560906"/>
            <a:ext cx="1338930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0"/>
              </a:lnSpc>
            </a:pPr>
            <a:r>
              <a:rPr lang="en-US" sz="6000">
                <a:solidFill>
                  <a:srgbClr val="FFFFFF"/>
                </a:solidFill>
                <a:latin typeface="Archivo Black Bold"/>
              </a:rPr>
              <a:t>02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699516" y="3560906"/>
            <a:ext cx="1338930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0"/>
              </a:lnSpc>
            </a:pPr>
            <a:r>
              <a:rPr lang="en-US" sz="6000">
                <a:solidFill>
                  <a:srgbClr val="FFFFFF"/>
                </a:solidFill>
                <a:latin typeface="Archivo Black Bold"/>
              </a:rPr>
              <a:t>03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18441" y="5334432"/>
            <a:ext cx="3998432" cy="319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 Italics"/>
              </a:rPr>
              <a:t>Alum-Connect provides a isolated environment facility to the respective colleges to keep a track of their alumni and students allowing alumni to post exciting job opportunities for the students! 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137232" y="4778793"/>
            <a:ext cx="3006768" cy="2252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Poppins Italics"/>
              </a:rPr>
              <a:t>A university can create their separate page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807947" y="4788318"/>
            <a:ext cx="3006768" cy="257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Poppins Italics"/>
              </a:rPr>
              <a:t>Alumni of the respective colleges can join to these pages!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872617" y="4788318"/>
            <a:ext cx="3006768" cy="205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Poppins Italics"/>
              </a:rPr>
              <a:t>Students get daily updates and exciting job opportunities!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516066" y="4735288"/>
            <a:ext cx="1033857" cy="103385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C99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549923" y="3209310"/>
            <a:ext cx="459099" cy="45909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972202" y="3859860"/>
            <a:ext cx="684062" cy="68406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D6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173495" y="2511087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7" y="0"/>
                </a:lnTo>
                <a:lnTo>
                  <a:pt x="12530617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532609" y="1129594"/>
            <a:ext cx="5049644" cy="111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8"/>
              </a:lnSpc>
            </a:pPr>
            <a:r>
              <a:rPr lang="en-US" sz="5900">
                <a:solidFill>
                  <a:srgbClr val="4E6AFF"/>
                </a:solidFill>
                <a:latin typeface="Archivo Black Bold"/>
              </a:rPr>
              <a:t>THE</a:t>
            </a:r>
          </a:p>
          <a:p>
            <a:pPr algn="l" marL="0" indent="0" lvl="0">
              <a:lnSpc>
                <a:spcPts val="3608"/>
              </a:lnSpc>
              <a:spcBef>
                <a:spcPct val="0"/>
              </a:spcBef>
            </a:pPr>
            <a:r>
              <a:rPr lang="en-US" sz="4400">
                <a:solidFill>
                  <a:srgbClr val="4E6AFF"/>
                </a:solidFill>
                <a:latin typeface="Archivo Black Bold"/>
              </a:rPr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4481" y="1028700"/>
            <a:ext cx="5060743" cy="8229600"/>
            <a:chOff x="0" y="0"/>
            <a:chExt cx="1332870" cy="21674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2870" cy="2167467"/>
            </a:xfrm>
            <a:custGeom>
              <a:avLst/>
              <a:gdLst/>
              <a:ahLst/>
              <a:cxnLst/>
              <a:rect r="r" b="b" t="t" l="l"/>
              <a:pathLst>
                <a:path h="2167467" w="1332870">
                  <a:moveTo>
                    <a:pt x="0" y="0"/>
                  </a:moveTo>
                  <a:lnTo>
                    <a:pt x="1332870" y="0"/>
                  </a:lnTo>
                  <a:lnTo>
                    <a:pt x="133287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4E6A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32870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779668" y="2672270"/>
            <a:ext cx="1033857" cy="103385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C99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32705" y="2100689"/>
            <a:ext cx="459099" cy="45909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13525" y="1988208"/>
            <a:ext cx="684062" cy="68406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D6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7726187" y="1437544"/>
            <a:ext cx="4118183" cy="8027586"/>
          </a:xfrm>
          <a:custGeom>
            <a:avLst/>
            <a:gdLst/>
            <a:ahLst/>
            <a:cxnLst/>
            <a:rect r="r" b="b" t="t" l="l"/>
            <a:pathLst>
              <a:path h="8027586" w="4118183">
                <a:moveTo>
                  <a:pt x="0" y="0"/>
                </a:moveTo>
                <a:lnTo>
                  <a:pt x="4118183" y="0"/>
                </a:lnTo>
                <a:lnTo>
                  <a:pt x="4118183" y="8027586"/>
                </a:lnTo>
                <a:lnTo>
                  <a:pt x="0" y="8027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68" b="-5994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2072970" y="3585121"/>
            <a:ext cx="4270223" cy="5860882"/>
          </a:xfrm>
          <a:custGeom>
            <a:avLst/>
            <a:gdLst/>
            <a:ahLst/>
            <a:cxnLst/>
            <a:rect r="r" b="b" t="t" l="l"/>
            <a:pathLst>
              <a:path h="5860882" w="4270223">
                <a:moveTo>
                  <a:pt x="0" y="0"/>
                </a:moveTo>
                <a:lnTo>
                  <a:pt x="4270223" y="0"/>
                </a:lnTo>
                <a:lnTo>
                  <a:pt x="4270223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56014" y="3037989"/>
            <a:ext cx="4337677" cy="119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4451">
                <a:solidFill>
                  <a:srgbClr val="FFDE59"/>
                </a:solidFill>
                <a:latin typeface="Archivo Black Bold"/>
              </a:rPr>
              <a:t>ALUMN</a:t>
            </a:r>
            <a:r>
              <a:rPr lang="en-US" sz="4451">
                <a:solidFill>
                  <a:srgbClr val="000000"/>
                </a:solidFill>
                <a:latin typeface="Archivo Black Bold"/>
              </a:rPr>
              <a:t>X</a:t>
            </a:r>
            <a:r>
              <a:rPr lang="en-US" sz="4451">
                <a:solidFill>
                  <a:srgbClr val="FFDE59"/>
                </a:solidFill>
                <a:latin typeface="Archivo Black Bold"/>
              </a:rPr>
              <a:t> </a:t>
            </a:r>
          </a:p>
          <a:p>
            <a:pPr algn="ctr">
              <a:lnSpc>
                <a:spcPts val="2386"/>
              </a:lnSpc>
            </a:pPr>
          </a:p>
          <a:p>
            <a:pPr algn="ctr" marL="0" indent="0" lvl="0">
              <a:lnSpc>
                <a:spcPts val="2386"/>
              </a:lnSpc>
            </a:pPr>
            <a:r>
              <a:rPr lang="en-US" sz="2251">
                <a:solidFill>
                  <a:srgbClr val="FFFFFF"/>
                </a:solidFill>
                <a:latin typeface="Archivo Black Bold"/>
              </a:rPr>
              <a:t> THE CHAT BOT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418707" y="3093949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83874" y="4916668"/>
            <a:ext cx="3881957" cy="255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chivo Black"/>
              </a:rPr>
              <a:t>an AI chat bot based on NLP and AI methodologies to help and understand you!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7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744" y="-283567"/>
            <a:ext cx="18663487" cy="1061453"/>
            <a:chOff x="0" y="0"/>
            <a:chExt cx="4915486" cy="279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5486" cy="279560"/>
            </a:xfrm>
            <a:custGeom>
              <a:avLst/>
              <a:gdLst/>
              <a:ahLst/>
              <a:cxnLst/>
              <a:rect r="r" b="b" t="t" l="l"/>
              <a:pathLst>
                <a:path h="279560" w="4915486">
                  <a:moveTo>
                    <a:pt x="0" y="0"/>
                  </a:moveTo>
                  <a:lnTo>
                    <a:pt x="4915486" y="0"/>
                  </a:lnTo>
                  <a:lnTo>
                    <a:pt x="4915486" y="279560"/>
                  </a:lnTo>
                  <a:lnTo>
                    <a:pt x="0" y="279560"/>
                  </a:lnTo>
                  <a:close/>
                </a:path>
              </a:pathLst>
            </a:custGeom>
            <a:solidFill>
              <a:srgbClr val="4E6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15486" cy="3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3230" y="247159"/>
            <a:ext cx="297045" cy="2970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07742" y="247159"/>
            <a:ext cx="297045" cy="2970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2255" y="247159"/>
            <a:ext cx="297045" cy="2970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83191" y="2185035"/>
            <a:ext cx="16521617" cy="7534009"/>
          </a:xfrm>
          <a:custGeom>
            <a:avLst/>
            <a:gdLst/>
            <a:ahLst/>
            <a:cxnLst/>
            <a:rect r="r" b="b" t="t" l="l"/>
            <a:pathLst>
              <a:path h="7534009" w="16521617">
                <a:moveTo>
                  <a:pt x="0" y="0"/>
                </a:moveTo>
                <a:lnTo>
                  <a:pt x="16521618" y="0"/>
                </a:lnTo>
                <a:lnTo>
                  <a:pt x="16521618" y="7534009"/>
                </a:lnTo>
                <a:lnTo>
                  <a:pt x="0" y="7534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1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883191" y="1228725"/>
            <a:ext cx="10260133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0"/>
              </a:lnSpc>
              <a:spcBef>
                <a:spcPct val="0"/>
              </a:spcBef>
            </a:pPr>
            <a:r>
              <a:rPr lang="en-US" sz="6000">
                <a:solidFill>
                  <a:srgbClr val="4E6AFF"/>
                </a:solidFill>
                <a:latin typeface="Archivo Black Bold"/>
              </a:rPr>
              <a:t>MINIMILASTIC DESIGNS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7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8955" y="2145968"/>
            <a:ext cx="16609035" cy="7519428"/>
          </a:xfrm>
          <a:custGeom>
            <a:avLst/>
            <a:gdLst/>
            <a:ahLst/>
            <a:cxnLst/>
            <a:rect r="r" b="b" t="t" l="l"/>
            <a:pathLst>
              <a:path h="7519428" w="16609035">
                <a:moveTo>
                  <a:pt x="0" y="0"/>
                </a:moveTo>
                <a:lnTo>
                  <a:pt x="16609035" y="0"/>
                </a:lnTo>
                <a:lnTo>
                  <a:pt x="16609035" y="7519428"/>
                </a:lnTo>
                <a:lnTo>
                  <a:pt x="0" y="751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" t="0" r="-9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8955" y="2750768"/>
            <a:ext cx="5403415" cy="1195714"/>
            <a:chOff x="0" y="0"/>
            <a:chExt cx="1423122" cy="314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23122" cy="314920"/>
            </a:xfrm>
            <a:custGeom>
              <a:avLst/>
              <a:gdLst/>
              <a:ahLst/>
              <a:cxnLst/>
              <a:rect r="r" b="b" t="t" l="l"/>
              <a:pathLst>
                <a:path h="314920" w="1423122">
                  <a:moveTo>
                    <a:pt x="0" y="0"/>
                  </a:moveTo>
                  <a:lnTo>
                    <a:pt x="1423122" y="0"/>
                  </a:lnTo>
                  <a:lnTo>
                    <a:pt x="1423122" y="314920"/>
                  </a:lnTo>
                  <a:lnTo>
                    <a:pt x="0" y="314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23122" cy="372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83191" y="1228725"/>
            <a:ext cx="7065996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0"/>
              </a:lnSpc>
              <a:spcBef>
                <a:spcPct val="0"/>
              </a:spcBef>
            </a:pPr>
            <a:r>
              <a:rPr lang="en-US" sz="6000">
                <a:solidFill>
                  <a:srgbClr val="4E6AFF"/>
                </a:solidFill>
                <a:latin typeface="Archivo Black Bold"/>
              </a:rPr>
              <a:t>THE FEATURES!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77406" y="2750768"/>
            <a:ext cx="5188586" cy="1195714"/>
            <a:chOff x="0" y="0"/>
            <a:chExt cx="1366541" cy="3149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66541" cy="314920"/>
            </a:xfrm>
            <a:custGeom>
              <a:avLst/>
              <a:gdLst/>
              <a:ahLst/>
              <a:cxnLst/>
              <a:rect r="r" b="b" t="t" l="l"/>
              <a:pathLst>
                <a:path h="314920" w="1366541">
                  <a:moveTo>
                    <a:pt x="0" y="0"/>
                  </a:moveTo>
                  <a:lnTo>
                    <a:pt x="1366541" y="0"/>
                  </a:lnTo>
                  <a:lnTo>
                    <a:pt x="1366541" y="314920"/>
                  </a:lnTo>
                  <a:lnTo>
                    <a:pt x="0" y="314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66541" cy="372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667911" y="2750768"/>
            <a:ext cx="5410080" cy="1195714"/>
            <a:chOff x="0" y="0"/>
            <a:chExt cx="1424877" cy="3149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24877" cy="314920"/>
            </a:xfrm>
            <a:custGeom>
              <a:avLst/>
              <a:gdLst/>
              <a:ahLst/>
              <a:cxnLst/>
              <a:rect r="r" b="b" t="t" l="l"/>
              <a:pathLst>
                <a:path h="314920" w="1424877">
                  <a:moveTo>
                    <a:pt x="0" y="0"/>
                  </a:moveTo>
                  <a:lnTo>
                    <a:pt x="1424877" y="0"/>
                  </a:lnTo>
                  <a:lnTo>
                    <a:pt x="1424877" y="314920"/>
                  </a:lnTo>
                  <a:lnTo>
                    <a:pt x="0" y="314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424877" cy="372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8955" y="4182909"/>
            <a:ext cx="5403415" cy="1195714"/>
            <a:chOff x="0" y="0"/>
            <a:chExt cx="1423122" cy="3149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23122" cy="314920"/>
            </a:xfrm>
            <a:custGeom>
              <a:avLst/>
              <a:gdLst/>
              <a:ahLst/>
              <a:cxnLst/>
              <a:rect r="r" b="b" t="t" l="l"/>
              <a:pathLst>
                <a:path h="314920" w="1423122">
                  <a:moveTo>
                    <a:pt x="0" y="0"/>
                  </a:moveTo>
                  <a:lnTo>
                    <a:pt x="1423122" y="0"/>
                  </a:lnTo>
                  <a:lnTo>
                    <a:pt x="1423122" y="314920"/>
                  </a:lnTo>
                  <a:lnTo>
                    <a:pt x="0" y="314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423122" cy="372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68955" y="6402584"/>
            <a:ext cx="7823388" cy="3336820"/>
            <a:chOff x="0" y="0"/>
            <a:chExt cx="2060481" cy="8788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60481" cy="878833"/>
            </a:xfrm>
            <a:custGeom>
              <a:avLst/>
              <a:gdLst/>
              <a:ahLst/>
              <a:cxnLst/>
              <a:rect r="r" b="b" t="t" l="l"/>
              <a:pathLst>
                <a:path h="878833" w="2060481">
                  <a:moveTo>
                    <a:pt x="0" y="0"/>
                  </a:moveTo>
                  <a:lnTo>
                    <a:pt x="2060481" y="0"/>
                  </a:lnTo>
                  <a:lnTo>
                    <a:pt x="2060481" y="878833"/>
                  </a:lnTo>
                  <a:lnTo>
                    <a:pt x="0" y="87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060481" cy="935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7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9391" y="1656835"/>
            <a:ext cx="16569952" cy="7601465"/>
            <a:chOff x="0" y="0"/>
            <a:chExt cx="22093269" cy="101352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93269" cy="10135287"/>
            </a:xfrm>
            <a:custGeom>
              <a:avLst/>
              <a:gdLst/>
              <a:ahLst/>
              <a:cxnLst/>
              <a:rect r="r" b="b" t="t" l="l"/>
              <a:pathLst>
                <a:path h="10135287" w="22093269">
                  <a:moveTo>
                    <a:pt x="0" y="0"/>
                  </a:moveTo>
                  <a:lnTo>
                    <a:pt x="22093269" y="0"/>
                  </a:lnTo>
                  <a:lnTo>
                    <a:pt x="22093269" y="10135287"/>
                  </a:lnTo>
                  <a:lnTo>
                    <a:pt x="0" y="10135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980331"/>
              <a:ext cx="7152084" cy="1444511"/>
              <a:chOff x="0" y="0"/>
              <a:chExt cx="1559239" cy="31492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559239" cy="314920"/>
              </a:xfrm>
              <a:custGeom>
                <a:avLst/>
                <a:gdLst/>
                <a:ahLst/>
                <a:cxnLst/>
                <a:rect r="r" b="b" t="t" l="l"/>
                <a:pathLst>
                  <a:path h="314920" w="1559239">
                    <a:moveTo>
                      <a:pt x="0" y="0"/>
                    </a:moveTo>
                    <a:lnTo>
                      <a:pt x="1559239" y="0"/>
                    </a:lnTo>
                    <a:lnTo>
                      <a:pt x="1559239" y="314920"/>
                    </a:lnTo>
                    <a:lnTo>
                      <a:pt x="0" y="31492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1559239" cy="3720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7470592" y="980331"/>
              <a:ext cx="7152084" cy="1444511"/>
              <a:chOff x="0" y="0"/>
              <a:chExt cx="1559239" cy="31492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559239" cy="314920"/>
              </a:xfrm>
              <a:custGeom>
                <a:avLst/>
                <a:gdLst/>
                <a:ahLst/>
                <a:cxnLst/>
                <a:rect r="r" b="b" t="t" l="l"/>
                <a:pathLst>
                  <a:path h="314920" w="1559239">
                    <a:moveTo>
                      <a:pt x="0" y="0"/>
                    </a:moveTo>
                    <a:lnTo>
                      <a:pt x="1559239" y="0"/>
                    </a:lnTo>
                    <a:lnTo>
                      <a:pt x="1559239" y="314920"/>
                    </a:lnTo>
                    <a:lnTo>
                      <a:pt x="0" y="31492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1559239" cy="3720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4941185" y="980331"/>
              <a:ext cx="7152084" cy="1444511"/>
              <a:chOff x="0" y="0"/>
              <a:chExt cx="1559239" cy="31492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59239" cy="314920"/>
              </a:xfrm>
              <a:custGeom>
                <a:avLst/>
                <a:gdLst/>
                <a:ahLst/>
                <a:cxnLst/>
                <a:rect r="r" b="b" t="t" l="l"/>
                <a:pathLst>
                  <a:path h="314920" w="1559239">
                    <a:moveTo>
                      <a:pt x="0" y="0"/>
                    </a:moveTo>
                    <a:lnTo>
                      <a:pt x="1559239" y="0"/>
                    </a:lnTo>
                    <a:lnTo>
                      <a:pt x="1559239" y="314920"/>
                    </a:lnTo>
                    <a:lnTo>
                      <a:pt x="0" y="31492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1559239" cy="3720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318508" y="3869983"/>
              <a:ext cx="9989902" cy="6265304"/>
              <a:chOff x="0" y="0"/>
              <a:chExt cx="2177916" cy="13659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77916" cy="1365910"/>
              </a:xfrm>
              <a:custGeom>
                <a:avLst/>
                <a:gdLst/>
                <a:ahLst/>
                <a:cxnLst/>
                <a:rect r="r" b="b" t="t" l="l"/>
                <a:pathLst>
                  <a:path h="1365910" w="2177916">
                    <a:moveTo>
                      <a:pt x="0" y="0"/>
                    </a:moveTo>
                    <a:lnTo>
                      <a:pt x="2177916" y="0"/>
                    </a:lnTo>
                    <a:lnTo>
                      <a:pt x="2177916" y="1365910"/>
                    </a:lnTo>
                    <a:lnTo>
                      <a:pt x="0" y="13659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2177916" cy="14230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1280792" y="3869983"/>
              <a:ext cx="9989902" cy="6265304"/>
              <a:chOff x="0" y="0"/>
              <a:chExt cx="2177916" cy="136591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177916" cy="1365910"/>
              </a:xfrm>
              <a:custGeom>
                <a:avLst/>
                <a:gdLst/>
                <a:ahLst/>
                <a:cxnLst/>
                <a:rect r="r" b="b" t="t" l="l"/>
                <a:pathLst>
                  <a:path h="1365910" w="2177916">
                    <a:moveTo>
                      <a:pt x="0" y="0"/>
                    </a:moveTo>
                    <a:lnTo>
                      <a:pt x="2177916" y="0"/>
                    </a:lnTo>
                    <a:lnTo>
                      <a:pt x="2177916" y="1365910"/>
                    </a:lnTo>
                    <a:lnTo>
                      <a:pt x="0" y="13659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57150"/>
                <a:ext cx="2177916" cy="14230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9" id="19"/>
          <p:cNvSpPr txBox="true"/>
          <p:nvPr/>
        </p:nvSpPr>
        <p:spPr>
          <a:xfrm rot="0">
            <a:off x="559391" y="774382"/>
            <a:ext cx="10260133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0"/>
              </a:lnSpc>
              <a:spcBef>
                <a:spcPct val="0"/>
              </a:spcBef>
            </a:pPr>
            <a:r>
              <a:rPr lang="en-US" sz="6000">
                <a:solidFill>
                  <a:srgbClr val="4E6AFF"/>
                </a:solidFill>
                <a:latin typeface="Archivo Black Bold"/>
              </a:rPr>
              <a:t>ADDITIONAL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DAF_GTw19F8</dc:identifier>
  <dcterms:modified xsi:type="dcterms:W3CDTF">2011-08-01T06:04:30Z</dcterms:modified>
  <cp:revision>1</cp:revision>
  <dc:title>Hackathon-Website</dc:title>
</cp:coreProperties>
</file>