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6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74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3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53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1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7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26F4-43CB-4171-8EAC-40DDE2BF6FDB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4F87-6E44-4904-ADB9-3EB30113E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7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2972A3-A6C1-B91B-01C7-9BF52981E764}"/>
              </a:ext>
            </a:extLst>
          </p:cNvPr>
          <p:cNvSpPr/>
          <p:nvPr/>
        </p:nvSpPr>
        <p:spPr>
          <a:xfrm>
            <a:off x="2750431" y="2970747"/>
            <a:ext cx="1042697" cy="9840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Table Booking System</a:t>
            </a:r>
            <a:endParaRPr lang="en-IN" sz="101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26B84B-520D-36F2-0E78-467C49EB1B9D}"/>
              </a:ext>
            </a:extLst>
          </p:cNvPr>
          <p:cNvSpPr/>
          <p:nvPr/>
        </p:nvSpPr>
        <p:spPr>
          <a:xfrm>
            <a:off x="0" y="-8933"/>
            <a:ext cx="6858000" cy="3044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Schema</a:t>
            </a:r>
            <a:endParaRPr lang="en-IN" sz="1013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57D5F7-0191-9D7D-9528-28A6A8A57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95665"/>
              </p:ext>
            </p:extLst>
          </p:nvPr>
        </p:nvGraphicFramePr>
        <p:xfrm>
          <a:off x="2344940" y="687516"/>
          <a:ext cx="1853680" cy="1143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53680">
                  <a:extLst>
                    <a:ext uri="{9D8B030D-6E8A-4147-A177-3AD203B41FA5}">
                      <a16:colId xmlns:a16="http://schemas.microsoft.com/office/drawing/2014/main" val="1604772042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Management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8302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Name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Customer_Id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Password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331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BC1E87-0D2C-4B23-FD5E-3A2C9E79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5819"/>
              </p:ext>
            </p:extLst>
          </p:nvPr>
        </p:nvGraphicFramePr>
        <p:xfrm>
          <a:off x="106450" y="2708411"/>
          <a:ext cx="1708900" cy="1508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08900">
                  <a:extLst>
                    <a:ext uri="{9D8B030D-6E8A-4147-A177-3AD203B41FA5}">
                      <a16:colId xmlns:a16="http://schemas.microsoft.com/office/drawing/2014/main" val="1604772042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Restaurant Management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8302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Restaurant_Id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Name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Location </a:t>
                      </a:r>
                    </a:p>
                    <a:p>
                      <a:r>
                        <a:rPr lang="en-US" sz="1200" dirty="0" err="1"/>
                        <a:t>Total_Table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 err="1"/>
                        <a:t>Sitting_Capacity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331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1DBCFA-6D8E-6E85-48A8-2AA8ACCE1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21284"/>
              </p:ext>
            </p:extLst>
          </p:nvPr>
        </p:nvGraphicFramePr>
        <p:xfrm>
          <a:off x="4459331" y="2682991"/>
          <a:ext cx="2310880" cy="1559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10880">
                  <a:extLst>
                    <a:ext uri="{9D8B030D-6E8A-4147-A177-3AD203B41FA5}">
                      <a16:colId xmlns:a16="http://schemas.microsoft.com/office/drawing/2014/main" val="1604772042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 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8302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Booking_Id</a:t>
                      </a:r>
                      <a:endParaRPr lang="en-US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Restaurant_Id</a:t>
                      </a:r>
                      <a:endParaRPr lang="en-US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Customer_Id</a:t>
                      </a:r>
                      <a:endParaRPr lang="en-US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Arriving_Time</a:t>
                      </a:r>
                      <a:endParaRPr lang="en-US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Leave_Time</a:t>
                      </a:r>
                      <a:endParaRPr lang="en-US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People_Quantity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3319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9C59A0B-C0FC-9288-677B-D44553672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02220"/>
              </p:ext>
            </p:extLst>
          </p:nvPr>
        </p:nvGraphicFramePr>
        <p:xfrm>
          <a:off x="2344940" y="5140518"/>
          <a:ext cx="1853680" cy="1193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53680">
                  <a:extLst>
                    <a:ext uri="{9D8B030D-6E8A-4147-A177-3AD203B41FA5}">
                      <a16:colId xmlns:a16="http://schemas.microsoft.com/office/drawing/2014/main" val="1604772042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Management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8302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Customer_Id</a:t>
                      </a:r>
                      <a:endParaRPr lang="en-US" sz="120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Password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Or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Auth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3319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F09A19-0E8F-49A1-9AF8-18BD2AF0AFF1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V="1">
            <a:off x="3271780" y="1830516"/>
            <a:ext cx="0" cy="11402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396988-87A2-5014-DD6D-35E5EA7491EF}"/>
              </a:ext>
            </a:extLst>
          </p:cNvPr>
          <p:cNvCxnSpPr>
            <a:stCxn id="2" idx="6"/>
            <a:endCxn id="12" idx="1"/>
          </p:cNvCxnSpPr>
          <p:nvPr/>
        </p:nvCxnSpPr>
        <p:spPr>
          <a:xfrm>
            <a:off x="3793128" y="3462791"/>
            <a:ext cx="6662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DCC241-7E55-BD4B-BC79-F6B3846805C7}"/>
              </a:ext>
            </a:extLst>
          </p:cNvPr>
          <p:cNvCxnSpPr>
            <a:stCxn id="2" idx="2"/>
            <a:endCxn id="11" idx="3"/>
          </p:cNvCxnSpPr>
          <p:nvPr/>
        </p:nvCxnSpPr>
        <p:spPr>
          <a:xfrm flipH="1">
            <a:off x="1815350" y="3462791"/>
            <a:ext cx="935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EF181C-5EAD-C7A3-2940-CADBCB7ED38B}"/>
              </a:ext>
            </a:extLst>
          </p:cNvPr>
          <p:cNvCxnSpPr>
            <a:stCxn id="2" idx="4"/>
            <a:endCxn id="14" idx="0"/>
          </p:cNvCxnSpPr>
          <p:nvPr/>
        </p:nvCxnSpPr>
        <p:spPr>
          <a:xfrm>
            <a:off x="3271780" y="3954835"/>
            <a:ext cx="0" cy="11856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0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53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Vaishnav_Government Engineering College Ajmer</dc:creator>
  <cp:lastModifiedBy>Manoj Vaishnav_Government Engineering College Ajmer</cp:lastModifiedBy>
  <cp:revision>68</cp:revision>
  <dcterms:created xsi:type="dcterms:W3CDTF">2023-12-05T14:13:52Z</dcterms:created>
  <dcterms:modified xsi:type="dcterms:W3CDTF">2023-12-05T15:10:55Z</dcterms:modified>
</cp:coreProperties>
</file>