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37CA5E-0CFD-4CCD-B245-9AE72E68660C}" v="32" dt="2023-11-06T17:44:59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157" y="-4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4354-400F-4153-8EAD-61718CB9A321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4CAA-B14E-4907-8813-528E4AB65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15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4354-400F-4153-8EAD-61718CB9A321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4CAA-B14E-4907-8813-528E4AB65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49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4354-400F-4153-8EAD-61718CB9A321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4CAA-B14E-4907-8813-528E4AB65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63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4354-400F-4153-8EAD-61718CB9A321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4CAA-B14E-4907-8813-528E4AB65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94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4354-400F-4153-8EAD-61718CB9A321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4CAA-B14E-4907-8813-528E4AB65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17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4354-400F-4153-8EAD-61718CB9A321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4CAA-B14E-4907-8813-528E4AB65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5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4354-400F-4153-8EAD-61718CB9A321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4CAA-B14E-4907-8813-528E4AB65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11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4354-400F-4153-8EAD-61718CB9A321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4CAA-B14E-4907-8813-528E4AB65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05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4354-400F-4153-8EAD-61718CB9A321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4CAA-B14E-4907-8813-528E4AB65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5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4354-400F-4153-8EAD-61718CB9A321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4CAA-B14E-4907-8813-528E4AB65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89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4354-400F-4153-8EAD-61718CB9A321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4CAA-B14E-4907-8813-528E4AB65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70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54354-400F-4153-8EAD-61718CB9A321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E4CAA-B14E-4907-8813-528E4AB65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5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F2BEB7-DF1C-740B-B26E-4CA8AA98B33F}"/>
              </a:ext>
            </a:extLst>
          </p:cNvPr>
          <p:cNvSpPr/>
          <p:nvPr/>
        </p:nvSpPr>
        <p:spPr>
          <a:xfrm>
            <a:off x="2753360" y="4258056"/>
            <a:ext cx="1112520" cy="4165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800" dirty="0"/>
              <a:t>User Login Successfully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EB3A400F-682C-6F9B-8615-962BC911FBE8}"/>
              </a:ext>
            </a:extLst>
          </p:cNvPr>
          <p:cNvSpPr/>
          <p:nvPr/>
        </p:nvSpPr>
        <p:spPr>
          <a:xfrm>
            <a:off x="2753360" y="5030216"/>
            <a:ext cx="1112520" cy="7112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800" dirty="0"/>
              <a:t>Book A Table?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4C10F4-49F4-AC13-AF65-ADA34051A0D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309620" y="4674616"/>
            <a:ext cx="0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4C43DC-0E3A-C2BE-B80B-57933EA6642F}"/>
              </a:ext>
            </a:extLst>
          </p:cNvPr>
          <p:cNvCxnSpPr>
            <a:cxnSpLocks/>
            <a:stCxn id="5" idx="3"/>
            <a:endCxn id="108" idx="1"/>
          </p:cNvCxnSpPr>
          <p:nvPr/>
        </p:nvCxnSpPr>
        <p:spPr>
          <a:xfrm flipV="1">
            <a:off x="3865880" y="5382239"/>
            <a:ext cx="755174" cy="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639DFD-3A96-152A-EAE5-C139BF871A72}"/>
              </a:ext>
            </a:extLst>
          </p:cNvPr>
          <p:cNvCxnSpPr>
            <a:stCxn id="5" idx="1"/>
          </p:cNvCxnSpPr>
          <p:nvPr/>
        </p:nvCxnSpPr>
        <p:spPr>
          <a:xfrm flipH="1">
            <a:off x="2265680" y="5385816"/>
            <a:ext cx="487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amond 13">
            <a:extLst>
              <a:ext uri="{FF2B5EF4-FFF2-40B4-BE49-F238E27FC236}">
                <a16:creationId xmlns:a16="http://schemas.microsoft.com/office/drawing/2014/main" id="{A961F939-7AAA-630B-2DD2-D75841D044BD}"/>
              </a:ext>
            </a:extLst>
          </p:cNvPr>
          <p:cNvSpPr/>
          <p:nvPr/>
        </p:nvSpPr>
        <p:spPr>
          <a:xfrm>
            <a:off x="1148080" y="5030216"/>
            <a:ext cx="1112520" cy="7112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IN" sz="800" dirty="0"/>
              <a:t>View Booked Table?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7B34EE-73E7-8B9F-7884-E6B760F2ABE5}"/>
              </a:ext>
            </a:extLst>
          </p:cNvPr>
          <p:cNvSpPr/>
          <p:nvPr/>
        </p:nvSpPr>
        <p:spPr>
          <a:xfrm>
            <a:off x="1206500" y="6335777"/>
            <a:ext cx="995680" cy="4013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800" dirty="0"/>
              <a:t>Show booked table no.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C5A316-9BFC-3C37-76E3-A535C69C847D}"/>
              </a:ext>
            </a:extLst>
          </p:cNvPr>
          <p:cNvSpPr/>
          <p:nvPr/>
        </p:nvSpPr>
        <p:spPr>
          <a:xfrm>
            <a:off x="2773680" y="6107176"/>
            <a:ext cx="1188720" cy="1635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800" dirty="0"/>
              <a:t>Server</a:t>
            </a:r>
          </a:p>
        </p:txBody>
      </p:sp>
      <p:sp>
        <p:nvSpPr>
          <p:cNvPr id="19" name="Flowchart: Direct Access Storage 18">
            <a:extLst>
              <a:ext uri="{FF2B5EF4-FFF2-40B4-BE49-F238E27FC236}">
                <a16:creationId xmlns:a16="http://schemas.microsoft.com/office/drawing/2014/main" id="{7981E3DC-2335-854F-680E-A867192CB265}"/>
              </a:ext>
            </a:extLst>
          </p:cNvPr>
          <p:cNvSpPr/>
          <p:nvPr/>
        </p:nvSpPr>
        <p:spPr>
          <a:xfrm rot="16200000">
            <a:off x="3078480" y="7209536"/>
            <a:ext cx="508000" cy="375920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>
            <a:noAutofit/>
          </a:bodyPr>
          <a:lstStyle/>
          <a:p>
            <a:pPr algn="ctr"/>
            <a:r>
              <a:rPr lang="en-IN" sz="800" dirty="0"/>
              <a:t>DB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2918A8-6764-3164-7EA2-E72F331F6394}"/>
              </a:ext>
            </a:extLst>
          </p:cNvPr>
          <p:cNvCxnSpPr>
            <a:stCxn id="17" idx="3"/>
          </p:cNvCxnSpPr>
          <p:nvPr/>
        </p:nvCxnSpPr>
        <p:spPr>
          <a:xfrm>
            <a:off x="2202180" y="6536437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B9BE624-29BE-8A0A-9379-1F28B928B532}"/>
              </a:ext>
            </a:extLst>
          </p:cNvPr>
          <p:cNvCxnSpPr>
            <a:stCxn id="18" idx="1"/>
            <a:endCxn id="17" idx="2"/>
          </p:cNvCxnSpPr>
          <p:nvPr/>
        </p:nvCxnSpPr>
        <p:spPr>
          <a:xfrm rot="10800000">
            <a:off x="1704340" y="6737097"/>
            <a:ext cx="1069340" cy="1879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B5C8DE-586B-F667-41E5-D5564F106373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>
            <a:off x="1704340" y="5741416"/>
            <a:ext cx="0" cy="594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8CD9AF3-1663-1216-2CC5-D82362CF6434}"/>
              </a:ext>
            </a:extLst>
          </p:cNvPr>
          <p:cNvCxnSpPr>
            <a:stCxn id="14" idx="1"/>
          </p:cNvCxnSpPr>
          <p:nvPr/>
        </p:nvCxnSpPr>
        <p:spPr>
          <a:xfrm flipH="1">
            <a:off x="802640" y="5385816"/>
            <a:ext cx="345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F0EB77F-43B8-DE75-5DE8-7280F60B46BC}"/>
              </a:ext>
            </a:extLst>
          </p:cNvPr>
          <p:cNvSpPr/>
          <p:nvPr/>
        </p:nvSpPr>
        <p:spPr>
          <a:xfrm>
            <a:off x="320040" y="5243582"/>
            <a:ext cx="477520" cy="2844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800" dirty="0"/>
              <a:t>Exit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EAA0C08-D3D0-5A55-36C8-2D44EB561474}"/>
              </a:ext>
            </a:extLst>
          </p:cNvPr>
          <p:cNvCxnSpPr>
            <a:cxnSpLocks/>
          </p:cNvCxnSpPr>
          <p:nvPr/>
        </p:nvCxnSpPr>
        <p:spPr>
          <a:xfrm flipH="1">
            <a:off x="3723640" y="5519392"/>
            <a:ext cx="861119" cy="58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8B69396-4943-DC59-0C20-E24CC0708DB1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3962400" y="6390268"/>
            <a:ext cx="557588" cy="5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F376244D-9143-42AE-75EC-066716D2D93C}"/>
              </a:ext>
            </a:extLst>
          </p:cNvPr>
          <p:cNvSpPr/>
          <p:nvPr/>
        </p:nvSpPr>
        <p:spPr>
          <a:xfrm>
            <a:off x="4519988" y="6033433"/>
            <a:ext cx="1014731" cy="71366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IN" sz="800" dirty="0"/>
              <a:t>Is Table Available?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C655FF-72F1-305E-0B7D-7CF0A6AC046C}"/>
              </a:ext>
            </a:extLst>
          </p:cNvPr>
          <p:cNvCxnSpPr>
            <a:cxnSpLocks/>
            <a:stCxn id="108" idx="2"/>
            <a:endCxn id="46" idx="0"/>
          </p:cNvCxnSpPr>
          <p:nvPr/>
        </p:nvCxnSpPr>
        <p:spPr>
          <a:xfrm flipH="1">
            <a:off x="5027354" y="5624255"/>
            <a:ext cx="85809" cy="40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22F0911-19D3-E24D-00DE-B84CDF740DCD}"/>
              </a:ext>
            </a:extLst>
          </p:cNvPr>
          <p:cNvCxnSpPr>
            <a:cxnSpLocks/>
            <a:stCxn id="108" idx="3"/>
            <a:endCxn id="52" idx="1"/>
          </p:cNvCxnSpPr>
          <p:nvPr/>
        </p:nvCxnSpPr>
        <p:spPr>
          <a:xfrm>
            <a:off x="5605271" y="5382239"/>
            <a:ext cx="718879" cy="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7818623-5055-CDBB-4FDA-8FB4ACD67B8B}"/>
              </a:ext>
            </a:extLst>
          </p:cNvPr>
          <p:cNvSpPr/>
          <p:nvPr/>
        </p:nvSpPr>
        <p:spPr>
          <a:xfrm>
            <a:off x="6324150" y="5243582"/>
            <a:ext cx="477520" cy="2844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800" dirty="0"/>
              <a:t>Exit</a:t>
            </a:r>
          </a:p>
        </p:txBody>
      </p:sp>
      <p:sp>
        <p:nvSpPr>
          <p:cNvPr id="54" name="Diamond 53">
            <a:extLst>
              <a:ext uri="{FF2B5EF4-FFF2-40B4-BE49-F238E27FC236}">
                <a16:creationId xmlns:a16="http://schemas.microsoft.com/office/drawing/2014/main" id="{937603A8-2287-CCEC-B886-0A8CE781C78E}"/>
              </a:ext>
            </a:extLst>
          </p:cNvPr>
          <p:cNvSpPr/>
          <p:nvPr/>
        </p:nvSpPr>
        <p:spPr>
          <a:xfrm>
            <a:off x="4583705" y="7966669"/>
            <a:ext cx="898525" cy="76066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sz="800" dirty="0"/>
              <a:t>Is Payment done?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0C9A5CB-21E7-A9F3-5F76-0F802C9A8AD9}"/>
              </a:ext>
            </a:extLst>
          </p:cNvPr>
          <p:cNvSpPr/>
          <p:nvPr/>
        </p:nvSpPr>
        <p:spPr>
          <a:xfrm>
            <a:off x="4624084" y="9086140"/>
            <a:ext cx="782318" cy="5943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800" dirty="0"/>
              <a:t>Table Booked Successfully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36C04750-F54D-F8CC-231C-5E4A17C014D1}"/>
              </a:ext>
            </a:extLst>
          </p:cNvPr>
          <p:cNvCxnSpPr>
            <a:stCxn id="62" idx="1"/>
            <a:endCxn id="18" idx="2"/>
          </p:cNvCxnSpPr>
          <p:nvPr/>
        </p:nvCxnSpPr>
        <p:spPr>
          <a:xfrm rot="10800000">
            <a:off x="3368040" y="7742934"/>
            <a:ext cx="1256044" cy="16403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BBD6B61-36DA-C7C0-0305-E2853DFA85A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63886" y="7986709"/>
            <a:ext cx="1500117" cy="1008635"/>
          </a:xfrm>
          <a:prstGeom prst="bentConnector3">
            <a:avLst>
              <a:gd name="adj1" fmla="val 9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163C58B-BE77-44B8-B06E-D23824FF0846}"/>
              </a:ext>
            </a:extLst>
          </p:cNvPr>
          <p:cNvCxnSpPr>
            <a:cxnSpLocks/>
            <a:stCxn id="62" idx="3"/>
            <a:endCxn id="78" idx="1"/>
          </p:cNvCxnSpPr>
          <p:nvPr/>
        </p:nvCxnSpPr>
        <p:spPr>
          <a:xfrm>
            <a:off x="5406402" y="9383320"/>
            <a:ext cx="591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F1D3DAF-68C1-8583-C5CC-198EAC838B52}"/>
              </a:ext>
            </a:extLst>
          </p:cNvPr>
          <p:cNvSpPr/>
          <p:nvPr/>
        </p:nvSpPr>
        <p:spPr>
          <a:xfrm>
            <a:off x="5997831" y="9241086"/>
            <a:ext cx="477520" cy="2844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800" dirty="0"/>
              <a:t>Exit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FABA130-8874-8B0D-0442-4AF9E4F04548}"/>
              </a:ext>
            </a:extLst>
          </p:cNvPr>
          <p:cNvSpPr txBox="1"/>
          <p:nvPr/>
        </p:nvSpPr>
        <p:spPr>
          <a:xfrm>
            <a:off x="4584759" y="3346212"/>
            <a:ext cx="337820" cy="2154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IN" sz="800" dirty="0"/>
              <a:t>Yes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A1BA1F9-E761-D1A1-5E68-38DA16D1D34B}"/>
              </a:ext>
            </a:extLst>
          </p:cNvPr>
          <p:cNvSpPr txBox="1"/>
          <p:nvPr/>
        </p:nvSpPr>
        <p:spPr>
          <a:xfrm>
            <a:off x="3876040" y="5188609"/>
            <a:ext cx="337820" cy="2154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IN" sz="800" dirty="0"/>
              <a:t>Yes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647D76A-BEAB-7997-2B4F-C6050A597AD1}"/>
              </a:ext>
            </a:extLst>
          </p:cNvPr>
          <p:cNvSpPr txBox="1"/>
          <p:nvPr/>
        </p:nvSpPr>
        <p:spPr>
          <a:xfrm>
            <a:off x="2388870" y="5188609"/>
            <a:ext cx="337820" cy="2154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IN" sz="800" dirty="0"/>
              <a:t>No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B01AFEB-F9DB-B4BA-438C-C766EE9F837B}"/>
              </a:ext>
            </a:extLst>
          </p:cNvPr>
          <p:cNvSpPr txBox="1"/>
          <p:nvPr/>
        </p:nvSpPr>
        <p:spPr>
          <a:xfrm>
            <a:off x="867410" y="5170372"/>
            <a:ext cx="337820" cy="2154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IN" sz="800" dirty="0"/>
              <a:t>No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E8D0754-770B-7C68-7E66-97CFD68CE8CA}"/>
              </a:ext>
            </a:extLst>
          </p:cNvPr>
          <p:cNvSpPr txBox="1"/>
          <p:nvPr/>
        </p:nvSpPr>
        <p:spPr>
          <a:xfrm>
            <a:off x="1673861" y="5867831"/>
            <a:ext cx="337820" cy="2154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IN" sz="800" dirty="0"/>
              <a:t>Yes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22355E2-76A5-B8B5-E425-128818370854}"/>
              </a:ext>
            </a:extLst>
          </p:cNvPr>
          <p:cNvSpPr txBox="1"/>
          <p:nvPr/>
        </p:nvSpPr>
        <p:spPr>
          <a:xfrm>
            <a:off x="5010430" y="8753585"/>
            <a:ext cx="337820" cy="2154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800" dirty="0"/>
              <a:t>Y</a:t>
            </a:r>
            <a:r>
              <a:rPr lang="en-IN" sz="800" dirty="0"/>
              <a:t>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403AA87-869A-7802-5555-00DE13F13D9C}"/>
              </a:ext>
            </a:extLst>
          </p:cNvPr>
          <p:cNvSpPr txBox="1"/>
          <p:nvPr/>
        </p:nvSpPr>
        <p:spPr>
          <a:xfrm>
            <a:off x="5636260" y="5200268"/>
            <a:ext cx="337820" cy="2154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IN" sz="800" dirty="0"/>
              <a:t>No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7B3E14B-6B8F-A4DB-6B8B-D6B66B64C8F6}"/>
              </a:ext>
            </a:extLst>
          </p:cNvPr>
          <p:cNvSpPr txBox="1"/>
          <p:nvPr/>
        </p:nvSpPr>
        <p:spPr>
          <a:xfrm>
            <a:off x="3429000" y="9336551"/>
            <a:ext cx="549275" cy="2154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IN" sz="800" dirty="0"/>
              <a:t>Request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1EBA9DF-360E-A90B-7A57-C7109C2EC8E3}"/>
              </a:ext>
            </a:extLst>
          </p:cNvPr>
          <p:cNvSpPr txBox="1"/>
          <p:nvPr/>
        </p:nvSpPr>
        <p:spPr>
          <a:xfrm>
            <a:off x="3728529" y="9031005"/>
            <a:ext cx="643891" cy="2154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IN" sz="800" dirty="0"/>
              <a:t>Response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AB80500-3F94-5F91-76F9-0ED8AA342351}"/>
              </a:ext>
            </a:extLst>
          </p:cNvPr>
          <p:cNvSpPr txBox="1"/>
          <p:nvPr/>
        </p:nvSpPr>
        <p:spPr>
          <a:xfrm>
            <a:off x="2219961" y="6338773"/>
            <a:ext cx="579120" cy="2154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IN" sz="800" dirty="0"/>
              <a:t>Request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EF0C218-DA28-F3C9-AD9F-29F96B2AAA62}"/>
              </a:ext>
            </a:extLst>
          </p:cNvPr>
          <p:cNvSpPr txBox="1"/>
          <p:nvPr/>
        </p:nvSpPr>
        <p:spPr>
          <a:xfrm>
            <a:off x="1966595" y="6910273"/>
            <a:ext cx="669290" cy="2154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IN" sz="800" dirty="0"/>
              <a:t>Response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E1D00D5-5EC0-20F5-0EC5-471ADB46BF87}"/>
              </a:ext>
            </a:extLst>
          </p:cNvPr>
          <p:cNvSpPr txBox="1"/>
          <p:nvPr/>
        </p:nvSpPr>
        <p:spPr>
          <a:xfrm rot="21310870">
            <a:off x="3906548" y="6207622"/>
            <a:ext cx="669290" cy="2154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IN" sz="800" dirty="0"/>
              <a:t>Response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B005FEF-C72B-5833-6E98-9CFA8C4C6FEC}"/>
              </a:ext>
            </a:extLst>
          </p:cNvPr>
          <p:cNvSpPr txBox="1"/>
          <p:nvPr/>
        </p:nvSpPr>
        <p:spPr>
          <a:xfrm rot="19436269">
            <a:off x="3725504" y="5633694"/>
            <a:ext cx="669290" cy="2154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IN" sz="800" dirty="0"/>
              <a:t>Request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991B5FD0-9CAF-C45C-CAD4-D6EDBE74CF17}"/>
              </a:ext>
            </a:extLst>
          </p:cNvPr>
          <p:cNvSpPr/>
          <p:nvPr/>
        </p:nvSpPr>
        <p:spPr>
          <a:xfrm>
            <a:off x="4621054" y="5140222"/>
            <a:ext cx="984217" cy="4840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800" dirty="0"/>
              <a:t>Fill Table Availability Form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059FD2E-76C4-E0B8-2E0D-F96B87AC50C2}"/>
              </a:ext>
            </a:extLst>
          </p:cNvPr>
          <p:cNvSpPr txBox="1"/>
          <p:nvPr/>
        </p:nvSpPr>
        <p:spPr>
          <a:xfrm>
            <a:off x="4782116" y="5691598"/>
            <a:ext cx="337820" cy="2245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IN" sz="800" dirty="0"/>
              <a:t>Yes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0C17D3E-B872-C0B1-B0FA-13AAAF67BA2A}"/>
              </a:ext>
            </a:extLst>
          </p:cNvPr>
          <p:cNvSpPr/>
          <p:nvPr/>
        </p:nvSpPr>
        <p:spPr>
          <a:xfrm>
            <a:off x="2753212" y="91440"/>
            <a:ext cx="993435" cy="416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800" dirty="0"/>
              <a:t>Start</a:t>
            </a:r>
            <a:endParaRPr lang="en-IN" sz="800" dirty="0"/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6079EFBB-0CA9-AE3E-D82E-EFFF414EE68F}"/>
              </a:ext>
            </a:extLst>
          </p:cNvPr>
          <p:cNvSpPr/>
          <p:nvPr/>
        </p:nvSpPr>
        <p:spPr>
          <a:xfrm>
            <a:off x="2677211" y="755643"/>
            <a:ext cx="1145435" cy="69343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sz="800" dirty="0"/>
              <a:t>Already a member?</a:t>
            </a:r>
            <a:endParaRPr lang="en-IN" sz="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ED4AF1-A112-7E9E-996F-1DDA6692DD70}"/>
              </a:ext>
            </a:extLst>
          </p:cNvPr>
          <p:cNvCxnSpPr>
            <a:stCxn id="2" idx="4"/>
            <a:endCxn id="3" idx="0"/>
          </p:cNvCxnSpPr>
          <p:nvPr/>
        </p:nvCxnSpPr>
        <p:spPr>
          <a:xfrm flipH="1">
            <a:off x="3249929" y="508000"/>
            <a:ext cx="1" cy="24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A204B5B-CBA7-4CB9-81BB-71FD5BD7DBDF}"/>
              </a:ext>
            </a:extLst>
          </p:cNvPr>
          <p:cNvSpPr/>
          <p:nvPr/>
        </p:nvSpPr>
        <p:spPr>
          <a:xfrm>
            <a:off x="4188457" y="886927"/>
            <a:ext cx="870205" cy="4719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sz="800" dirty="0"/>
              <a:t>Enter Email &amp; Password</a:t>
            </a:r>
            <a:endParaRPr lang="en-IN" sz="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29344A-DF87-B18E-56FE-8ED1E792B24E}"/>
              </a:ext>
            </a:extLst>
          </p:cNvPr>
          <p:cNvCxnSpPr>
            <a:stCxn id="3" idx="3"/>
            <a:endCxn id="11" idx="1"/>
          </p:cNvCxnSpPr>
          <p:nvPr/>
        </p:nvCxnSpPr>
        <p:spPr>
          <a:xfrm>
            <a:off x="3822646" y="1102358"/>
            <a:ext cx="365811" cy="2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C2D264E4-97FE-F1D6-05F9-E50AC4F561FF}"/>
              </a:ext>
            </a:extLst>
          </p:cNvPr>
          <p:cNvSpPr/>
          <p:nvPr/>
        </p:nvSpPr>
        <p:spPr>
          <a:xfrm>
            <a:off x="4105378" y="1715278"/>
            <a:ext cx="1025769" cy="65331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/>
              <a:t>Valid user Credentials?</a:t>
            </a:r>
            <a:endParaRPr lang="en-IN" sz="8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BAE0F5E-3CC9-D146-AFB5-43079C90AF62}"/>
              </a:ext>
            </a:extLst>
          </p:cNvPr>
          <p:cNvCxnSpPr>
            <a:cxnSpLocks/>
            <a:stCxn id="22" idx="2"/>
            <a:endCxn id="4" idx="3"/>
          </p:cNvCxnSpPr>
          <p:nvPr/>
        </p:nvCxnSpPr>
        <p:spPr>
          <a:xfrm rot="5400000">
            <a:off x="3193203" y="3041275"/>
            <a:ext cx="2097739" cy="752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CFE53F-A621-1DF6-4DCD-6B98528C9621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 flipH="1">
            <a:off x="4618263" y="1358891"/>
            <a:ext cx="5297" cy="35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130744C-A539-6605-E25C-0432C8052E30}"/>
              </a:ext>
            </a:extLst>
          </p:cNvPr>
          <p:cNvSpPr/>
          <p:nvPr/>
        </p:nvSpPr>
        <p:spPr>
          <a:xfrm>
            <a:off x="5507482" y="1815531"/>
            <a:ext cx="790956" cy="4328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Login Failed</a:t>
            </a:r>
            <a:endParaRPr lang="en-IN" sz="8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97A0E0-D9D6-8E16-978D-318F0A503550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5131147" y="2031939"/>
            <a:ext cx="376335" cy="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B43CDDAC-D000-E64B-66AA-477541C182B1}"/>
              </a:ext>
            </a:extLst>
          </p:cNvPr>
          <p:cNvSpPr/>
          <p:nvPr/>
        </p:nvSpPr>
        <p:spPr>
          <a:xfrm>
            <a:off x="5342376" y="2553153"/>
            <a:ext cx="1120140" cy="83248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800" dirty="0"/>
              <a:t>Forgot Password?</a:t>
            </a:r>
            <a:endParaRPr lang="en-IN" sz="8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419FA17-63BA-F039-0DDE-35662622909C}"/>
              </a:ext>
            </a:extLst>
          </p:cNvPr>
          <p:cNvCxnSpPr>
            <a:stCxn id="28" idx="2"/>
            <a:endCxn id="57" idx="0"/>
          </p:cNvCxnSpPr>
          <p:nvPr/>
        </p:nvCxnSpPr>
        <p:spPr>
          <a:xfrm flipH="1">
            <a:off x="5902446" y="2248347"/>
            <a:ext cx="514" cy="30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D9BB17B-D707-9CFD-B4B2-52E4E41C543C}"/>
              </a:ext>
            </a:extLst>
          </p:cNvPr>
          <p:cNvSpPr/>
          <p:nvPr/>
        </p:nvSpPr>
        <p:spPr>
          <a:xfrm>
            <a:off x="5510785" y="3828800"/>
            <a:ext cx="790956" cy="4328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Reset Password</a:t>
            </a:r>
            <a:endParaRPr lang="en-IN" sz="8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718B689-7EB8-9108-FD1D-B4F464AB87A2}"/>
              </a:ext>
            </a:extLst>
          </p:cNvPr>
          <p:cNvCxnSpPr>
            <a:stCxn id="57" idx="2"/>
            <a:endCxn id="67" idx="0"/>
          </p:cNvCxnSpPr>
          <p:nvPr/>
        </p:nvCxnSpPr>
        <p:spPr>
          <a:xfrm>
            <a:off x="5902446" y="3385635"/>
            <a:ext cx="3817" cy="44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5FDA77E-FB9D-537A-30BD-51894811C90A}"/>
              </a:ext>
            </a:extLst>
          </p:cNvPr>
          <p:cNvSpPr txBox="1"/>
          <p:nvPr/>
        </p:nvSpPr>
        <p:spPr>
          <a:xfrm>
            <a:off x="5897619" y="3471122"/>
            <a:ext cx="337820" cy="2154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IN" sz="800" dirty="0"/>
              <a:t>Yes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0ACFFE0-6A42-1926-D27C-7EEBDDF60659}"/>
              </a:ext>
            </a:extLst>
          </p:cNvPr>
          <p:cNvCxnSpPr>
            <a:stCxn id="67" idx="3"/>
            <a:endCxn id="11" idx="3"/>
          </p:cNvCxnSpPr>
          <p:nvPr/>
        </p:nvCxnSpPr>
        <p:spPr>
          <a:xfrm flipH="1" flipV="1">
            <a:off x="5058662" y="1122909"/>
            <a:ext cx="1243079" cy="2922299"/>
          </a:xfrm>
          <a:prstGeom prst="bentConnector3">
            <a:avLst>
              <a:gd name="adj1" fmla="val -335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53394768-88BF-CD75-DD59-605B61096B36}"/>
              </a:ext>
            </a:extLst>
          </p:cNvPr>
          <p:cNvCxnSpPr>
            <a:stCxn id="57" idx="3"/>
            <a:endCxn id="11" idx="3"/>
          </p:cNvCxnSpPr>
          <p:nvPr/>
        </p:nvCxnSpPr>
        <p:spPr>
          <a:xfrm flipH="1" flipV="1">
            <a:off x="5058662" y="1122909"/>
            <a:ext cx="1403854" cy="1846485"/>
          </a:xfrm>
          <a:prstGeom prst="bentConnector3">
            <a:avLst>
              <a:gd name="adj1" fmla="val -16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A3A96AB-1BE1-1951-3E57-3F163AF0723C}"/>
              </a:ext>
            </a:extLst>
          </p:cNvPr>
          <p:cNvSpPr txBox="1"/>
          <p:nvPr/>
        </p:nvSpPr>
        <p:spPr>
          <a:xfrm>
            <a:off x="6375400" y="2796694"/>
            <a:ext cx="337820" cy="2154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IN" sz="800" dirty="0"/>
              <a:t>No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59001B9-AC8E-E992-6B54-7D640B0669D4}"/>
              </a:ext>
            </a:extLst>
          </p:cNvPr>
          <p:cNvSpPr txBox="1"/>
          <p:nvPr/>
        </p:nvSpPr>
        <p:spPr>
          <a:xfrm>
            <a:off x="5126104" y="1830707"/>
            <a:ext cx="337820" cy="2154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IN" sz="800" dirty="0"/>
              <a:t>No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D2C430A-AAAE-2BDF-7635-0839DF1CE22C}"/>
              </a:ext>
            </a:extLst>
          </p:cNvPr>
          <p:cNvSpPr txBox="1"/>
          <p:nvPr/>
        </p:nvSpPr>
        <p:spPr>
          <a:xfrm>
            <a:off x="3799205" y="912592"/>
            <a:ext cx="337820" cy="2154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IN" sz="800" dirty="0"/>
              <a:t>Yes</a:t>
            </a:r>
          </a:p>
        </p:txBody>
      </p:sp>
      <p:sp>
        <p:nvSpPr>
          <p:cNvPr id="102" name="Flowchart: Decision 101">
            <a:extLst>
              <a:ext uri="{FF2B5EF4-FFF2-40B4-BE49-F238E27FC236}">
                <a16:creationId xmlns:a16="http://schemas.microsoft.com/office/drawing/2014/main" id="{B14BDA2C-46FD-DC05-45B5-5D42E11CFCD6}"/>
              </a:ext>
            </a:extLst>
          </p:cNvPr>
          <p:cNvSpPr/>
          <p:nvPr/>
        </p:nvSpPr>
        <p:spPr>
          <a:xfrm>
            <a:off x="1229431" y="737873"/>
            <a:ext cx="844446" cy="71120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dirty="0"/>
              <a:t>Want to </a:t>
            </a:r>
          </a:p>
          <a:p>
            <a:pPr algn="ctr"/>
            <a:r>
              <a:rPr lang="en-US" sz="800" dirty="0"/>
              <a:t>Register?</a:t>
            </a:r>
            <a:endParaRPr lang="en-IN" sz="800" dirty="0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51164AD-6F19-4A56-6B7B-2B8EFDE8BABA}"/>
              </a:ext>
            </a:extLst>
          </p:cNvPr>
          <p:cNvSpPr/>
          <p:nvPr/>
        </p:nvSpPr>
        <p:spPr>
          <a:xfrm>
            <a:off x="105155" y="864853"/>
            <a:ext cx="762255" cy="4750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sz="800" dirty="0"/>
              <a:t>Fill Registration Form</a:t>
            </a:r>
            <a:endParaRPr lang="en-IN" sz="800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CF489E1-11BC-44FF-922B-AC4E18687287}"/>
              </a:ext>
            </a:extLst>
          </p:cNvPr>
          <p:cNvCxnSpPr>
            <a:cxnSpLocks/>
            <a:stCxn id="3" idx="1"/>
            <a:endCxn id="102" idx="3"/>
          </p:cNvCxnSpPr>
          <p:nvPr/>
        </p:nvCxnSpPr>
        <p:spPr>
          <a:xfrm flipH="1" flipV="1">
            <a:off x="2073877" y="1093473"/>
            <a:ext cx="603334" cy="8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756C8B6-F850-4E85-187F-91939EC99321}"/>
              </a:ext>
            </a:extLst>
          </p:cNvPr>
          <p:cNvCxnSpPr>
            <a:cxnSpLocks/>
            <a:stCxn id="102" idx="1"/>
            <a:endCxn id="107" idx="3"/>
          </p:cNvCxnSpPr>
          <p:nvPr/>
        </p:nvCxnSpPr>
        <p:spPr>
          <a:xfrm flipH="1">
            <a:off x="867410" y="1093473"/>
            <a:ext cx="362021" cy="8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EE685ACF-E35D-4D1B-6DF9-B35136F736D9}"/>
              </a:ext>
            </a:extLst>
          </p:cNvPr>
          <p:cNvSpPr txBox="1"/>
          <p:nvPr/>
        </p:nvSpPr>
        <p:spPr>
          <a:xfrm>
            <a:off x="2256782" y="907465"/>
            <a:ext cx="316425" cy="2154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IN" sz="800" dirty="0"/>
              <a:t>No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4D17AFC-9688-2800-ADAA-06345CC0341B}"/>
              </a:ext>
            </a:extLst>
          </p:cNvPr>
          <p:cNvSpPr txBox="1"/>
          <p:nvPr/>
        </p:nvSpPr>
        <p:spPr>
          <a:xfrm>
            <a:off x="870922" y="913647"/>
            <a:ext cx="431590" cy="2154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IN" sz="800" dirty="0"/>
              <a:t>Yes</a:t>
            </a:r>
          </a:p>
        </p:txBody>
      </p:sp>
      <p:sp>
        <p:nvSpPr>
          <p:cNvPr id="138" name="Flowchart: Decision 137">
            <a:extLst>
              <a:ext uri="{FF2B5EF4-FFF2-40B4-BE49-F238E27FC236}">
                <a16:creationId xmlns:a16="http://schemas.microsoft.com/office/drawing/2014/main" id="{BB973661-F702-7C35-2928-F0FC1F7694A6}"/>
              </a:ext>
            </a:extLst>
          </p:cNvPr>
          <p:cNvSpPr/>
          <p:nvPr/>
        </p:nvSpPr>
        <p:spPr>
          <a:xfrm>
            <a:off x="1216551" y="2012365"/>
            <a:ext cx="870205" cy="471964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2500"/>
          </a:bodyPr>
          <a:lstStyle/>
          <a:p>
            <a:pPr algn="ctr"/>
            <a:r>
              <a:rPr lang="en-US" sz="800" dirty="0"/>
              <a:t>Auth 0</a:t>
            </a:r>
            <a:endParaRPr lang="en-IN" sz="800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7F7E0B8-20F9-381E-4F76-A6AF1CC1772A}"/>
              </a:ext>
            </a:extLst>
          </p:cNvPr>
          <p:cNvCxnSpPr>
            <a:stCxn id="102" idx="2"/>
          </p:cNvCxnSpPr>
          <p:nvPr/>
        </p:nvCxnSpPr>
        <p:spPr>
          <a:xfrm>
            <a:off x="1651654" y="1449073"/>
            <a:ext cx="0" cy="56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3E9756F3-C574-0F46-656F-F44ED5C66842}"/>
              </a:ext>
            </a:extLst>
          </p:cNvPr>
          <p:cNvSpPr/>
          <p:nvPr/>
        </p:nvSpPr>
        <p:spPr>
          <a:xfrm>
            <a:off x="2628773" y="2099325"/>
            <a:ext cx="477520" cy="2844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800" dirty="0"/>
              <a:t>Exit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FB71B585-B160-3970-B009-69C8A7FD1B48}"/>
              </a:ext>
            </a:extLst>
          </p:cNvPr>
          <p:cNvCxnSpPr>
            <a:stCxn id="138" idx="3"/>
            <a:endCxn id="143" idx="1"/>
          </p:cNvCxnSpPr>
          <p:nvPr/>
        </p:nvCxnSpPr>
        <p:spPr>
          <a:xfrm flipV="1">
            <a:off x="2086756" y="2241559"/>
            <a:ext cx="542017" cy="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34912D42-F0FB-19AE-1A27-C4BEF457D12F}"/>
              </a:ext>
            </a:extLst>
          </p:cNvPr>
          <p:cNvCxnSpPr>
            <a:stCxn id="138" idx="2"/>
            <a:endCxn id="4" idx="1"/>
          </p:cNvCxnSpPr>
          <p:nvPr/>
        </p:nvCxnSpPr>
        <p:spPr>
          <a:xfrm rot="16200000" flipH="1">
            <a:off x="1211504" y="2924479"/>
            <a:ext cx="1982007" cy="1101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168B42C-AEDF-0522-4268-0C1E2B703A50}"/>
              </a:ext>
            </a:extLst>
          </p:cNvPr>
          <p:cNvSpPr txBox="1"/>
          <p:nvPr/>
        </p:nvSpPr>
        <p:spPr>
          <a:xfrm>
            <a:off x="2099277" y="2043172"/>
            <a:ext cx="337820" cy="2154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IN" sz="800" dirty="0"/>
              <a:t>No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870C3D1-BAE8-FA70-DBA9-D32FAE235125}"/>
              </a:ext>
            </a:extLst>
          </p:cNvPr>
          <p:cNvSpPr txBox="1"/>
          <p:nvPr/>
        </p:nvSpPr>
        <p:spPr>
          <a:xfrm>
            <a:off x="1626743" y="2939899"/>
            <a:ext cx="337820" cy="2154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IN" sz="800" dirty="0"/>
              <a:t>Yes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15B9CFF-DD9B-101B-B350-7EE92672998E}"/>
              </a:ext>
            </a:extLst>
          </p:cNvPr>
          <p:cNvSpPr txBox="1"/>
          <p:nvPr/>
        </p:nvSpPr>
        <p:spPr>
          <a:xfrm>
            <a:off x="1626743" y="1568800"/>
            <a:ext cx="337820" cy="2154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IN" sz="800" dirty="0"/>
              <a:t>No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F316ED52-4FA3-A47D-E6A1-144F00F6197A}"/>
              </a:ext>
            </a:extLst>
          </p:cNvPr>
          <p:cNvCxnSpPr>
            <a:stCxn id="107" idx="2"/>
            <a:endCxn id="4" idx="1"/>
          </p:cNvCxnSpPr>
          <p:nvPr/>
        </p:nvCxnSpPr>
        <p:spPr>
          <a:xfrm rot="16200000" flipH="1">
            <a:off x="56584" y="1769560"/>
            <a:ext cx="3126474" cy="22670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0C03AA46-3A5D-BA86-2AC1-DD38AE23FF30}"/>
              </a:ext>
            </a:extLst>
          </p:cNvPr>
          <p:cNvCxnSpPr>
            <a:cxnSpLocks/>
            <a:stCxn id="54" idx="2"/>
            <a:endCxn id="62" idx="0"/>
          </p:cNvCxnSpPr>
          <p:nvPr/>
        </p:nvCxnSpPr>
        <p:spPr>
          <a:xfrm flipH="1">
            <a:off x="5015243" y="8727333"/>
            <a:ext cx="17725" cy="358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Flowchart: Decision 212">
            <a:extLst>
              <a:ext uri="{FF2B5EF4-FFF2-40B4-BE49-F238E27FC236}">
                <a16:creationId xmlns:a16="http://schemas.microsoft.com/office/drawing/2014/main" id="{CE595C55-95FB-3696-BA72-7772072411AF}"/>
              </a:ext>
            </a:extLst>
          </p:cNvPr>
          <p:cNvSpPr/>
          <p:nvPr/>
        </p:nvSpPr>
        <p:spPr>
          <a:xfrm>
            <a:off x="4616002" y="7049911"/>
            <a:ext cx="826477" cy="484033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IN" sz="800" dirty="0"/>
              <a:t>Book Table?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1D707CA2-60C7-461C-16C0-73278120D6A0}"/>
              </a:ext>
            </a:extLst>
          </p:cNvPr>
          <p:cNvCxnSpPr>
            <a:stCxn id="46" idx="2"/>
          </p:cNvCxnSpPr>
          <p:nvPr/>
        </p:nvCxnSpPr>
        <p:spPr>
          <a:xfrm flipH="1">
            <a:off x="5027353" y="6747102"/>
            <a:ext cx="1" cy="30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E805DDB1-969B-DF0C-CCE1-1E4F8EE025B5}"/>
              </a:ext>
            </a:extLst>
          </p:cNvPr>
          <p:cNvCxnSpPr>
            <a:endCxn id="54" idx="0"/>
          </p:cNvCxnSpPr>
          <p:nvPr/>
        </p:nvCxnSpPr>
        <p:spPr>
          <a:xfrm>
            <a:off x="5027353" y="7534018"/>
            <a:ext cx="5615" cy="43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A61C635-19AC-D845-9F95-261879FE86DC}"/>
              </a:ext>
            </a:extLst>
          </p:cNvPr>
          <p:cNvSpPr txBox="1"/>
          <p:nvPr/>
        </p:nvSpPr>
        <p:spPr>
          <a:xfrm>
            <a:off x="5673974" y="8146254"/>
            <a:ext cx="337820" cy="2154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IN" sz="800" dirty="0"/>
              <a:t>No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1B56F887-D9BC-5328-2CC8-686973758E95}"/>
              </a:ext>
            </a:extLst>
          </p:cNvPr>
          <p:cNvSpPr txBox="1"/>
          <p:nvPr/>
        </p:nvSpPr>
        <p:spPr>
          <a:xfrm>
            <a:off x="4981494" y="6737097"/>
            <a:ext cx="337820" cy="2154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800" dirty="0"/>
              <a:t>Y</a:t>
            </a:r>
            <a:r>
              <a:rPr lang="en-IN" sz="800" dirty="0"/>
              <a:t>es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7AC399F-5275-12F1-E404-81D1A727363E}"/>
              </a:ext>
            </a:extLst>
          </p:cNvPr>
          <p:cNvSpPr txBox="1"/>
          <p:nvPr/>
        </p:nvSpPr>
        <p:spPr>
          <a:xfrm>
            <a:off x="5023414" y="7612179"/>
            <a:ext cx="337820" cy="2154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800" dirty="0"/>
              <a:t>Y</a:t>
            </a:r>
            <a:r>
              <a:rPr lang="en-IN" sz="800" dirty="0"/>
              <a:t>es</a:t>
            </a:r>
          </a:p>
        </p:txBody>
      </p: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B150B341-CA40-BE4A-D327-94923706A371}"/>
              </a:ext>
            </a:extLst>
          </p:cNvPr>
          <p:cNvCxnSpPr>
            <a:cxnSpLocks/>
            <a:stCxn id="46" idx="3"/>
          </p:cNvCxnSpPr>
          <p:nvPr/>
        </p:nvCxnSpPr>
        <p:spPr>
          <a:xfrm flipH="1" flipV="1">
            <a:off x="5373196" y="5591701"/>
            <a:ext cx="161523" cy="798567"/>
          </a:xfrm>
          <a:prstGeom prst="bentConnector4">
            <a:avLst>
              <a:gd name="adj1" fmla="val -88691"/>
              <a:gd name="adj2" fmla="val 364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781CE29D-0440-82EF-9599-5B4F3925DBF6}"/>
              </a:ext>
            </a:extLst>
          </p:cNvPr>
          <p:cNvSpPr txBox="1"/>
          <p:nvPr/>
        </p:nvSpPr>
        <p:spPr>
          <a:xfrm>
            <a:off x="5445936" y="6161406"/>
            <a:ext cx="337820" cy="2154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IN" sz="800" dirty="0"/>
              <a:t>No</a:t>
            </a:r>
          </a:p>
        </p:txBody>
      </p:sp>
      <p:cxnSp>
        <p:nvCxnSpPr>
          <p:cNvPr id="260" name="Connector: Elbow 259">
            <a:extLst>
              <a:ext uri="{FF2B5EF4-FFF2-40B4-BE49-F238E27FC236}">
                <a16:creationId xmlns:a16="http://schemas.microsoft.com/office/drawing/2014/main" id="{AAF21659-C19F-BB6D-5B60-1663F365A3ED}"/>
              </a:ext>
            </a:extLst>
          </p:cNvPr>
          <p:cNvCxnSpPr>
            <a:stCxn id="213" idx="3"/>
            <a:endCxn id="52" idx="2"/>
          </p:cNvCxnSpPr>
          <p:nvPr/>
        </p:nvCxnSpPr>
        <p:spPr>
          <a:xfrm flipV="1">
            <a:off x="5442479" y="5528050"/>
            <a:ext cx="1120431" cy="1763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>
            <a:extLst>
              <a:ext uri="{FF2B5EF4-FFF2-40B4-BE49-F238E27FC236}">
                <a16:creationId xmlns:a16="http://schemas.microsoft.com/office/drawing/2014/main" id="{0B101ECD-2318-BD3C-6A92-9CC9BB14BCB6}"/>
              </a:ext>
            </a:extLst>
          </p:cNvPr>
          <p:cNvSpPr txBox="1"/>
          <p:nvPr/>
        </p:nvSpPr>
        <p:spPr>
          <a:xfrm>
            <a:off x="5660011" y="7089770"/>
            <a:ext cx="337820" cy="2154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IN" sz="800" dirty="0"/>
              <a:t>No</a:t>
            </a:r>
          </a:p>
        </p:txBody>
      </p:sp>
      <p:cxnSp>
        <p:nvCxnSpPr>
          <p:cNvPr id="281" name="Connector: Elbow 280">
            <a:extLst>
              <a:ext uri="{FF2B5EF4-FFF2-40B4-BE49-F238E27FC236}">
                <a16:creationId xmlns:a16="http://schemas.microsoft.com/office/drawing/2014/main" id="{7AB76A58-91F0-9D09-D2A5-5B05819E7569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45057" y="6654254"/>
            <a:ext cx="2737910" cy="663559"/>
          </a:xfrm>
          <a:prstGeom prst="bentConnector3">
            <a:avLst>
              <a:gd name="adj1" fmla="val 871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26909593-5D92-E7C8-8568-4A2F53A5D27B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5482230" y="8347001"/>
            <a:ext cx="663562" cy="7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27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74</TotalTime>
  <Words>100</Words>
  <Application>Microsoft Office PowerPoint</Application>
  <PresentationFormat>A4 Paper (210x297 mm)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Vaishnav_Government Engineering College Ajmer</dc:creator>
  <cp:lastModifiedBy>Manoj Vaishnav_Government Engineering College Ajmer</cp:lastModifiedBy>
  <cp:revision>21</cp:revision>
  <dcterms:created xsi:type="dcterms:W3CDTF">2023-11-03T05:58:49Z</dcterms:created>
  <dcterms:modified xsi:type="dcterms:W3CDTF">2023-11-06T17:53:22Z</dcterms:modified>
</cp:coreProperties>
</file>