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94">
          <p15:clr>
            <a:srgbClr val="A4A3A4"/>
          </p15:clr>
        </p15:guide>
        <p15:guide id="2" orient="horz" pos="3661">
          <p15:clr>
            <a:srgbClr val="A4A3A4"/>
          </p15:clr>
        </p15:guide>
        <p15:guide id="3" orient="horz" pos="3443">
          <p15:clr>
            <a:srgbClr val="A4A3A4"/>
          </p15:clr>
        </p15:guide>
        <p15:guide id="4" orient="horz" pos="1254">
          <p15:clr>
            <a:srgbClr val="A4A3A4"/>
          </p15:clr>
        </p15:guide>
        <p15:guide id="5" pos="214">
          <p15:clr>
            <a:srgbClr val="A4A3A4"/>
          </p15:clr>
        </p15:guide>
        <p15:guide id="6" pos="55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459"/>
    <a:srgbClr val="425A76"/>
    <a:srgbClr val="5F7FA5"/>
    <a:srgbClr val="7E98B6"/>
    <a:srgbClr val="0B5593"/>
    <a:srgbClr val="2694EE"/>
    <a:srgbClr val="5C8EF2"/>
    <a:srgbClr val="0D6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0" autoAdjust="0"/>
    <p:restoredTop sz="94201" autoAdjust="0"/>
  </p:normalViewPr>
  <p:slideViewPr>
    <p:cSldViewPr snapToGrid="0" snapToObjects="1">
      <p:cViewPr varScale="1">
        <p:scale>
          <a:sx n="111" d="100"/>
          <a:sy n="111" d="100"/>
        </p:scale>
        <p:origin x="1884" y="78"/>
      </p:cViewPr>
      <p:guideLst>
        <p:guide orient="horz" pos="994"/>
        <p:guide orient="horz" pos="3661"/>
        <p:guide orient="horz" pos="3443"/>
        <p:guide orient="horz" pos="1254"/>
        <p:guide pos="214"/>
        <p:guide pos="55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view3D>
      <c:rotX val="30"/>
      <c:rotY val="9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4"/>
          <c:dPt>
            <c:idx val="0"/>
            <c:bubble3D val="0"/>
            <c:spPr>
              <a:pattFill prst="ltUpDiag">
                <a:fgClr>
                  <a:srgbClr val="094475"/>
                </a:fgClr>
                <a:bgClr>
                  <a:srgbClr val="0D65AC"/>
                </a:bgClr>
              </a:pattFill>
            </c:spPr>
          </c:dPt>
          <c:dPt>
            <c:idx val="1"/>
            <c:bubble3D val="0"/>
            <c:spPr>
              <a:solidFill>
                <a:srgbClr val="CE202A"/>
              </a:solidFill>
            </c:spPr>
          </c:dPt>
          <c:dPt>
            <c:idx val="2"/>
            <c:bubble3D val="0"/>
            <c:spPr>
              <a:solidFill>
                <a:srgbClr val="2A9B18"/>
              </a:solidFill>
            </c:spPr>
          </c:dPt>
          <c:dPt>
            <c:idx val="3"/>
            <c:bubble3D val="0"/>
            <c:spPr>
              <a:solidFill>
                <a:srgbClr val="F0B71F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399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B2CF881D-BDFD-472C-B33B-CDAAC668C278}" type="datetime1">
              <a:rPr lang="en-US" altLang="en-US"/>
              <a:pPr>
                <a:defRPr/>
              </a:pPr>
              <a:t>8/8/2014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81E814-9184-48DE-A151-9A74DFB32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36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3B4890C-BDE6-4B6C-8B84-316AA6A20291}" type="datetime1">
              <a:rPr lang="en-US" altLang="en-US"/>
              <a:pPr>
                <a:defRPr/>
              </a:pPr>
              <a:t>8/8/2014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noProof="0" smtClean="0"/>
              <a:t>Click to edit Master text styles</a:t>
            </a:r>
          </a:p>
          <a:p>
            <a:pPr lvl="1"/>
            <a:r>
              <a:rPr lang="da-DK" altLang="en-US" noProof="0" smtClean="0"/>
              <a:t>Second level</a:t>
            </a:r>
          </a:p>
          <a:p>
            <a:pPr lvl="2"/>
            <a:r>
              <a:rPr lang="da-DK" altLang="en-US" noProof="0" smtClean="0"/>
              <a:t>Third level</a:t>
            </a:r>
          </a:p>
          <a:p>
            <a:pPr lvl="3"/>
            <a:r>
              <a:rPr lang="da-DK" altLang="en-US" noProof="0" smtClean="0"/>
              <a:t>Fourth level</a:t>
            </a:r>
          </a:p>
          <a:p>
            <a:pPr lvl="4"/>
            <a:r>
              <a:rPr lang="da-DK" altLang="en-US" noProof="0" smtClean="0"/>
              <a:t>Fifth level</a:t>
            </a:r>
            <a:endParaRPr lang="en-US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1210FE-F090-498A-BAF2-08229081C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071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>
            <p:custDataLst>
              <p:tags r:id="rId1"/>
            </p:custDataLst>
          </p:nvPr>
        </p:nvCxnSpPr>
        <p:spPr>
          <a:xfrm>
            <a:off x="3348038" y="1136650"/>
            <a:ext cx="232886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PRESENTER NAME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6F818-394F-48EF-9759-B2BAAFE60E2D}" type="slidenum">
              <a:rPr lang="en-US"/>
              <a:pPr/>
              <a:t>‹#›</a:t>
            </a:fld>
            <a:r>
              <a:rPr lang="en-US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93453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 userDrawn="1">
            <p:custDataLst>
              <p:tags r:id="rId1"/>
            </p:custDataLst>
          </p:nvPr>
        </p:nvCxnSpPr>
        <p:spPr>
          <a:xfrm>
            <a:off x="3348038" y="1136650"/>
            <a:ext cx="2328862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PRESENTER NAME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C593F-4218-449E-9A78-11503D1D2429}" type="slidenum">
              <a:rPr lang="en-US"/>
              <a:pPr/>
              <a:t>‹#›</a:t>
            </a:fld>
            <a:r>
              <a:rPr lang="en-US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411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-114300" y="0"/>
            <a:ext cx="9271000" cy="6858000"/>
            <a:chOff x="-114856" y="0"/>
            <a:chExt cx="9271556" cy="6858000"/>
          </a:xfrm>
        </p:grpSpPr>
        <p:sp>
          <p:nvSpPr>
            <p:cNvPr id="14" name="Rectangle 13"/>
            <p:cNvSpPr/>
            <p:nvPr userDrawn="1">
              <p:custDataLst>
                <p:tags r:id="rId4"/>
              </p:custDataLst>
            </p:nvPr>
          </p:nvSpPr>
          <p:spPr>
            <a:xfrm>
              <a:off x="-549" y="0"/>
              <a:ext cx="9157249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782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031" name="Group 14"/>
            <p:cNvGrpSpPr>
              <a:grpSpLocks/>
            </p:cNvGrpSpPr>
            <p:nvPr userDrawn="1">
              <p:custDataLst>
                <p:tags r:id="rId5"/>
              </p:custDataLst>
            </p:nvPr>
          </p:nvGrpSpPr>
          <p:grpSpPr bwMode="auto">
            <a:xfrm>
              <a:off x="0" y="0"/>
              <a:ext cx="9156700" cy="6858000"/>
              <a:chOff x="0" y="0"/>
              <a:chExt cx="9156700" cy="685800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-549" y="0"/>
                <a:ext cx="9144548" cy="6858000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">
                    <a:schemeClr val="bg1">
                      <a:lumMod val="9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2152" y="3848100"/>
                <a:ext cx="9144548" cy="3008313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8" name="Straight Connector 17"/>
            <p:cNvCxnSpPr/>
            <p:nvPr userDrawn="1">
              <p:custDataLst>
                <p:tags r:id="rId6"/>
              </p:custDataLst>
            </p:nvPr>
          </p:nvCxnSpPr>
          <p:spPr>
            <a:xfrm>
              <a:off x="-114856" y="3523488"/>
              <a:ext cx="925406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40005" dist="19939" dir="5400000" sx="102000" sy="102000" algn="tl" rotWithShape="0">
                <a:srgbClr val="000000">
                  <a:alpha val="16000"/>
                </a:srgbClr>
              </a:outerShdw>
              <a:softEdge rad="127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2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PRESENTER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125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5E5EFE0-7A7A-43C4-B060-F2029C9391FA}" type="slidenum">
              <a:rPr lang="en-US"/>
              <a:pPr/>
              <a:t>‹#›</a:t>
            </a:fld>
            <a:r>
              <a:rPr lang="en-US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 bwMode="auto">
          <a:xfrm>
            <a:off x="628650" y="866775"/>
            <a:ext cx="789146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Replace This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9447DD-770F-4959-97AE-AE62BF7481F9}" type="slidenum">
              <a:rPr lang="en-US">
                <a:solidFill>
                  <a:srgbClr val="898989"/>
                </a:solidFill>
              </a:rPr>
              <a:pPr eaLnBrk="1" hangingPunct="1"/>
              <a:t>1</a:t>
            </a:fld>
            <a:r>
              <a:rPr lang="en-US">
                <a:solidFill>
                  <a:srgbClr val="898989"/>
                </a:solidFill>
              </a:rPr>
              <a:t> I</a:t>
            </a:r>
          </a:p>
        </p:txBody>
      </p:sp>
      <p:sp>
        <p:nvSpPr>
          <p:cNvPr id="4100" name="Title 1"/>
          <p:cNvSpPr>
            <a:spLocks noGrp="1"/>
          </p:cNvSpPr>
          <p:nvPr>
            <p:ph type="title"/>
          </p:nvPr>
        </p:nvSpPr>
        <p:spPr bwMode="auto">
          <a:xfrm>
            <a:off x="628650" y="404813"/>
            <a:ext cx="7886700" cy="461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3D Pie Charts Data Driven</a:t>
            </a:r>
          </a:p>
        </p:txBody>
      </p:sp>
      <p:grpSp>
        <p:nvGrpSpPr>
          <p:cNvPr id="4101" name="Group 90"/>
          <p:cNvGrpSpPr>
            <a:grpSpLocks/>
          </p:cNvGrpSpPr>
          <p:nvPr/>
        </p:nvGrpSpPr>
        <p:grpSpPr bwMode="auto">
          <a:xfrm>
            <a:off x="441325" y="1301750"/>
            <a:ext cx="8232775" cy="4737067"/>
            <a:chOff x="440996" y="1614599"/>
            <a:chExt cx="8233103" cy="4737199"/>
          </a:xfrm>
        </p:grpSpPr>
        <p:graphicFrame>
          <p:nvGraphicFramePr>
            <p:cNvPr id="2" name="Chart 91"/>
            <p:cNvGraphicFramePr>
              <a:graphicFrameLocks/>
            </p:cNvGraphicFramePr>
            <p:nvPr/>
          </p:nvGraphicFramePr>
          <p:xfrm>
            <a:off x="1473232" y="1853129"/>
            <a:ext cx="6197536" cy="4498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108" name="TextBox 92"/>
            <p:cNvSpPr txBox="1">
              <a:spLocks noChangeArrowheads="1"/>
            </p:cNvSpPr>
            <p:nvPr/>
          </p:nvSpPr>
          <p:spPr bwMode="auto">
            <a:xfrm>
              <a:off x="5157593" y="4214167"/>
              <a:ext cx="5870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60%</a:t>
              </a: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4203521" y="4445191"/>
              <a:ext cx="0" cy="144625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0" name="TextBox 94"/>
            <p:cNvSpPr txBox="1">
              <a:spLocks noChangeArrowheads="1"/>
            </p:cNvSpPr>
            <p:nvPr/>
          </p:nvSpPr>
          <p:spPr bwMode="auto">
            <a:xfrm>
              <a:off x="4480988" y="5541764"/>
              <a:ext cx="240029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/>
            </a:p>
            <a:p>
              <a:pPr eaLnBrk="1" hangingPunct="1"/>
              <a:r>
                <a:rPr lang="en-US" altLang="en-US" sz="1200" b="1"/>
                <a:t>Lorem Ipsum</a:t>
              </a:r>
              <a:r>
                <a:rPr lang="en-US" altLang="en-US" sz="1200"/>
                <a:t> is simply dummy text of the printing and typesetting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4241622" y="4454716"/>
              <a:ext cx="76520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236860" y="5878743"/>
              <a:ext cx="24766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3" name="TextBox 97"/>
            <p:cNvSpPr txBox="1">
              <a:spLocks noChangeArrowheads="1"/>
            </p:cNvSpPr>
            <p:nvPr/>
          </p:nvSpPr>
          <p:spPr bwMode="auto">
            <a:xfrm>
              <a:off x="2179443" y="3569205"/>
              <a:ext cx="5838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20%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1225252" y="3800648"/>
              <a:ext cx="0" cy="181773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5" name="TextBox 99"/>
            <p:cNvSpPr txBox="1">
              <a:spLocks noChangeArrowheads="1"/>
            </p:cNvSpPr>
            <p:nvPr/>
          </p:nvSpPr>
          <p:spPr bwMode="auto">
            <a:xfrm>
              <a:off x="1524000" y="5287308"/>
              <a:ext cx="240029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/>
            </a:p>
            <a:p>
              <a:pPr eaLnBrk="1" hangingPunct="1"/>
              <a:r>
                <a:rPr lang="en-US" altLang="en-US" sz="1200" b="1"/>
                <a:t>Lorem Ipsum</a:t>
              </a:r>
              <a:r>
                <a:rPr lang="en-US" altLang="en-US" sz="1200"/>
                <a:t> is simply dummy text of the printing and typesetting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1263354" y="3829224"/>
              <a:ext cx="765205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263354" y="5608861"/>
              <a:ext cx="24766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8" name="TextBox 102"/>
            <p:cNvSpPr txBox="1">
              <a:spLocks noChangeArrowheads="1"/>
            </p:cNvSpPr>
            <p:nvPr/>
          </p:nvSpPr>
          <p:spPr bwMode="auto">
            <a:xfrm>
              <a:off x="3007789" y="2555029"/>
              <a:ext cx="5838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10%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40996" y="1936871"/>
              <a:ext cx="0" cy="90331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20" name="TextBox 104"/>
            <p:cNvSpPr txBox="1">
              <a:spLocks noChangeArrowheads="1"/>
            </p:cNvSpPr>
            <p:nvPr/>
          </p:nvSpPr>
          <p:spPr bwMode="auto">
            <a:xfrm>
              <a:off x="739446" y="1614599"/>
              <a:ext cx="240029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/>
            </a:p>
            <a:p>
              <a:pPr eaLnBrk="1" hangingPunct="1"/>
              <a:r>
                <a:rPr lang="en-US" altLang="en-US" sz="1200" b="1"/>
                <a:t>Lorem Ipsum</a:t>
              </a:r>
              <a:r>
                <a:rPr lang="en-US" altLang="en-US" sz="1200"/>
                <a:t> is simply dummy text of the printing and typesetting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472747" y="2814783"/>
              <a:ext cx="256709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85448" y="1946396"/>
              <a:ext cx="24766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23" name="TextBox 107"/>
            <p:cNvSpPr txBox="1">
              <a:spLocks noChangeArrowheads="1"/>
            </p:cNvSpPr>
            <p:nvPr/>
          </p:nvSpPr>
          <p:spPr bwMode="auto">
            <a:xfrm>
              <a:off x="4025282" y="2378315"/>
              <a:ext cx="5838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10%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722819" y="1962272"/>
              <a:ext cx="0" cy="64136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25" name="TextBox 109"/>
            <p:cNvSpPr txBox="1">
              <a:spLocks noChangeArrowheads="1"/>
            </p:cNvSpPr>
            <p:nvPr/>
          </p:nvSpPr>
          <p:spPr bwMode="auto">
            <a:xfrm>
              <a:off x="6273801" y="1639029"/>
              <a:ext cx="240029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/>
            </a:p>
            <a:p>
              <a:pPr eaLnBrk="1" hangingPunct="1"/>
              <a:r>
                <a:rPr lang="en-US" altLang="en-US" sz="1200" b="1"/>
                <a:t>Lorem Ipsum</a:t>
              </a:r>
              <a:r>
                <a:rPr lang="en-US" altLang="en-US" sz="1200"/>
                <a:t> is simply dummy text of the printing and typesetting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716304" y="2643328"/>
              <a:ext cx="1016040" cy="476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764096" y="1974972"/>
              <a:ext cx="49532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ounded Rectangle 113"/>
          <p:cNvSpPr/>
          <p:nvPr/>
        </p:nvSpPr>
        <p:spPr>
          <a:xfrm>
            <a:off x="444500" y="363538"/>
            <a:ext cx="1714500" cy="41751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4103" name="Picture 114" descr="excel-logo-titu-d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55625"/>
            <a:ext cx="338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Box 115"/>
          <p:cNvSpPr txBox="1">
            <a:spLocks noChangeArrowheads="1"/>
          </p:cNvSpPr>
          <p:nvPr/>
        </p:nvSpPr>
        <p:spPr bwMode="auto">
          <a:xfrm>
            <a:off x="579438" y="425450"/>
            <a:ext cx="14557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/>
              <a:t>Compatible with excel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PRESENTER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COMPANY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b9f48866ebde96e81dcdaf54fb7ec7f490fbf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XgU54M3kumbCyD2uI_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Ey4pnGOEqXP52ssObO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QpwHfhlkev97qDDpCT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9917</TotalTime>
  <Words>69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3D Pie Charts Data Driven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Kabel</dc:creator>
  <cp:lastModifiedBy>ADMIN</cp:lastModifiedBy>
  <cp:revision>270</cp:revision>
  <dcterms:created xsi:type="dcterms:W3CDTF">2012-03-20T08:38:34Z</dcterms:created>
  <dcterms:modified xsi:type="dcterms:W3CDTF">2014-08-08T16:09:26Z</dcterms:modified>
</cp:coreProperties>
</file>