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D12D-A0CE-4920-9DD4-14C2FEDFD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68159-80C0-4949-9F09-AFFBCC034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7164D-8291-4C8E-847E-A991E38B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BEB3-3EFD-4785-A4FA-58D9B56B8F1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3A617-B0FE-4E08-8B85-0CFB71C0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31711-A7BF-41B6-9FAC-A676F9DD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DB35-7DDB-45F1-9E63-7ADEF8D7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CCDF-303C-404C-A0E6-B766F077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35A2A-FE02-43F6-AF04-A064ED0A9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2068D-AF48-4332-890E-9544AF64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BEB3-3EFD-4785-A4FA-58D9B56B8F1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49A7A-B7B3-445F-BEE0-E9C1405A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14154-A723-48CA-982A-3E28D810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DB35-7DDB-45F1-9E63-7ADEF8D7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2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4BF86-B13F-45CD-84F3-A18ECDE2B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3AB1A-4C71-4B0A-9892-D3F5E7A55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DE724-80FB-4BE0-BA31-CCC9F6F0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BEB3-3EFD-4785-A4FA-58D9B56B8F1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5C0A3-9FCC-4A6C-A884-2306BF9C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3FB1-69D1-406C-AECC-1D20755F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DB35-7DDB-45F1-9E63-7ADEF8D7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04D3-4CC3-4A4C-9B1F-2D3FF5FB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49FE1-1843-438E-A95E-BEA19A5E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4C93E-9171-4E20-BA80-8D33FCA9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BEB3-3EFD-4785-A4FA-58D9B56B8F1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99691-723B-471E-AD56-28364E19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1823-DD33-4446-A3D5-5187F19A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DB35-7DDB-45F1-9E63-7ADEF8D7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8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AFFF-4B3D-40E3-9A35-F5BBEBB2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164C7-0330-41E4-8085-E97706950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DBEF-AFF6-409E-92F3-161C5A64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BEB3-3EFD-4785-A4FA-58D9B56B8F1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40B7-AA74-4C6C-8511-515530BC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64CF5-94BB-4E7A-A9C3-4971A830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DB35-7DDB-45F1-9E63-7ADEF8D7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5869-6FD0-460D-A927-093BA1AC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4BA8-6CB6-4CF0-82C8-C8EEA53B9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E0455-5C89-4F6C-9FD9-30947FC2A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FB312-3308-4FE9-AC47-8EF646B6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BEB3-3EFD-4785-A4FA-58D9B56B8F1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00E55-7A60-4B46-8889-0224BE6D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6A110-2D21-4787-A364-FACAD873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DB35-7DDB-45F1-9E63-7ADEF8D7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4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D7AD-CBCE-483D-9AEA-93C27DAD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3EBC5-A8B6-42B8-8388-39D644F2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91C9E-60B9-48DA-8144-335E1C52E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E45C6-EC63-4995-89B8-BA18C5A9E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F5CED-491C-45AD-AD6B-42C5AB213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D2930-24F7-4BC9-A28E-4A3EEDA0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BEB3-3EFD-4785-A4FA-58D9B56B8F1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B94FA-7B15-4CC0-B220-3764520E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5766F-878C-4C2D-828B-6D08D55E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DB35-7DDB-45F1-9E63-7ADEF8D7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7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C29E-D787-4F63-8FD0-6667877A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54DB6-980D-459F-8C83-7F646EA8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BEB3-3EFD-4785-A4FA-58D9B56B8F1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ADCDC-2DAC-4136-A956-7F97618D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3A509-0981-422C-8A77-FC6B29A5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DB35-7DDB-45F1-9E63-7ADEF8D7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6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E2EAA-A3DB-487D-9195-6A8ED4AA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BEB3-3EFD-4785-A4FA-58D9B56B8F1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41E42-3591-49AB-9C24-9D8CABF1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96F82-2BA7-4FAC-9D78-02A7B23C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DB35-7DDB-45F1-9E63-7ADEF8D7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5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0E78-13DE-4AA9-830D-39F34BEA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FFC7-8FD8-44BF-A320-55E7A8B77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A43A7-8DC0-4346-8A61-531B49A8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D91EB-2EDE-4995-B3B7-967FDB51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BEB3-3EFD-4785-A4FA-58D9B56B8F1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D59C2-9173-42AD-AC38-DAF6B075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7F696-923A-452C-A52B-24B8380C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DB35-7DDB-45F1-9E63-7ADEF8D7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7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C663-0F8A-4343-8638-23D8D425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23A7E-C083-40E2-997A-C5FA59DBE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84178-BA29-4450-BDBF-D79E3FF91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37CF4-7839-4E2F-AACA-32604A58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BEB3-3EFD-4785-A4FA-58D9B56B8F1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CBFB-5485-4130-9131-1FC68124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2D29A-2541-40A8-AB3B-9F2CB093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DB35-7DDB-45F1-9E63-7ADEF8D7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9F6FF-7FF3-4E93-86D5-96BB78FD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DC953-72C6-4909-86AF-143657F2A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17078-A7C9-4F75-B541-1ED557766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BEB3-3EFD-4785-A4FA-58D9B56B8F1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77651-749A-43C3-83E4-C07071015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32033-57DF-4736-80D6-0276CFECD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DB35-7DDB-45F1-9E63-7ADEF8D7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7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FE5453-9792-452C-9763-45DB52B4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35397"/>
            <a:ext cx="10617199" cy="682260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A62D95A-199B-440A-AC5A-9D70B5A90878}"/>
              </a:ext>
            </a:extLst>
          </p:cNvPr>
          <p:cNvGrpSpPr/>
          <p:nvPr/>
        </p:nvGrpSpPr>
        <p:grpSpPr>
          <a:xfrm>
            <a:off x="5293360" y="181392"/>
            <a:ext cx="4318000" cy="918774"/>
            <a:chOff x="5293360" y="181392"/>
            <a:chExt cx="4318000" cy="91877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E625D9-9B09-4E66-9EEF-BB2A76E90A75}"/>
                </a:ext>
              </a:extLst>
            </p:cNvPr>
            <p:cNvSpPr txBox="1"/>
            <p:nvPr/>
          </p:nvSpPr>
          <p:spPr>
            <a:xfrm>
              <a:off x="5577840" y="700056"/>
              <a:ext cx="4033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Diagram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7F16C2-E51A-4603-B14C-4D84DABEAAB9}"/>
                </a:ext>
              </a:extLst>
            </p:cNvPr>
            <p:cNvSpPr txBox="1"/>
            <p:nvPr/>
          </p:nvSpPr>
          <p:spPr>
            <a:xfrm>
              <a:off x="5293360" y="181392"/>
              <a:ext cx="4033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NutraMeals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63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Raghunath Subramanian</dc:creator>
  <cp:lastModifiedBy>Raghunath Subramanian</cp:lastModifiedBy>
  <cp:revision>2</cp:revision>
  <dcterms:created xsi:type="dcterms:W3CDTF">2022-04-14T16:59:38Z</dcterms:created>
  <dcterms:modified xsi:type="dcterms:W3CDTF">2022-04-14T17:04:39Z</dcterms:modified>
</cp:coreProperties>
</file>