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0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1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61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f805e3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f805e3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f805e3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f805e3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NutraMeals</a:t>
            </a:r>
            <a:r>
              <a:rPr lang="en-GB" b="1"/>
              <a:t> Sequence Diagram - Team </a:t>
            </a:r>
            <a:r>
              <a:rPr lang="en-US" altLang="en-GB" b="1"/>
              <a:t>1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Use Case - 01.01. </a:t>
            </a:r>
            <a:r>
              <a:rPr lang="en-US" altLang="en-GB" b="1"/>
              <a:t>Account Management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1913303" y="800315"/>
            <a:ext cx="1276800" cy="473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:</a:t>
            </a:r>
            <a:r>
              <a:rPr lang="en-US" altLang="en-GB" sz="12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SignUpUI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4130140" y="800315"/>
            <a:ext cx="1276800" cy="473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:</a:t>
            </a:r>
            <a:r>
              <a:rPr lang="en-US" alt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LoginUI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257615" y="1448915"/>
            <a:ext cx="154500" cy="352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474465" y="1846540"/>
            <a:ext cx="154500" cy="312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691315" y="2217240"/>
            <a:ext cx="154500" cy="275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387205" y="241292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2631290" y="241191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2624305" y="370197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387205" y="371180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433560" y="461159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2631290" y="459541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 flipH="1">
            <a:off x="332800" y="497061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>
            <a:stCxn id="59" idx="2"/>
          </p:cNvCxnSpPr>
          <p:nvPr/>
        </p:nvCxnSpPr>
        <p:spPr>
          <a:xfrm flipH="1">
            <a:off x="2552050" y="4970740"/>
            <a:ext cx="300" cy="1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0" idx="2"/>
          </p:cNvCxnSpPr>
          <p:nvPr/>
        </p:nvCxnSpPr>
        <p:spPr>
          <a:xfrm>
            <a:off x="4768565" y="4970640"/>
            <a:ext cx="21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334865" y="1274015"/>
            <a:ext cx="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>
            <a:stCxn id="55" idx="2"/>
          </p:cNvCxnSpPr>
          <p:nvPr/>
        </p:nvCxnSpPr>
        <p:spPr>
          <a:xfrm>
            <a:off x="2551703" y="1274015"/>
            <a:ext cx="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>
            <a:stCxn id="56" idx="2"/>
          </p:cNvCxnSpPr>
          <p:nvPr/>
        </p:nvCxnSpPr>
        <p:spPr>
          <a:xfrm>
            <a:off x="4768540" y="1274015"/>
            <a:ext cx="0" cy="9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440925" y="340833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Sign up 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failure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449430" y="294512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Sign up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success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387200" y="210947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SignUp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704950" y="3392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ogin</a:t>
            </a: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failure</a:t>
            </a:r>
          </a:p>
        </p:txBody>
      </p:sp>
      <p:sp>
        <p:nvSpPr>
          <p:cNvPr id="85" name="Google Shape;85;p13"/>
          <p:cNvSpPr txBox="1"/>
          <p:nvPr/>
        </p:nvSpPr>
        <p:spPr>
          <a:xfrm>
            <a:off x="2642785" y="290499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Login success</a:t>
            </a:r>
          </a:p>
        </p:txBody>
      </p:sp>
      <p:sp>
        <p:nvSpPr>
          <p:cNvPr id="87" name="Google Shape;87;p13"/>
          <p:cNvSpPr txBox="1"/>
          <p:nvPr/>
        </p:nvSpPr>
        <p:spPr>
          <a:xfrm>
            <a:off x="2631290" y="215099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Login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880" y="339725"/>
            <a:ext cx="558165" cy="4724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-233035" y="759203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New </a:t>
            </a:r>
            <a:r>
              <a:rPr 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Customer</a:t>
            </a:r>
            <a:endParaRPr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2" name="Google Shape;82;p13"/>
          <p:cNvSpPr txBox="1"/>
          <p:nvPr/>
        </p:nvSpPr>
        <p:spPr>
          <a:xfrm>
            <a:off x="2628750" y="426847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returnUserType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userId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Google Shape;56;p13"/>
          <p:cNvSpPr/>
          <p:nvPr/>
        </p:nvSpPr>
        <p:spPr>
          <a:xfrm>
            <a:off x="6282790" y="812380"/>
            <a:ext cx="1276800" cy="473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:</a:t>
            </a:r>
            <a:r>
              <a:rPr lang="en-US" alt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User</a:t>
            </a:r>
          </a:p>
        </p:txBody>
      </p:sp>
      <p:sp>
        <p:nvSpPr>
          <p:cNvPr id="12" name="Google Shape;60;p13"/>
          <p:cNvSpPr/>
          <p:nvPr/>
        </p:nvSpPr>
        <p:spPr>
          <a:xfrm>
            <a:off x="6908165" y="2455545"/>
            <a:ext cx="154305" cy="215709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7;p13"/>
          <p:cNvSpPr txBox="1"/>
          <p:nvPr/>
        </p:nvSpPr>
        <p:spPr>
          <a:xfrm>
            <a:off x="4864585" y="226720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authentication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query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4" name="Google Shape;62;p13"/>
          <p:cNvCxnSpPr/>
          <p:nvPr/>
        </p:nvCxnSpPr>
        <p:spPr>
          <a:xfrm>
            <a:off x="4864590" y="257103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" name="Google Shape;85;p13"/>
          <p:cNvSpPr txBox="1"/>
          <p:nvPr/>
        </p:nvSpPr>
        <p:spPr>
          <a:xfrm>
            <a:off x="4855125" y="337553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6" name="Google Shape;68;p13"/>
          <p:cNvCxnSpPr/>
          <p:nvPr/>
        </p:nvCxnSpPr>
        <p:spPr>
          <a:xfrm>
            <a:off x="4799820" y="347621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9" name="Google Shape;82;p13"/>
          <p:cNvSpPr txBox="1"/>
          <p:nvPr/>
        </p:nvSpPr>
        <p:spPr>
          <a:xfrm>
            <a:off x="4855060" y="4219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generateUserType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userId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0" name="Google Shape;68;p13"/>
          <p:cNvCxnSpPr/>
          <p:nvPr/>
        </p:nvCxnSpPr>
        <p:spPr>
          <a:xfrm flipV="1">
            <a:off x="2612390" y="3210560"/>
            <a:ext cx="2103755" cy="63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23" name="Google Shape;82;p13"/>
          <p:cNvSpPr txBox="1"/>
          <p:nvPr/>
        </p:nvSpPr>
        <p:spPr>
          <a:xfrm>
            <a:off x="449430" y="430339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getUserType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userId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4" name="Google Shape;68;p13"/>
          <p:cNvCxnSpPr/>
          <p:nvPr/>
        </p:nvCxnSpPr>
        <p:spPr>
          <a:xfrm>
            <a:off x="387205" y="325015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25" name="Google Shape;78;p13"/>
          <p:cNvCxnSpPr>
            <a:endCxn id="12" idx="0"/>
          </p:cNvCxnSpPr>
          <p:nvPr/>
        </p:nvCxnSpPr>
        <p:spPr>
          <a:xfrm>
            <a:off x="6966585" y="1283335"/>
            <a:ext cx="19050" cy="11722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" name="Google Shape;82;p13"/>
          <p:cNvSpPr txBox="1"/>
          <p:nvPr/>
        </p:nvSpPr>
        <p:spPr>
          <a:xfrm>
            <a:off x="4864585" y="317119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statusMessage()</a:t>
            </a:r>
          </a:p>
        </p:txBody>
      </p:sp>
      <p:cxnSp>
        <p:nvCxnSpPr>
          <p:cNvPr id="27" name="Google Shape;68;p13"/>
          <p:cNvCxnSpPr/>
          <p:nvPr/>
        </p:nvCxnSpPr>
        <p:spPr>
          <a:xfrm>
            <a:off x="4808075" y="452460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7" name="TextBox 5"/>
          <p:cNvSpPr txBox="1"/>
          <p:nvPr/>
        </p:nvSpPr>
        <p:spPr>
          <a:xfrm>
            <a:off x="7318375" y="1449070"/>
            <a:ext cx="18256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200" dirty="0"/>
              <a:t>This Use case begins when the actor creates account.</a:t>
            </a:r>
          </a:p>
          <a:p>
            <a:pPr marL="342900" indent="-342900">
              <a:buAutoNum type="arabicPeriod"/>
            </a:pPr>
            <a:r>
              <a:rPr lang="en-US" sz="1200" dirty="0"/>
              <a:t>System checks if the user’s login information is correct or not.</a:t>
            </a:r>
          </a:p>
          <a:p>
            <a:pPr marL="342900" indent="-342900">
              <a:buAutoNum type="arabicPeriod"/>
            </a:pPr>
            <a:r>
              <a:rPr lang="en-US" sz="1200" dirty="0"/>
              <a:t>System sends success or failure message back according to the login information.</a:t>
            </a:r>
          </a:p>
          <a:p>
            <a:pPr marL="342900" indent="-342900">
              <a:buAutoNum type="arabicPeriod"/>
            </a:pPr>
            <a:r>
              <a:rPr lang="en-US" sz="1200" dirty="0">
                <a:sym typeface="+mn-ea"/>
              </a:rPr>
              <a:t>The Use Case ends after this.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1915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NutraMeals</a:t>
            </a:r>
            <a:r>
              <a:rPr lang="en-GB" b="1"/>
              <a:t> Sequence Diagram - Team </a:t>
            </a:r>
            <a:r>
              <a:rPr lang="en-US" altLang="en-GB" b="1"/>
              <a:t>1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Use Case - 01.0</a:t>
            </a:r>
            <a:r>
              <a:rPr lang="en-US" altLang="en-GB" b="1"/>
              <a:t>3</a:t>
            </a:r>
            <a:r>
              <a:rPr lang="en-GB" b="1"/>
              <a:t>. </a:t>
            </a:r>
            <a:r>
              <a:rPr lang="en-US" altLang="en-GB" b="1"/>
              <a:t>User Support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094403" y="869530"/>
            <a:ext cx="1276800" cy="473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:</a:t>
            </a:r>
            <a:r>
              <a:rPr lang="en-US" altLang="en-GB" sz="12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FAQsUI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1417955" y="1518285"/>
            <a:ext cx="154305" cy="337883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55060" y="1677035"/>
            <a:ext cx="154305" cy="29749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1495010" y="1343230"/>
            <a:ext cx="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3732530" y="1321435"/>
            <a:ext cx="13970" cy="350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88" name="Google Shape;88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8935" y="870585"/>
            <a:ext cx="558165" cy="4724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27110" y="82841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Subscribed </a:t>
            </a:r>
            <a:r>
              <a:rPr 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Customer</a:t>
            </a:r>
            <a:endParaRPr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4" name="Google Shape;62;p13"/>
          <p:cNvCxnSpPr/>
          <p:nvPr/>
        </p:nvCxnSpPr>
        <p:spPr>
          <a:xfrm>
            <a:off x="1572115" y="260659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2" name="Google Shape;82;p13"/>
          <p:cNvSpPr txBox="1"/>
          <p:nvPr/>
        </p:nvSpPr>
        <p:spPr>
          <a:xfrm>
            <a:off x="1565125" y="23018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login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1560045" y="438523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2" name="Google Shape;82;p13"/>
          <p:cNvSpPr txBox="1"/>
          <p:nvPr/>
        </p:nvSpPr>
        <p:spPr>
          <a:xfrm>
            <a:off x="1611480" y="408051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</a:t>
            </a:r>
          </a:p>
        </p:txBody>
      </p:sp>
      <p:cxnSp>
        <p:nvCxnSpPr>
          <p:cNvPr id="4" name="Google Shape;71;p13"/>
          <p:cNvCxnSpPr/>
          <p:nvPr/>
        </p:nvCxnSpPr>
        <p:spPr>
          <a:xfrm flipH="1">
            <a:off x="1490345" y="4862830"/>
            <a:ext cx="1905" cy="2673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" name="Google Shape;71;p13"/>
          <p:cNvCxnSpPr/>
          <p:nvPr/>
        </p:nvCxnSpPr>
        <p:spPr>
          <a:xfrm>
            <a:off x="3739515" y="4692015"/>
            <a:ext cx="6985" cy="438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TextBox 5"/>
          <p:cNvSpPr txBox="1"/>
          <p:nvPr/>
        </p:nvSpPr>
        <p:spPr>
          <a:xfrm>
            <a:off x="6569075" y="1879600"/>
            <a:ext cx="21672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200" dirty="0"/>
              <a:t>This Use case begins when the actor needs support.</a:t>
            </a:r>
          </a:p>
          <a:p>
            <a:pPr marL="342900" indent="-342900">
              <a:buAutoNum type="arabicPeriod"/>
            </a:pPr>
            <a:r>
              <a:rPr lang="en-US" sz="1200" dirty="0"/>
              <a:t>System checks if the user has logined successfully. </a:t>
            </a:r>
          </a:p>
          <a:p>
            <a:pPr marL="342900" indent="-342900">
              <a:buAutoNum type="arabicPeriod"/>
            </a:pPr>
            <a:r>
              <a:rPr lang="en-US" sz="1200" dirty="0"/>
              <a:t>If the user login successfully,the user can see the FAQ page which is stored on the front end.</a:t>
            </a:r>
          </a:p>
          <a:p>
            <a:pPr marL="342900" indent="-342900">
              <a:buAutoNum type="arabicPeriod"/>
            </a:pPr>
            <a:r>
              <a:rPr lang="en-US" sz="1200" dirty="0">
                <a:sym typeface="+mn-ea"/>
              </a:rPr>
              <a:t>The Use Case ends after this.</a:t>
            </a:r>
            <a:endParaRPr lang="en-US" sz="1200" dirty="0"/>
          </a:p>
        </p:txBody>
      </p:sp>
      <p:sp>
        <p:nvSpPr>
          <p:cNvPr id="16" name="Google Shape;55;p13"/>
          <p:cNvSpPr/>
          <p:nvPr/>
        </p:nvSpPr>
        <p:spPr>
          <a:xfrm>
            <a:off x="5292138" y="870800"/>
            <a:ext cx="1276800" cy="473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:</a:t>
            </a:r>
            <a:r>
              <a:rPr lang="en-US" altLang="en-GB" sz="12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User</a:t>
            </a:r>
          </a:p>
        </p:txBody>
      </p:sp>
      <p:sp>
        <p:nvSpPr>
          <p:cNvPr id="5" name="Google Shape;59;p13"/>
          <p:cNvSpPr/>
          <p:nvPr/>
        </p:nvSpPr>
        <p:spPr>
          <a:xfrm>
            <a:off x="5860415" y="1749425"/>
            <a:ext cx="154305" cy="268414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77;p13"/>
          <p:cNvCxnSpPr/>
          <p:nvPr/>
        </p:nvCxnSpPr>
        <p:spPr>
          <a:xfrm>
            <a:off x="5942965" y="1371600"/>
            <a:ext cx="13970" cy="350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1;p13"/>
          <p:cNvCxnSpPr/>
          <p:nvPr/>
        </p:nvCxnSpPr>
        <p:spPr>
          <a:xfrm flipH="1">
            <a:off x="5932170" y="4460875"/>
            <a:ext cx="12065" cy="7023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" name="Google Shape;87;p13"/>
          <p:cNvSpPr txBox="1"/>
          <p:nvPr/>
        </p:nvSpPr>
        <p:spPr>
          <a:xfrm>
            <a:off x="3834615" y="230276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authentication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</a:t>
            </a: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query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8" name="Google Shape;62;p13"/>
          <p:cNvCxnSpPr/>
          <p:nvPr/>
        </p:nvCxnSpPr>
        <p:spPr>
          <a:xfrm>
            <a:off x="3819380" y="260723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" name="Google Shape;82;p13"/>
          <p:cNvSpPr txBox="1"/>
          <p:nvPr/>
        </p:nvSpPr>
        <p:spPr>
          <a:xfrm>
            <a:off x="3834615" y="39141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</a:t>
            </a:r>
          </a:p>
        </p:txBody>
      </p:sp>
      <p:cxnSp>
        <p:nvCxnSpPr>
          <p:cNvPr id="10" name="Google Shape;66;p13"/>
          <p:cNvCxnSpPr/>
          <p:nvPr/>
        </p:nvCxnSpPr>
        <p:spPr>
          <a:xfrm>
            <a:off x="3799055" y="423283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26" name="Google Shape;82;p13"/>
          <p:cNvSpPr txBox="1"/>
          <p:nvPr/>
        </p:nvSpPr>
        <p:spPr>
          <a:xfrm>
            <a:off x="3813025" y="301180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statusMessage()</a:t>
            </a:r>
          </a:p>
        </p:txBody>
      </p:sp>
      <p:cxnSp>
        <p:nvCxnSpPr>
          <p:cNvPr id="27" name="Google Shape;68;p13"/>
          <p:cNvCxnSpPr/>
          <p:nvPr/>
        </p:nvCxnSpPr>
        <p:spPr>
          <a:xfrm>
            <a:off x="3846685" y="342033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1" name="Google Shape;68;p13"/>
          <p:cNvCxnSpPr/>
          <p:nvPr/>
        </p:nvCxnSpPr>
        <p:spPr>
          <a:xfrm>
            <a:off x="1593705" y="3677510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2" name="Google Shape;68;p13"/>
          <p:cNvCxnSpPr/>
          <p:nvPr/>
        </p:nvCxnSpPr>
        <p:spPr>
          <a:xfrm>
            <a:off x="1572115" y="314220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85" name="Google Shape;85;p13"/>
          <p:cNvSpPr txBox="1"/>
          <p:nvPr/>
        </p:nvSpPr>
        <p:spPr>
          <a:xfrm>
            <a:off x="1611545" y="2837053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Login success</a:t>
            </a:r>
          </a:p>
        </p:txBody>
      </p:sp>
      <p:sp>
        <p:nvSpPr>
          <p:cNvPr id="15" name="Google Shape;85;p13"/>
          <p:cNvSpPr txBox="1"/>
          <p:nvPr/>
        </p:nvSpPr>
        <p:spPr>
          <a:xfrm>
            <a:off x="1611545" y="337235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Login failure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ym typeface="+mn-ea"/>
              </a:rPr>
              <a:t>NutraMeals</a:t>
            </a:r>
            <a:r>
              <a:rPr lang="en-GB" b="1"/>
              <a:t> Sequence Diagram </a:t>
            </a:r>
            <a:r>
              <a:rPr lang="en-GB" b="1">
                <a:solidFill>
                  <a:schemeClr val="dk1"/>
                </a:solidFill>
              </a:rPr>
              <a:t> - Team </a:t>
            </a:r>
            <a:r>
              <a:rPr lang="en-US" altLang="en-GB" b="1">
                <a:solidFill>
                  <a:schemeClr val="dk1"/>
                </a:solidFill>
              </a:rPr>
              <a:t>1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Use Case - 0</a:t>
            </a:r>
            <a:r>
              <a:rPr lang="en-US" altLang="en-GB" b="1"/>
              <a:t>2</a:t>
            </a:r>
            <a:r>
              <a:rPr lang="en-GB" b="1"/>
              <a:t>.0</a:t>
            </a:r>
            <a:r>
              <a:rPr lang="en-US" altLang="en-GB" b="1"/>
              <a:t>1</a:t>
            </a:r>
            <a:r>
              <a:rPr lang="en-GB" b="1"/>
              <a:t>. </a:t>
            </a:r>
            <a:r>
              <a:rPr lang="en-US" altLang="en-GB" b="1">
                <a:sym typeface="+mn-ea"/>
              </a:rPr>
              <a:t>Search Restaurant</a:t>
            </a:r>
            <a:endParaRPr lang="en-US" altLang="en-GB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b="1"/>
          </a:p>
        </p:txBody>
      </p:sp>
      <p:sp>
        <p:nvSpPr>
          <p:cNvPr id="97" name="Google Shape;97;p14"/>
          <p:cNvSpPr/>
          <p:nvPr/>
        </p:nvSpPr>
        <p:spPr>
          <a:xfrm>
            <a:off x="4941710" y="964145"/>
            <a:ext cx="1276800" cy="473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:</a:t>
            </a:r>
            <a:r>
              <a:rPr lang="en-US" alt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Restaurant</a:t>
            </a:r>
            <a:endParaRPr lang="en-US" altLang="en-GB" b="1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05950" y="1502255"/>
            <a:ext cx="154500" cy="352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5502910" y="2175510"/>
            <a:ext cx="154305" cy="27336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1063480" y="279582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3309620" y="3879850"/>
            <a:ext cx="220154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1063480" y="387880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15" name="Google Shape;115;p14"/>
          <p:cNvCxnSpPr>
            <a:endCxn id="98" idx="0"/>
          </p:cNvCxnSpPr>
          <p:nvPr/>
        </p:nvCxnSpPr>
        <p:spPr>
          <a:xfrm>
            <a:off x="983835" y="1327355"/>
            <a:ext cx="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4"/>
          <p:cNvCxnSpPr>
            <a:stCxn id="97" idx="2"/>
            <a:endCxn id="101" idx="0"/>
          </p:cNvCxnSpPr>
          <p:nvPr/>
        </p:nvCxnSpPr>
        <p:spPr>
          <a:xfrm>
            <a:off x="5580110" y="1437845"/>
            <a:ext cx="0" cy="7378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1069190" y="357504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viewRestaurantDetails()</a:t>
            </a:r>
            <a:endParaRPr lang="en-US"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352015" y="357505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viewRestaurantDetails()</a:t>
            </a:r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2945" y="402590"/>
            <a:ext cx="558165" cy="5613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414030" y="963673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Subsctibed</a:t>
            </a:r>
            <a:r>
              <a:rPr 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Customer</a:t>
            </a:r>
            <a:endParaRPr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Google Shape;127;p14"/>
          <p:cNvSpPr txBox="1"/>
          <p:nvPr/>
        </p:nvSpPr>
        <p:spPr>
          <a:xfrm>
            <a:off x="1060300" y="248310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searchRestaurant</a:t>
            </a:r>
            <a:r>
              <a:rPr lang="en-GB" sz="11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()</a:t>
            </a:r>
            <a:endParaRPr sz="11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" name="Google Shape;99;p14"/>
          <p:cNvSpPr/>
          <p:nvPr/>
        </p:nvSpPr>
        <p:spPr>
          <a:xfrm>
            <a:off x="3138170" y="1878330"/>
            <a:ext cx="154305" cy="316738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5;p14"/>
          <p:cNvSpPr/>
          <p:nvPr/>
        </p:nvSpPr>
        <p:spPr>
          <a:xfrm>
            <a:off x="2638473" y="950810"/>
            <a:ext cx="1276800" cy="473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:</a:t>
            </a:r>
            <a:r>
              <a:rPr lang="en-US" altLang="en-GB" sz="11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SearchUI</a:t>
            </a:r>
            <a:endParaRPr lang="en-US" altLang="en-GB" sz="1100" b="1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9" name="Google Shape;117;p14"/>
          <p:cNvCxnSpPr/>
          <p:nvPr/>
        </p:nvCxnSpPr>
        <p:spPr>
          <a:xfrm>
            <a:off x="3215913" y="1502615"/>
            <a:ext cx="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" name="Google Shape;102;p14"/>
          <p:cNvCxnSpPr/>
          <p:nvPr/>
        </p:nvCxnSpPr>
        <p:spPr>
          <a:xfrm flipV="1">
            <a:off x="3288665" y="2784475"/>
            <a:ext cx="2209800" cy="1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" name="Google Shape;127;p14"/>
          <p:cNvSpPr txBox="1"/>
          <p:nvPr/>
        </p:nvSpPr>
        <p:spPr>
          <a:xfrm>
            <a:off x="3309470" y="249135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searchRestaurant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7" name="TextBox 5"/>
          <p:cNvSpPr txBox="1"/>
          <p:nvPr/>
        </p:nvSpPr>
        <p:spPr>
          <a:xfrm>
            <a:off x="6505575" y="1633855"/>
            <a:ext cx="21672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200" dirty="0"/>
              <a:t>This Use case begins when the actor searchs for certain restaurant.</a:t>
            </a:r>
          </a:p>
          <a:p>
            <a:pPr marL="342900" indent="-342900">
              <a:buAutoNum type="arabicPeriod"/>
            </a:pPr>
            <a:r>
              <a:rPr lang="en-US" sz="1200" dirty="0"/>
              <a:t>System searchs the restaurant in restaurant class and displays the details of the related restaurant.</a:t>
            </a:r>
          </a:p>
          <a:p>
            <a:pPr marL="342900" indent="-342900">
              <a:buAutoNum type="arabicPeriod"/>
            </a:pPr>
            <a:r>
              <a:rPr lang="en-US" sz="1200" dirty="0">
                <a:sym typeface="+mn-ea"/>
              </a:rPr>
              <a:t>The Use Case ends after this.</a:t>
            </a:r>
            <a:endParaRPr lang="en-US" sz="1200" dirty="0"/>
          </a:p>
        </p:txBody>
      </p:sp>
      <p:cxnSp>
        <p:nvCxnSpPr>
          <p:cNvPr id="71" name="Google Shape;71;p13"/>
          <p:cNvCxnSpPr/>
          <p:nvPr/>
        </p:nvCxnSpPr>
        <p:spPr>
          <a:xfrm flipH="1">
            <a:off x="983675" y="497950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" name="Google Shape;71;p13"/>
          <p:cNvCxnSpPr/>
          <p:nvPr/>
        </p:nvCxnSpPr>
        <p:spPr>
          <a:xfrm flipH="1">
            <a:off x="3215700" y="5023955"/>
            <a:ext cx="2700" cy="1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" name="Google Shape;71;p13"/>
          <p:cNvCxnSpPr>
            <a:stCxn id="101" idx="2"/>
          </p:cNvCxnSpPr>
          <p:nvPr/>
        </p:nvCxnSpPr>
        <p:spPr>
          <a:xfrm>
            <a:off x="5580380" y="4909185"/>
            <a:ext cx="0" cy="234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ym typeface="+mn-ea"/>
              </a:rPr>
              <a:t>NutraMeals</a:t>
            </a:r>
            <a:r>
              <a:rPr lang="en-GB" b="1"/>
              <a:t> Sequence Diagram </a:t>
            </a:r>
            <a:r>
              <a:rPr lang="en-GB" b="1">
                <a:solidFill>
                  <a:schemeClr val="dk1"/>
                </a:solidFill>
              </a:rPr>
              <a:t> - Team </a:t>
            </a:r>
            <a:r>
              <a:rPr lang="en-US" altLang="en-GB" b="1">
                <a:solidFill>
                  <a:schemeClr val="dk1"/>
                </a:solidFill>
              </a:rPr>
              <a:t>1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Use Case - 0</a:t>
            </a:r>
            <a:r>
              <a:rPr lang="en-US" altLang="en-GB" b="1"/>
              <a:t>2</a:t>
            </a:r>
            <a:r>
              <a:rPr lang="en-GB" b="1"/>
              <a:t>.0</a:t>
            </a:r>
            <a:r>
              <a:rPr lang="en-US" altLang="en-GB" b="1"/>
              <a:t>2</a:t>
            </a:r>
            <a:r>
              <a:rPr lang="en-GB" b="1"/>
              <a:t>. </a:t>
            </a:r>
            <a:r>
              <a:rPr lang="en-US" altLang="en-GB" b="1">
                <a:sym typeface="+mn-ea"/>
              </a:rPr>
              <a:t>Search for food items</a:t>
            </a:r>
            <a:endParaRPr lang="zh-CN" altLang="en-US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b="1"/>
          </a:p>
        </p:txBody>
      </p:sp>
      <p:sp>
        <p:nvSpPr>
          <p:cNvPr id="97" name="Google Shape;97;p14"/>
          <p:cNvSpPr/>
          <p:nvPr/>
        </p:nvSpPr>
        <p:spPr>
          <a:xfrm>
            <a:off x="4744225" y="957795"/>
            <a:ext cx="1276800" cy="473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:</a:t>
            </a:r>
            <a:r>
              <a:rPr lang="en-US" altLang="en-GB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MenuItem</a:t>
            </a:r>
          </a:p>
        </p:txBody>
      </p:sp>
      <p:sp>
        <p:nvSpPr>
          <p:cNvPr id="98" name="Google Shape;98;p14"/>
          <p:cNvSpPr/>
          <p:nvPr/>
        </p:nvSpPr>
        <p:spPr>
          <a:xfrm>
            <a:off x="708465" y="1495905"/>
            <a:ext cx="154500" cy="352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5305425" y="2169160"/>
            <a:ext cx="154305" cy="273367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865995" y="278947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3112135" y="3873500"/>
            <a:ext cx="220154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865995" y="3872455"/>
            <a:ext cx="20577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 flipH="1">
            <a:off x="786750" y="5017730"/>
            <a:ext cx="300" cy="1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4"/>
          <p:cNvCxnSpPr>
            <a:endCxn id="98" idx="0"/>
          </p:cNvCxnSpPr>
          <p:nvPr/>
        </p:nvCxnSpPr>
        <p:spPr>
          <a:xfrm>
            <a:off x="786350" y="1321005"/>
            <a:ext cx="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4"/>
          <p:cNvCxnSpPr>
            <a:stCxn id="97" idx="2"/>
            <a:endCxn id="101" idx="0"/>
          </p:cNvCxnSpPr>
          <p:nvPr/>
        </p:nvCxnSpPr>
        <p:spPr>
          <a:xfrm>
            <a:off x="5382625" y="1431495"/>
            <a:ext cx="0" cy="7378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897105" y="356742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viewItemDetails()</a:t>
            </a:r>
            <a:endParaRPr lang="en-US" sz="11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54530" y="35687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viewItemDetails()</a:t>
            </a:r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7365" y="464185"/>
            <a:ext cx="558165" cy="5613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216545" y="957323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Subsctibed</a:t>
            </a:r>
            <a:r>
              <a:rPr 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Customer</a:t>
            </a:r>
            <a:endParaRPr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Google Shape;127;p14"/>
          <p:cNvSpPr txBox="1"/>
          <p:nvPr/>
        </p:nvSpPr>
        <p:spPr>
          <a:xfrm>
            <a:off x="879960" y="247357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searchItem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()</a:t>
            </a:r>
          </a:p>
        </p:txBody>
      </p:sp>
      <p:sp>
        <p:nvSpPr>
          <p:cNvPr id="27" name="Google Shape;99;p14"/>
          <p:cNvSpPr/>
          <p:nvPr/>
        </p:nvSpPr>
        <p:spPr>
          <a:xfrm>
            <a:off x="2940685" y="1871980"/>
            <a:ext cx="154305" cy="316738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5;p14"/>
          <p:cNvSpPr/>
          <p:nvPr/>
        </p:nvSpPr>
        <p:spPr>
          <a:xfrm>
            <a:off x="2374948" y="944460"/>
            <a:ext cx="1276800" cy="473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:</a:t>
            </a:r>
            <a:r>
              <a:rPr lang="en-US" altLang="en-GB" sz="11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SearchUI</a:t>
            </a:r>
            <a:endParaRPr lang="en-US" altLang="en-GB" sz="1100" b="1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9" name="Google Shape;117;p14"/>
          <p:cNvCxnSpPr>
            <a:endCxn id="27" idx="0"/>
          </p:cNvCxnSpPr>
          <p:nvPr/>
        </p:nvCxnSpPr>
        <p:spPr>
          <a:xfrm>
            <a:off x="3009265" y="1417955"/>
            <a:ext cx="8890" cy="454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" name="Google Shape;102;p14"/>
          <p:cNvCxnSpPr/>
          <p:nvPr/>
        </p:nvCxnSpPr>
        <p:spPr>
          <a:xfrm flipV="1">
            <a:off x="3091180" y="2778125"/>
            <a:ext cx="2209800" cy="1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" name="Google Shape;127;p14"/>
          <p:cNvSpPr txBox="1"/>
          <p:nvPr/>
        </p:nvSpPr>
        <p:spPr>
          <a:xfrm>
            <a:off x="3111985" y="2485009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searchItem</a:t>
            </a:r>
            <a:r>
              <a:rPr lang="en-GB"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()</a:t>
            </a:r>
            <a:endParaRPr sz="1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7" name="TextBox 5"/>
          <p:cNvSpPr txBox="1"/>
          <p:nvPr/>
        </p:nvSpPr>
        <p:spPr>
          <a:xfrm>
            <a:off x="6526530" y="1935480"/>
            <a:ext cx="2268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Use Case Scenario</a:t>
            </a:r>
          </a:p>
          <a:p>
            <a:pPr marL="342900" indent="-342900">
              <a:buAutoNum type="arabicPeriod"/>
            </a:pPr>
            <a:r>
              <a:rPr lang="en-US" sz="1200" dirty="0"/>
              <a:t>This Use case begins when the actor searchs for certain food item.</a:t>
            </a:r>
          </a:p>
          <a:p>
            <a:pPr marL="342900" indent="-342900">
              <a:buAutoNum type="arabicPeriod"/>
            </a:pPr>
            <a:r>
              <a:rPr lang="en-US" sz="1200" dirty="0"/>
              <a:t>System searchs the item in MenuItem class and displays the details of the related item.</a:t>
            </a:r>
          </a:p>
          <a:p>
            <a:pPr marL="342900" indent="-342900">
              <a:buAutoNum type="arabicPeriod"/>
            </a:pPr>
            <a:r>
              <a:rPr lang="en-US" sz="1200" dirty="0">
                <a:sym typeface="+mn-ea"/>
              </a:rPr>
              <a:t>The Use Case ends after this.</a:t>
            </a:r>
            <a:endParaRPr lang="en-US" sz="1200" dirty="0"/>
          </a:p>
        </p:txBody>
      </p:sp>
      <p:cxnSp>
        <p:nvCxnSpPr>
          <p:cNvPr id="4" name="Google Shape;112;p14"/>
          <p:cNvCxnSpPr/>
          <p:nvPr/>
        </p:nvCxnSpPr>
        <p:spPr>
          <a:xfrm>
            <a:off x="3009265" y="5026660"/>
            <a:ext cx="8255" cy="1168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" name="Google Shape;112;p14"/>
          <p:cNvCxnSpPr/>
          <p:nvPr/>
        </p:nvCxnSpPr>
        <p:spPr>
          <a:xfrm flipH="1">
            <a:off x="5379085" y="4853940"/>
            <a:ext cx="3175" cy="3708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On-screen Show (16:9)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Comic Sans MS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DakshRawat</dc:creator>
  <cp:lastModifiedBy>Rawat, Mr. Daksh Suraj</cp:lastModifiedBy>
  <cp:revision>90</cp:revision>
  <dcterms:created xsi:type="dcterms:W3CDTF">2022-04-15T17:57:00Z</dcterms:created>
  <dcterms:modified xsi:type="dcterms:W3CDTF">2022-04-19T03:00:38Z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E3B379E44D704E0BAD8EFB11719BFB12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eyJoZGlkIjoiMDFlNTE5MTA1MmM3ZjcwN2ZkN2E2MWYwMzQ2NDI4ZjQifQ==</vt:lpwstr>
  </property>
</Properties>
</file>