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FAFA-6964-49B1-A6BF-E73BD721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7EF0-7AC7-4FC4-93A1-0CFB3B4D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F305-D252-411E-BC59-E989F583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5898-EA02-41F8-9D2A-DC18368C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55F1-C5BF-4F24-9830-9EAA657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6F3C-3823-4973-A144-39FD4F41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2D7A3-1FB0-4FDB-A25D-43FC44C7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D9FB-927B-45C3-BF04-A554A32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A98B-687C-4379-A0B6-F6B316C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74C6-5811-497A-B55E-3BF6846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89807-3792-4AF9-98BE-3BDB58774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5BD94-BE9C-4A15-BBED-E6B019ABD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6E08-B18D-41C6-88FD-581BD4F5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FC92-04ED-4E88-9F6A-2D10C815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678E-8CE4-4FF7-B3AA-09B39DCA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68B1-22BC-4A32-9B64-F9C07AFB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845A-9AF8-4B0E-9C69-5D7A9AFA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035-D5ED-47E8-8326-CBA29F72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719B-6972-41FC-BD9F-BD569D02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5BCA-8E93-4494-9BBF-5391072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0AC-5B17-4BA0-98AF-3D9456CA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2CADD-7C93-4ACB-8FE6-31558207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A242B-63F8-4BA0-A0A3-4C652D1A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F408-2217-4FB3-B0C4-0CEA428C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3F7E-46F1-4029-990B-98B657EC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EC3B-DCC5-499D-911B-85378EB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4C3D-C38E-44DE-8202-99AC6CB9F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152FD-9535-48A6-AA20-5CAA3C46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B1DA-9637-4F7D-B012-9C52916A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BC24F-66FA-4BD2-A728-320AF335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D38F0-FFDF-4BB0-B2FC-47E40E6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932B-378D-4FDB-9C1B-9EA8DBA5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6F00-E26F-4780-A738-40311E5C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7E3DE-BE01-4479-8D82-8BE61351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92BAB-22C5-4536-8338-3479475C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127F-A8FE-4F98-9E4C-A66CE8E6B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D9A5-690F-44CB-AB98-1C7A72E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B6FBE-B4EA-4452-BF0E-978E10B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27C93-BDB1-4F5E-82DD-E36DA83D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D5A0-2C2C-4D79-BB5C-E6D1CB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CAA5-7A54-4844-B9A3-62CB3947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3A2BE-1407-4D48-92CE-B3FD3CC7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6601F-5660-42D1-ABFC-3073355F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7EAAF-DBCB-4CED-8C71-B1039F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0C668-0FBC-4DBE-8222-8818A465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3D22-178A-450B-8627-725AC154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C5EF-4169-4B97-8B6C-9C5CF09A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2130-A19B-4360-8C96-7701EC1D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B5295-6CAA-4F6B-98C5-6D0D140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1D11-F3DF-4DCB-9F56-A2363490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AF78F-3563-45A4-9FD1-1C6109C6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C6A55-B9D2-4F15-A31A-D3D21F71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A641-BA76-4CF7-92E7-BD20D8AE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F484D-7BF8-4128-91FD-26CEA702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548B2-6776-40FA-9EAA-753885FD1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EE675-AA41-4DEE-A2C3-6AAF05A9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0363-FDDA-4DC9-B5E2-7BA8AC99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6C32-678B-4176-B142-CA6ADB5F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126FE-D825-4718-964F-E53C9A8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D62F9-CEA1-4721-A2DD-4C11322A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8326-1017-492F-A625-2D15D562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04C6-1973-4B59-B6B7-ACD650290E7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306F-023F-48BD-8938-E2CA1CE1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4982-AAFC-45B1-A8E9-220B9F1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8BA786-5239-4B7B-9852-6EBB16D60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10093"/>
          </a:xfrm>
        </p:spPr>
        <p:txBody>
          <a:bodyPr>
            <a:normAutofit/>
          </a:bodyPr>
          <a:lstStyle/>
          <a:p>
            <a:r>
              <a:rPr lang="en-US" sz="4000" b="1" dirty="0"/>
              <a:t>BRM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91015-B7A3-4886-9F86-FEBBEFB2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10093"/>
            <a:ext cx="98298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B451CD-E244-411E-815F-B600572C5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90084"/>
              </p:ext>
            </p:extLst>
          </p:nvPr>
        </p:nvGraphicFramePr>
        <p:xfrm>
          <a:off x="1573619" y="2445488"/>
          <a:ext cx="8835656" cy="4284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731">
                  <a:extLst>
                    <a:ext uri="{9D8B030D-6E8A-4147-A177-3AD203B41FA5}">
                      <a16:colId xmlns:a16="http://schemas.microsoft.com/office/drawing/2014/main" val="3143921161"/>
                    </a:ext>
                  </a:extLst>
                </a:gridCol>
                <a:gridCol w="2945731">
                  <a:extLst>
                    <a:ext uri="{9D8B030D-6E8A-4147-A177-3AD203B41FA5}">
                      <a16:colId xmlns:a16="http://schemas.microsoft.com/office/drawing/2014/main" val="2101270694"/>
                    </a:ext>
                  </a:extLst>
                </a:gridCol>
                <a:gridCol w="2944194">
                  <a:extLst>
                    <a:ext uri="{9D8B030D-6E8A-4147-A177-3AD203B41FA5}">
                      <a16:colId xmlns:a16="http://schemas.microsoft.com/office/drawing/2014/main" val="564102676"/>
                    </a:ext>
                  </a:extLst>
                </a:gridCol>
              </a:tblGrid>
              <a:tr h="1034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</a:rPr>
                        <a:t>Business Group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</a:rPr>
                        <a:t>User Roles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Team Member Name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(Bus. Group Proxy)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74188"/>
                  </a:ext>
                </a:extLst>
              </a:tr>
              <a:tr h="80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Advertisement Management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Advertisement Representative</a:t>
                      </a:r>
                      <a:endParaRPr lang="en-US" sz="1100" u="none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Food popularity trend Analyst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Divya </a:t>
                      </a:r>
                      <a:r>
                        <a:rPr lang="en-US" sz="1200" dirty="0" err="1">
                          <a:effectLst/>
                        </a:rPr>
                        <a:t>Kotapati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44485"/>
                  </a:ext>
                </a:extLst>
              </a:tr>
              <a:tr h="741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Sales and Marketing Group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Area Sales Manager</a:t>
                      </a:r>
                      <a:endParaRPr lang="en-US" sz="1100" u="none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Sales broker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Sen Wang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31545"/>
                  </a:ext>
                </a:extLst>
              </a:tr>
              <a:tr h="570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Finance Group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Accountant 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Daksh Rawat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9664"/>
                  </a:ext>
                </a:extLst>
              </a:tr>
              <a:tr h="1133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Customer Support Group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Customer care representative</a:t>
                      </a:r>
                      <a:endParaRPr lang="en-US" sz="1100" u="none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Supervisor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Nikita Jarile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8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CC99A2-D9DA-4728-A7B3-77849C79344F}"/>
              </a:ext>
            </a:extLst>
          </p:cNvPr>
          <p:cNvSpPr txBox="1"/>
          <p:nvPr/>
        </p:nvSpPr>
        <p:spPr>
          <a:xfrm>
            <a:off x="1488558" y="0"/>
            <a:ext cx="10249786" cy="2333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User Roles by Business Group</a:t>
            </a:r>
            <a:endParaRPr lang="en-US" sz="4000" dirty="0"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External Users (Customers)</a:t>
            </a:r>
            <a:endParaRPr lang="en-US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Subscribed Customers (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Sanket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Koli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Partner Restaurants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(Manoj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Yathindra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Internal Users</a:t>
            </a:r>
            <a:endParaRPr lang="en-US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BRM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BRM Diagram</dc:title>
  <dc:creator>Jarile, Nikita Bihari</dc:creator>
  <cp:lastModifiedBy>Raghunath Subramanian</cp:lastModifiedBy>
  <cp:revision>5</cp:revision>
  <dcterms:created xsi:type="dcterms:W3CDTF">2022-02-27T17:43:53Z</dcterms:created>
  <dcterms:modified xsi:type="dcterms:W3CDTF">2022-03-05T23:03:59Z</dcterms:modified>
</cp:coreProperties>
</file>