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FB97-7145-4724-B846-B5B0BABF1CD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8695-0C16-4EB6-91E4-A0E8A525A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90" y="273097"/>
            <a:ext cx="4238723" cy="6925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NutraMeals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Application Architecture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BA819-79F5-E14A-81E6-729B08F7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0" y="5147873"/>
            <a:ext cx="486492" cy="96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82526-29F5-DC42-81C8-674CC247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3796695"/>
            <a:ext cx="489139" cy="972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6C10A-CC1B-3143-8EF8-FDB4D30A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2445519"/>
            <a:ext cx="489139" cy="97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A610F5-1288-FE4C-9C73-64AE66A74179}"/>
              </a:ext>
            </a:extLst>
          </p:cNvPr>
          <p:cNvSpPr txBox="1"/>
          <p:nvPr/>
        </p:nvSpPr>
        <p:spPr>
          <a:xfrm>
            <a:off x="616806" y="14983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9ECFD-2AA1-994E-ABA1-7B8A38B0D8E9}"/>
              </a:ext>
            </a:extLst>
          </p:cNvPr>
          <p:cNvSpPr txBox="1"/>
          <p:nvPr/>
        </p:nvSpPr>
        <p:spPr>
          <a:xfrm>
            <a:off x="1642898" y="1513895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A179D-1F7D-FD4F-AE54-71A30CD23E9B}"/>
              </a:ext>
            </a:extLst>
          </p:cNvPr>
          <p:cNvSpPr txBox="1"/>
          <p:nvPr/>
        </p:nvSpPr>
        <p:spPr>
          <a:xfrm>
            <a:off x="3655139" y="1503948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 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0C9E9-B401-B542-9765-5AD4D4D066F9}"/>
              </a:ext>
            </a:extLst>
          </p:cNvPr>
          <p:cNvSpPr txBox="1"/>
          <p:nvPr/>
        </p:nvSpPr>
        <p:spPr>
          <a:xfrm>
            <a:off x="6436020" y="1510870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92B66-939C-7B49-BB4B-D1C843F3F0B9}"/>
              </a:ext>
            </a:extLst>
          </p:cNvPr>
          <p:cNvSpPr txBox="1"/>
          <p:nvPr/>
        </p:nvSpPr>
        <p:spPr>
          <a:xfrm>
            <a:off x="9280293" y="1510870"/>
            <a:ext cx="22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Enablers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6D630-B293-5A40-8D23-9164D4C04C1E}"/>
              </a:ext>
            </a:extLst>
          </p:cNvPr>
          <p:cNvCxnSpPr>
            <a:cxnSpLocks/>
          </p:cNvCxnSpPr>
          <p:nvPr/>
        </p:nvCxnSpPr>
        <p:spPr>
          <a:xfrm>
            <a:off x="1704453" y="1834226"/>
            <a:ext cx="175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2C763A-79CD-A347-A341-E1B79911E765}"/>
              </a:ext>
            </a:extLst>
          </p:cNvPr>
          <p:cNvCxnSpPr>
            <a:cxnSpLocks/>
          </p:cNvCxnSpPr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2E0BFB-CEDA-124B-86B7-91F8A422F76C}"/>
              </a:ext>
            </a:extLst>
          </p:cNvPr>
          <p:cNvCxnSpPr>
            <a:cxnSpLocks/>
          </p:cNvCxnSpPr>
          <p:nvPr/>
        </p:nvCxnSpPr>
        <p:spPr>
          <a:xfrm>
            <a:off x="3721299" y="1820770"/>
            <a:ext cx="2449388" cy="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97F60D-E084-C243-AAC5-051CE7EA3C97}"/>
              </a:ext>
            </a:extLst>
          </p:cNvPr>
          <p:cNvCxnSpPr>
            <a:cxnSpLocks/>
          </p:cNvCxnSpPr>
          <p:nvPr/>
        </p:nvCxnSpPr>
        <p:spPr>
          <a:xfrm>
            <a:off x="9280293" y="1820770"/>
            <a:ext cx="212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D69EE2-6509-2D4A-AC8A-5D5280B35A16}"/>
              </a:ext>
            </a:extLst>
          </p:cNvPr>
          <p:cNvCxnSpPr>
            <a:cxnSpLocks/>
          </p:cNvCxnSpPr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8868DA-1486-9D45-B89B-3BA4451A8733}"/>
              </a:ext>
            </a:extLst>
          </p:cNvPr>
          <p:cNvSpPr/>
          <p:nvPr/>
        </p:nvSpPr>
        <p:spPr>
          <a:xfrm>
            <a:off x="1618511" y="2399640"/>
            <a:ext cx="1726079" cy="62150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983C5A2-ECE0-6D43-AD8B-E7F3AF3A6BE4}"/>
              </a:ext>
            </a:extLst>
          </p:cNvPr>
          <p:cNvSpPr/>
          <p:nvPr/>
        </p:nvSpPr>
        <p:spPr>
          <a:xfrm>
            <a:off x="1618511" y="379638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5C2DEAB-0DEB-DE40-B58D-FBB1E311FC7B}"/>
              </a:ext>
            </a:extLst>
          </p:cNvPr>
          <p:cNvSpPr/>
          <p:nvPr/>
        </p:nvSpPr>
        <p:spPr>
          <a:xfrm>
            <a:off x="1618511" y="521632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7C786-3781-5A40-A03C-5E88ABA9EBB3}"/>
              </a:ext>
            </a:extLst>
          </p:cNvPr>
          <p:cNvCxnSpPr>
            <a:cxnSpLocks/>
          </p:cNvCxnSpPr>
          <p:nvPr/>
        </p:nvCxnSpPr>
        <p:spPr>
          <a:xfrm>
            <a:off x="8826483" y="4333654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4FC7D2-5AC2-E740-A3F8-F434724C994C}"/>
              </a:ext>
            </a:extLst>
          </p:cNvPr>
          <p:cNvCxnSpPr>
            <a:cxnSpLocks/>
          </p:cNvCxnSpPr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523032-5CF9-0A41-9164-B6D5A2FD1D9B}"/>
              </a:ext>
            </a:extLst>
          </p:cNvPr>
          <p:cNvCxnSpPr>
            <a:cxnSpLocks/>
          </p:cNvCxnSpPr>
          <p:nvPr/>
        </p:nvCxnSpPr>
        <p:spPr>
          <a:xfrm>
            <a:off x="3441924" y="2752066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182EC8-2EDA-E242-A6A7-60735887F87D}"/>
              </a:ext>
            </a:extLst>
          </p:cNvPr>
          <p:cNvCxnSpPr>
            <a:cxnSpLocks/>
          </p:cNvCxnSpPr>
          <p:nvPr/>
        </p:nvCxnSpPr>
        <p:spPr>
          <a:xfrm>
            <a:off x="3436979" y="4078197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16A3D5-7665-4D4B-8322-9ABB4BCB8908}"/>
              </a:ext>
            </a:extLst>
          </p:cNvPr>
          <p:cNvCxnSpPr>
            <a:cxnSpLocks/>
          </p:cNvCxnSpPr>
          <p:nvPr/>
        </p:nvCxnSpPr>
        <p:spPr>
          <a:xfrm>
            <a:off x="3436978" y="5498143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BF7EEE-0D60-414D-806C-FD6FCAB756C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1213011" y="2710390"/>
            <a:ext cx="405500" cy="22124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AC193A-AC38-2742-8E96-E3F8B1D1E9CB}"/>
              </a:ext>
            </a:extLst>
          </p:cNvPr>
          <p:cNvCxnSpPr>
            <a:cxnSpLocks/>
          </p:cNvCxnSpPr>
          <p:nvPr/>
        </p:nvCxnSpPr>
        <p:spPr>
          <a:xfrm flipV="1">
            <a:off x="1229738" y="5534628"/>
            <a:ext cx="405500" cy="11317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4FC667-6FDD-8343-AF40-7C47A972FC3D}"/>
              </a:ext>
            </a:extLst>
          </p:cNvPr>
          <p:cNvCxnSpPr>
            <a:cxnSpLocks/>
          </p:cNvCxnSpPr>
          <p:nvPr/>
        </p:nvCxnSpPr>
        <p:spPr>
          <a:xfrm flipV="1">
            <a:off x="1158837" y="4119605"/>
            <a:ext cx="405500" cy="11317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FD913B-EF81-C74B-A8EE-348C2450921E}"/>
              </a:ext>
            </a:extLst>
          </p:cNvPr>
          <p:cNvSpPr txBox="1"/>
          <p:nvPr/>
        </p:nvSpPr>
        <p:spPr>
          <a:xfrm>
            <a:off x="426944" y="3249938"/>
            <a:ext cx="117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8FB4F8-39D2-8745-87A0-7170C6644FE3}"/>
              </a:ext>
            </a:extLst>
          </p:cNvPr>
          <p:cNvSpPr txBox="1"/>
          <p:nvPr/>
        </p:nvSpPr>
        <p:spPr>
          <a:xfrm>
            <a:off x="578977" y="462848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A4C0A6-5342-874F-B884-058C0FAE769A}"/>
              </a:ext>
            </a:extLst>
          </p:cNvPr>
          <p:cNvSpPr txBox="1"/>
          <p:nvPr/>
        </p:nvSpPr>
        <p:spPr>
          <a:xfrm>
            <a:off x="446886" y="5978673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06120" y="2217262"/>
            <a:ext cx="2212138" cy="4372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3998514" y="237153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43813" y="3172317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43813" y="4063539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9787" y="4892533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6497" y="5696858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Management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80766" y="2241926"/>
            <a:ext cx="2354611" cy="434813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95031" y="2469415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Details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709675" y="3227957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Food/Restaurant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721478" y="4078197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Promotions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85877" y="4853615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Placing an order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6695031" y="5672090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Information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98864" y="2217262"/>
            <a:ext cx="2328839" cy="4372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3" y="247181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Email/Phone Number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3322" y="3223362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search API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3322" y="4081800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Event Bus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0" y="4892533"/>
            <a:ext cx="1726079" cy="5636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API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9524711" y="5681380"/>
            <a:ext cx="1726079" cy="56363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B2B-gateway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 txBox="1">
            <a:spLocks/>
          </p:cNvSpPr>
          <p:nvPr/>
        </p:nvSpPr>
        <p:spPr>
          <a:xfrm>
            <a:off x="8039065" y="127381"/>
            <a:ext cx="4085879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Logical View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 Layered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80917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5990" y="127381"/>
            <a:ext cx="4238723" cy="83825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NutraMeals</a:t>
            </a:r>
            <a:b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Application Architecture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itle 1"/>
          <p:cNvSpPr txBox="1"/>
          <p:nvPr/>
        </p:nvSpPr>
        <p:spPr>
          <a:xfrm>
            <a:off x="7369629" y="127381"/>
            <a:ext cx="4755315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View: Process View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Style: Client-Server Architecture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6DE8F-2326-8342-91F7-BC9C1770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4" y="838200"/>
            <a:ext cx="1028165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Application: NutraMeals Type: Application Architecture </vt:lpstr>
      <vt:lpstr>Application: NutraMeals Type: Application Architecture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NutraMeals Type: Application Architecture View: Logical View Style: Layered Architecture Pattern</dc:title>
  <dc:creator>Divya Kotapati</dc:creator>
  <cp:lastModifiedBy>Microsoft Office User</cp:lastModifiedBy>
  <cp:revision>11</cp:revision>
  <dcterms:created xsi:type="dcterms:W3CDTF">2022-04-08T03:32:02Z</dcterms:created>
  <dcterms:modified xsi:type="dcterms:W3CDTF">2022-04-10T14:39:53Z</dcterms:modified>
</cp:coreProperties>
</file>