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49A3E-1718-4545-BDE9-8DD52D695C04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>
        <p:scale>
          <a:sx n="100" d="100"/>
          <a:sy n="100" d="100"/>
        </p:scale>
        <p:origin x="72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8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3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D7DF-0A8C-49DC-8B07-A1FC163B3D2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BD9B-AAD1-474C-9674-59775F03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84"/>
            <a:ext cx="10515600" cy="1325563"/>
          </a:xfrm>
        </p:spPr>
        <p:txBody>
          <a:bodyPr/>
          <a:lstStyle/>
          <a:p>
            <a:r>
              <a:rPr lang="en-US" sz="4400" dirty="0" err="1"/>
              <a:t>NutraMeals</a:t>
            </a:r>
            <a:r>
              <a:rPr lang="en-US" sz="4400" dirty="0"/>
              <a:t>: 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4F8E-1681-47D8-99FC-6D8A21A9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3" y="1051321"/>
            <a:ext cx="10515600" cy="4729163"/>
          </a:xfrm>
        </p:spPr>
        <p:txBody>
          <a:bodyPr>
            <a:normAutofit/>
          </a:bodyPr>
          <a:lstStyle/>
          <a:p>
            <a:r>
              <a:rPr lang="en-US" sz="2000" dirty="0"/>
              <a:t>Data Flow Diagram for Sign in, search restaurant, search food, and add restaurants </a:t>
            </a:r>
            <a:endParaRPr lang="en-IN" sz="2000" dirty="0"/>
          </a:p>
        </p:txBody>
      </p:sp>
      <p:grpSp>
        <p:nvGrpSpPr>
          <p:cNvPr id="37" name="object 23">
            <a:extLst>
              <a:ext uri="{FF2B5EF4-FFF2-40B4-BE49-F238E27FC236}">
                <a16:creationId xmlns:a16="http://schemas.microsoft.com/office/drawing/2014/main" id="{BA6304D5-8439-454E-A6DA-83963193A695}"/>
              </a:ext>
            </a:extLst>
          </p:cNvPr>
          <p:cNvGrpSpPr/>
          <p:nvPr/>
        </p:nvGrpSpPr>
        <p:grpSpPr>
          <a:xfrm>
            <a:off x="2887142" y="1689815"/>
            <a:ext cx="3546640" cy="2880440"/>
            <a:chOff x="3338893" y="742223"/>
            <a:chExt cx="3205332" cy="2880440"/>
          </a:xfrm>
        </p:grpSpPr>
        <p:sp>
          <p:nvSpPr>
            <p:cNvPr id="38" name="object 24">
              <a:extLst>
                <a:ext uri="{FF2B5EF4-FFF2-40B4-BE49-F238E27FC236}">
                  <a16:creationId xmlns:a16="http://schemas.microsoft.com/office/drawing/2014/main" id="{0D0D5B8A-C395-4202-90C2-553A3DBE6592}"/>
                </a:ext>
              </a:extLst>
            </p:cNvPr>
            <p:cNvSpPr/>
            <p:nvPr/>
          </p:nvSpPr>
          <p:spPr>
            <a:xfrm>
              <a:off x="3338893" y="3345168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99"/>
                  </a:lnTo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5">
              <a:extLst>
                <a:ext uri="{FF2B5EF4-FFF2-40B4-BE49-F238E27FC236}">
                  <a16:creationId xmlns:a16="http://schemas.microsoft.com/office/drawing/2014/main" id="{30620080-BE9C-464C-96E9-112D3F92690B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40" name="object 26">
              <a:extLst>
                <a:ext uri="{FF2B5EF4-FFF2-40B4-BE49-F238E27FC236}">
                  <a16:creationId xmlns:a16="http://schemas.microsoft.com/office/drawing/2014/main" id="{7F98E75C-962D-42CE-A9A0-9CB69CD5D6B2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28">
            <a:extLst>
              <a:ext uri="{FF2B5EF4-FFF2-40B4-BE49-F238E27FC236}">
                <a16:creationId xmlns:a16="http://schemas.microsoft.com/office/drawing/2014/main" id="{17C32306-3550-4841-B25B-7BD8479BFA5F}"/>
              </a:ext>
            </a:extLst>
          </p:cNvPr>
          <p:cNvSpPr txBox="1"/>
          <p:nvPr/>
        </p:nvSpPr>
        <p:spPr>
          <a:xfrm>
            <a:off x="4052054" y="1945309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IN" sz="1200" spc="-5" dirty="0">
                <a:latin typeface="Arial"/>
                <a:cs typeface="Arial"/>
              </a:rPr>
              <a:t>01.01 Account Management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51" name="object 23">
            <a:extLst>
              <a:ext uri="{FF2B5EF4-FFF2-40B4-BE49-F238E27FC236}">
                <a16:creationId xmlns:a16="http://schemas.microsoft.com/office/drawing/2014/main" id="{5AF5589F-0226-429C-B2F4-AA018E5D249E}"/>
              </a:ext>
            </a:extLst>
          </p:cNvPr>
          <p:cNvGrpSpPr/>
          <p:nvPr/>
        </p:nvGrpSpPr>
        <p:grpSpPr>
          <a:xfrm>
            <a:off x="2923510" y="5321848"/>
            <a:ext cx="3546640" cy="2880440"/>
            <a:chOff x="3338893" y="742223"/>
            <a:chExt cx="3205332" cy="2880440"/>
          </a:xfrm>
        </p:grpSpPr>
        <p:sp>
          <p:nvSpPr>
            <p:cNvPr id="52" name="object 24">
              <a:extLst>
                <a:ext uri="{FF2B5EF4-FFF2-40B4-BE49-F238E27FC236}">
                  <a16:creationId xmlns:a16="http://schemas.microsoft.com/office/drawing/2014/main" id="{E50009B9-FEC5-44B4-9BF3-0B2A1F0D9703}"/>
                </a:ext>
              </a:extLst>
            </p:cNvPr>
            <p:cNvSpPr/>
            <p:nvPr/>
          </p:nvSpPr>
          <p:spPr>
            <a:xfrm>
              <a:off x="3338893" y="3345168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99"/>
                  </a:lnTo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5">
              <a:extLst>
                <a:ext uri="{FF2B5EF4-FFF2-40B4-BE49-F238E27FC236}">
                  <a16:creationId xmlns:a16="http://schemas.microsoft.com/office/drawing/2014/main" id="{5567DA77-EB69-4D2A-B087-E4376269B3F2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54" name="object 26">
              <a:extLst>
                <a:ext uri="{FF2B5EF4-FFF2-40B4-BE49-F238E27FC236}">
                  <a16:creationId xmlns:a16="http://schemas.microsoft.com/office/drawing/2014/main" id="{93EC94F2-BBB0-4CCF-AFF3-9A0B016D2BCA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28">
            <a:extLst>
              <a:ext uri="{FF2B5EF4-FFF2-40B4-BE49-F238E27FC236}">
                <a16:creationId xmlns:a16="http://schemas.microsoft.com/office/drawing/2014/main" id="{598E58A6-3DCB-47D9-A0EE-F9028443EC61}"/>
              </a:ext>
            </a:extLst>
          </p:cNvPr>
          <p:cNvSpPr txBox="1"/>
          <p:nvPr/>
        </p:nvSpPr>
        <p:spPr>
          <a:xfrm>
            <a:off x="4106471" y="5689749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IN" sz="1200" dirty="0">
                <a:latin typeface="Arial"/>
                <a:cs typeface="Arial"/>
              </a:rPr>
              <a:t>01.03 User Support</a:t>
            </a:r>
            <a:endParaRPr sz="1200" dirty="0">
              <a:latin typeface="Arial"/>
              <a:cs typeface="Arial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589840-5E90-4729-8B2F-D23664A763A1}"/>
              </a:ext>
            </a:extLst>
          </p:cNvPr>
          <p:cNvCxnSpPr>
            <a:cxnSpLocks/>
          </p:cNvCxnSpPr>
          <p:nvPr/>
        </p:nvCxnSpPr>
        <p:spPr>
          <a:xfrm>
            <a:off x="4778954" y="4050552"/>
            <a:ext cx="0" cy="128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13DBD8-7BC8-4C5C-8FE6-9F21206BE7F2}"/>
              </a:ext>
            </a:extLst>
          </p:cNvPr>
          <p:cNvSpPr txBox="1"/>
          <p:nvPr/>
        </p:nvSpPr>
        <p:spPr>
          <a:xfrm>
            <a:off x="100156" y="40087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0AA97-B83F-4C14-8F9E-98632D2E918E}"/>
              </a:ext>
            </a:extLst>
          </p:cNvPr>
          <p:cNvSpPr txBox="1"/>
          <p:nvPr/>
        </p:nvSpPr>
        <p:spPr>
          <a:xfrm>
            <a:off x="3452347" y="3004205"/>
            <a:ext cx="11372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spc="-10" dirty="0">
                <a:latin typeface="Carlito"/>
                <a:cs typeface="Carlito"/>
              </a:rPr>
              <a:t>Credentials</a:t>
            </a:r>
          </a:p>
          <a:p>
            <a:pPr algn="ctr"/>
            <a:endParaRPr lang="en-IN" sz="1400" spc="-10" dirty="0">
              <a:latin typeface="Carlito"/>
            </a:endParaRPr>
          </a:p>
          <a:p>
            <a:pPr algn="ctr"/>
            <a:r>
              <a:rPr lang="en-IN" sz="1400" spc="-10" dirty="0">
                <a:latin typeface="Carlito"/>
              </a:rPr>
              <a:t>New User </a:t>
            </a:r>
          </a:p>
          <a:p>
            <a:pPr algn="ctr"/>
            <a:r>
              <a:rPr lang="en-IN" sz="1400" spc="-10" dirty="0">
                <a:latin typeface="Carlito"/>
              </a:rPr>
              <a:t>(Registration </a:t>
            </a:r>
          </a:p>
          <a:p>
            <a:pPr algn="ctr"/>
            <a:r>
              <a:rPr lang="en-IN" sz="1400" spc="-10" dirty="0">
                <a:latin typeface="Carlito"/>
              </a:rPr>
              <a:t>data ) </a:t>
            </a:r>
            <a:endParaRPr lang="en-IN" sz="1400" dirty="0"/>
          </a:p>
        </p:txBody>
      </p:sp>
      <p:grpSp>
        <p:nvGrpSpPr>
          <p:cNvPr id="66" name="object 23">
            <a:extLst>
              <a:ext uri="{FF2B5EF4-FFF2-40B4-BE49-F238E27FC236}">
                <a16:creationId xmlns:a16="http://schemas.microsoft.com/office/drawing/2014/main" id="{B116C5FD-4EEE-4D65-85CE-A67F705F65A5}"/>
              </a:ext>
            </a:extLst>
          </p:cNvPr>
          <p:cNvGrpSpPr/>
          <p:nvPr/>
        </p:nvGrpSpPr>
        <p:grpSpPr>
          <a:xfrm>
            <a:off x="8044396" y="2183845"/>
            <a:ext cx="2355015" cy="988060"/>
            <a:chOff x="4415843" y="742223"/>
            <a:chExt cx="2128382" cy="988060"/>
          </a:xfrm>
        </p:grpSpPr>
        <p:sp>
          <p:nvSpPr>
            <p:cNvPr id="70" name="object 25">
              <a:extLst>
                <a:ext uri="{FF2B5EF4-FFF2-40B4-BE49-F238E27FC236}">
                  <a16:creationId xmlns:a16="http://schemas.microsoft.com/office/drawing/2014/main" id="{0D82F4DE-35AE-4EB1-AFF1-1699727A27CD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71" name="object 26">
              <a:extLst>
                <a:ext uri="{FF2B5EF4-FFF2-40B4-BE49-F238E27FC236}">
                  <a16:creationId xmlns:a16="http://schemas.microsoft.com/office/drawing/2014/main" id="{571827B0-C4D1-4797-8EBD-F02D2A5EB8B6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28">
            <a:extLst>
              <a:ext uri="{FF2B5EF4-FFF2-40B4-BE49-F238E27FC236}">
                <a16:creationId xmlns:a16="http://schemas.microsoft.com/office/drawing/2014/main" id="{DEFC0339-393D-436C-A3BA-BB9671609850}"/>
              </a:ext>
            </a:extLst>
          </p:cNvPr>
          <p:cNvSpPr txBox="1"/>
          <p:nvPr/>
        </p:nvSpPr>
        <p:spPr>
          <a:xfrm>
            <a:off x="8035732" y="2497575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IN" sz="1200" spc="-5" dirty="0">
                <a:latin typeface="Arial"/>
                <a:cs typeface="Arial"/>
              </a:rPr>
              <a:t>02.01 Searching for Restaurants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3902D6-1ED6-45D3-A88B-11A1E8052C65}"/>
              </a:ext>
            </a:extLst>
          </p:cNvPr>
          <p:cNvSpPr txBox="1"/>
          <p:nvPr/>
        </p:nvSpPr>
        <p:spPr>
          <a:xfrm rot="19557042">
            <a:off x="6497982" y="2821690"/>
            <a:ext cx="153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arlito"/>
                <a:cs typeface="Carlito"/>
              </a:rPr>
              <a:t>User</a:t>
            </a:r>
            <a:r>
              <a:rPr lang="en-IN" sz="1400" spc="-50" dirty="0">
                <a:latin typeface="Carlito"/>
                <a:cs typeface="Carlito"/>
              </a:rPr>
              <a:t> </a:t>
            </a:r>
            <a:r>
              <a:rPr lang="en-IN" sz="1400" spc="-10" dirty="0">
                <a:latin typeface="Carlito"/>
                <a:cs typeface="Carlito"/>
              </a:rPr>
              <a:t>information</a:t>
            </a:r>
          </a:p>
          <a:p>
            <a:endParaRPr lang="en-IN" sz="1400" spc="-10" dirty="0">
              <a:latin typeface="Carlito"/>
              <a:cs typeface="Carlito"/>
            </a:endParaRPr>
          </a:p>
          <a:p>
            <a:r>
              <a:rPr lang="en-IN" sz="1400" spc="-10" dirty="0">
                <a:latin typeface="Carlito"/>
                <a:cs typeface="Carlito"/>
              </a:rPr>
              <a:t>(Restaurant Name)</a:t>
            </a:r>
            <a:endParaRPr lang="en-IN" sz="1400" dirty="0">
              <a:latin typeface="Carlito"/>
              <a:cs typeface="Carlito"/>
            </a:endParaRPr>
          </a:p>
          <a:p>
            <a:endParaRPr lang="en-IN" sz="14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A988881-6A3B-4D0A-821C-85A53D1E7A17}"/>
              </a:ext>
            </a:extLst>
          </p:cNvPr>
          <p:cNvSpPr/>
          <p:nvPr/>
        </p:nvSpPr>
        <p:spPr>
          <a:xfrm>
            <a:off x="1512151" y="1631758"/>
            <a:ext cx="1662849" cy="6897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Authentication</a:t>
            </a:r>
            <a:endParaRPr lang="en-IN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1CD6FF1-BAC0-44F2-AF20-FCB29A10A813}"/>
              </a:ext>
            </a:extLst>
          </p:cNvPr>
          <p:cNvSpPr/>
          <p:nvPr/>
        </p:nvSpPr>
        <p:spPr>
          <a:xfrm>
            <a:off x="1485174" y="2832014"/>
            <a:ext cx="1662849" cy="6897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using admin account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354F735-6A0D-4456-959F-1D871DCCCDD7}"/>
              </a:ext>
            </a:extLst>
          </p:cNvPr>
          <p:cNvSpPr/>
          <p:nvPr/>
        </p:nvSpPr>
        <p:spPr>
          <a:xfrm>
            <a:off x="1512551" y="3880512"/>
            <a:ext cx="1662849" cy="6897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(User)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C86E41F-9C10-46F5-AC3F-E2F0DFE5FAFB}"/>
              </a:ext>
            </a:extLst>
          </p:cNvPr>
          <p:cNvSpPr/>
          <p:nvPr/>
        </p:nvSpPr>
        <p:spPr>
          <a:xfrm>
            <a:off x="1512150" y="5116936"/>
            <a:ext cx="1662849" cy="6897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account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91ACAE-9BAE-43E3-A9B5-A562E9C6BC75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flipH="1">
            <a:off x="2316599" y="2321501"/>
            <a:ext cx="26977" cy="510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D586C7-C5BA-4964-98FA-7F3B420EF9AD}"/>
              </a:ext>
            </a:extLst>
          </p:cNvPr>
          <p:cNvCxnSpPr>
            <a:cxnSpLocks/>
          </p:cNvCxnSpPr>
          <p:nvPr/>
        </p:nvCxnSpPr>
        <p:spPr>
          <a:xfrm flipV="1">
            <a:off x="510390" y="3237320"/>
            <a:ext cx="911858" cy="635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4AFBEC-5664-4182-BA2F-DC9BDB8BF50E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559349" y="3854317"/>
            <a:ext cx="953202" cy="371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BDFBA4A-36AF-424A-BFF9-2A0817673CEF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535631" y="3873203"/>
            <a:ext cx="976519" cy="1588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307A76D-20F9-492E-B1C0-16517167843C}"/>
              </a:ext>
            </a:extLst>
          </p:cNvPr>
          <p:cNvCxnSpPr>
            <a:cxnSpLocks/>
          </p:cNvCxnSpPr>
          <p:nvPr/>
        </p:nvCxnSpPr>
        <p:spPr>
          <a:xfrm>
            <a:off x="3492467" y="3176885"/>
            <a:ext cx="0" cy="22679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7922BDB-5CEF-4705-8287-16AEE4592247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3148023" y="3176886"/>
            <a:ext cx="3566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3D89EA8-9ED0-4AEF-A92C-E2E04BEDBBD0}"/>
              </a:ext>
            </a:extLst>
          </p:cNvPr>
          <p:cNvCxnSpPr>
            <a:stCxn id="89" idx="3"/>
          </p:cNvCxnSpPr>
          <p:nvPr/>
        </p:nvCxnSpPr>
        <p:spPr>
          <a:xfrm flipV="1">
            <a:off x="3175400" y="4225383"/>
            <a:ext cx="3170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3890B-58CE-4A4B-ACD3-BB7DC01614C9}"/>
              </a:ext>
            </a:extLst>
          </p:cNvPr>
          <p:cNvCxnSpPr>
            <a:stCxn id="90" idx="3"/>
          </p:cNvCxnSpPr>
          <p:nvPr/>
        </p:nvCxnSpPr>
        <p:spPr>
          <a:xfrm>
            <a:off x="3174999" y="5461808"/>
            <a:ext cx="331887" cy="14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C807598-7224-4DFB-89E3-80C7C212841F}"/>
              </a:ext>
            </a:extLst>
          </p:cNvPr>
          <p:cNvSpPr/>
          <p:nvPr/>
        </p:nvSpPr>
        <p:spPr>
          <a:xfrm>
            <a:off x="4605880" y="3443560"/>
            <a:ext cx="1662849" cy="7922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Page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A9A1601-7577-48AC-8243-42B88EAD2B32}"/>
              </a:ext>
            </a:extLst>
          </p:cNvPr>
          <p:cNvCxnSpPr/>
          <p:nvPr/>
        </p:nvCxnSpPr>
        <p:spPr>
          <a:xfrm>
            <a:off x="3492467" y="3298745"/>
            <a:ext cx="94294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E00B724-30D2-4BBC-BE31-4B0396FD43FE}"/>
              </a:ext>
            </a:extLst>
          </p:cNvPr>
          <p:cNvCxnSpPr>
            <a:cxnSpLocks/>
          </p:cNvCxnSpPr>
          <p:nvPr/>
        </p:nvCxnSpPr>
        <p:spPr>
          <a:xfrm>
            <a:off x="5560749" y="2685226"/>
            <a:ext cx="1" cy="786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205CDA5-BAC6-4294-B48D-DA85BFBC41FF}"/>
              </a:ext>
            </a:extLst>
          </p:cNvPr>
          <p:cNvCxnSpPr/>
          <p:nvPr/>
        </p:nvCxnSpPr>
        <p:spPr>
          <a:xfrm flipV="1">
            <a:off x="4435413" y="2677875"/>
            <a:ext cx="0" cy="620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ACA96DE-56ED-4593-AB3E-D362E00DC24F}"/>
              </a:ext>
            </a:extLst>
          </p:cNvPr>
          <p:cNvSpPr txBox="1"/>
          <p:nvPr/>
        </p:nvSpPr>
        <p:spPr>
          <a:xfrm>
            <a:off x="4774517" y="4600725"/>
            <a:ext cx="1891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arlito"/>
                <a:cs typeface="Carlito"/>
              </a:rPr>
              <a:t>User</a:t>
            </a:r>
            <a:r>
              <a:rPr lang="en-IN" sz="1400" spc="-50" dirty="0">
                <a:latin typeface="Carlito"/>
                <a:cs typeface="Carlito"/>
              </a:rPr>
              <a:t> </a:t>
            </a:r>
            <a:r>
              <a:rPr lang="en-IN" sz="1400" spc="-10" dirty="0">
                <a:latin typeface="Carlito"/>
                <a:cs typeface="Carlito"/>
              </a:rPr>
              <a:t>information</a:t>
            </a:r>
          </a:p>
          <a:p>
            <a:endParaRPr lang="en-IN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7344CD-20E4-48B0-A1D1-431289D20E47}"/>
              </a:ext>
            </a:extLst>
          </p:cNvPr>
          <p:cNvCxnSpPr>
            <a:stCxn id="124" idx="3"/>
            <a:endCxn id="72" idx="1"/>
          </p:cNvCxnSpPr>
          <p:nvPr/>
        </p:nvCxnSpPr>
        <p:spPr>
          <a:xfrm flipV="1">
            <a:off x="6268729" y="2658837"/>
            <a:ext cx="1767003" cy="1180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5" name="object 23">
            <a:extLst>
              <a:ext uri="{FF2B5EF4-FFF2-40B4-BE49-F238E27FC236}">
                <a16:creationId xmlns:a16="http://schemas.microsoft.com/office/drawing/2014/main" id="{6C88DB58-5CAD-4B41-BD7C-EED026FC5942}"/>
              </a:ext>
            </a:extLst>
          </p:cNvPr>
          <p:cNvGrpSpPr/>
          <p:nvPr/>
        </p:nvGrpSpPr>
        <p:grpSpPr>
          <a:xfrm>
            <a:off x="8232125" y="4723807"/>
            <a:ext cx="2355015" cy="988060"/>
            <a:chOff x="4415843" y="742223"/>
            <a:chExt cx="2128382" cy="988060"/>
          </a:xfrm>
        </p:grpSpPr>
        <p:sp>
          <p:nvSpPr>
            <p:cNvPr id="146" name="object 25">
              <a:extLst>
                <a:ext uri="{FF2B5EF4-FFF2-40B4-BE49-F238E27FC236}">
                  <a16:creationId xmlns:a16="http://schemas.microsoft.com/office/drawing/2014/main" id="{97AD9CA7-56D9-4CE4-AF63-DD2EBB542205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147" name="object 26">
              <a:extLst>
                <a:ext uri="{FF2B5EF4-FFF2-40B4-BE49-F238E27FC236}">
                  <a16:creationId xmlns:a16="http://schemas.microsoft.com/office/drawing/2014/main" id="{14F8FC1E-BBD6-46AA-8FB6-72DDA36E3DE4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28">
            <a:extLst>
              <a:ext uri="{FF2B5EF4-FFF2-40B4-BE49-F238E27FC236}">
                <a16:creationId xmlns:a16="http://schemas.microsoft.com/office/drawing/2014/main" id="{84BE86A2-1F33-4CDE-B167-67B718754216}"/>
              </a:ext>
            </a:extLst>
          </p:cNvPr>
          <p:cNvSpPr txBox="1"/>
          <p:nvPr/>
        </p:nvSpPr>
        <p:spPr>
          <a:xfrm>
            <a:off x="8233304" y="5017898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US" sz="1200" spc="-5" dirty="0">
                <a:latin typeface="Arial"/>
                <a:cs typeface="Arial"/>
              </a:rPr>
              <a:t>02.02 Searching For Food Items</a:t>
            </a:r>
            <a:endParaRPr sz="1200" dirty="0">
              <a:latin typeface="Arial"/>
              <a:cs typeface="Arial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F37B394-2846-4B0A-877E-D17DCBAD0366}"/>
              </a:ext>
            </a:extLst>
          </p:cNvPr>
          <p:cNvCxnSpPr>
            <a:stCxn id="124" idx="3"/>
            <a:endCxn id="154" idx="1"/>
          </p:cNvCxnSpPr>
          <p:nvPr/>
        </p:nvCxnSpPr>
        <p:spPr>
          <a:xfrm>
            <a:off x="6268729" y="3839690"/>
            <a:ext cx="1964575" cy="1339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AAAE5C3-CE60-4CDA-AC35-88BF0043BF87}"/>
              </a:ext>
            </a:extLst>
          </p:cNvPr>
          <p:cNvSpPr txBox="1"/>
          <p:nvPr/>
        </p:nvSpPr>
        <p:spPr>
          <a:xfrm rot="2024872">
            <a:off x="6792650" y="4355715"/>
            <a:ext cx="153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arlito"/>
                <a:cs typeface="Carlito"/>
              </a:rPr>
              <a:t>User</a:t>
            </a:r>
            <a:r>
              <a:rPr lang="en-IN" sz="1400" spc="-50" dirty="0">
                <a:latin typeface="Carlito"/>
                <a:cs typeface="Carlito"/>
              </a:rPr>
              <a:t> </a:t>
            </a:r>
            <a:r>
              <a:rPr lang="en-IN" sz="1400" spc="-10" dirty="0">
                <a:latin typeface="Carlito"/>
                <a:cs typeface="Carlito"/>
              </a:rPr>
              <a:t>information</a:t>
            </a:r>
          </a:p>
          <a:p>
            <a:endParaRPr lang="en-IN" sz="1400" spc="-10" dirty="0">
              <a:latin typeface="Carlito"/>
              <a:cs typeface="Carlito"/>
            </a:endParaRPr>
          </a:p>
          <a:p>
            <a:r>
              <a:rPr lang="en-IN" sz="1400" spc="-10" dirty="0">
                <a:latin typeface="Carlito"/>
                <a:cs typeface="Carlito"/>
              </a:rPr>
              <a:t>(Food Item Name)</a:t>
            </a:r>
            <a:endParaRPr lang="en-IN" sz="1400" dirty="0">
              <a:latin typeface="Carlito"/>
              <a:cs typeface="Carlito"/>
            </a:endParaRPr>
          </a:p>
          <a:p>
            <a:endParaRPr lang="en-IN" sz="1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D9EA25-24A7-4516-A0F0-734E10CE921D}"/>
              </a:ext>
            </a:extLst>
          </p:cNvPr>
          <p:cNvSpPr txBox="1"/>
          <p:nvPr/>
        </p:nvSpPr>
        <p:spPr>
          <a:xfrm rot="19448206">
            <a:off x="505515" y="2969779"/>
            <a:ext cx="100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Admin Credentials </a:t>
            </a:r>
            <a:endParaRPr lang="en-IN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933A188-296D-4987-A76C-84FD0DDF9039}"/>
              </a:ext>
            </a:extLst>
          </p:cNvPr>
          <p:cNvSpPr txBox="1"/>
          <p:nvPr/>
        </p:nvSpPr>
        <p:spPr>
          <a:xfrm rot="1820404">
            <a:off x="734907" y="3765072"/>
            <a:ext cx="100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Credentials </a:t>
            </a:r>
            <a:endParaRPr lang="en-IN" sz="14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5E34BA1-91CA-4A51-84E4-7E66E1751369}"/>
              </a:ext>
            </a:extLst>
          </p:cNvPr>
          <p:cNvSpPr txBox="1"/>
          <p:nvPr/>
        </p:nvSpPr>
        <p:spPr>
          <a:xfrm rot="3827737">
            <a:off x="563014" y="4836332"/>
            <a:ext cx="100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User Data </a:t>
            </a:r>
            <a:endParaRPr lang="en-IN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AA4927-16F2-4A46-83B4-59080B0E6838}"/>
              </a:ext>
            </a:extLst>
          </p:cNvPr>
          <p:cNvSpPr/>
          <p:nvPr/>
        </p:nvSpPr>
        <p:spPr>
          <a:xfrm>
            <a:off x="109725" y="3302001"/>
            <a:ext cx="321503" cy="2715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F4E751-9FFC-47D6-92CA-9F7CDA9F0B5A}"/>
              </a:ext>
            </a:extLst>
          </p:cNvPr>
          <p:cNvCxnSpPr>
            <a:stCxn id="8" idx="4"/>
          </p:cNvCxnSpPr>
          <p:nvPr/>
        </p:nvCxnSpPr>
        <p:spPr>
          <a:xfrm>
            <a:off x="270477" y="3573548"/>
            <a:ext cx="11463" cy="3069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BAF442-4872-42D4-83FA-75D4AA64822C}"/>
              </a:ext>
            </a:extLst>
          </p:cNvPr>
          <p:cNvCxnSpPr/>
          <p:nvPr/>
        </p:nvCxnSpPr>
        <p:spPr>
          <a:xfrm flipH="1">
            <a:off x="147638" y="3873203"/>
            <a:ext cx="134302" cy="868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F62A0D-9D86-43E2-AF5E-9D44F2252E0F}"/>
              </a:ext>
            </a:extLst>
          </p:cNvPr>
          <p:cNvCxnSpPr/>
          <p:nvPr/>
        </p:nvCxnSpPr>
        <p:spPr>
          <a:xfrm>
            <a:off x="281940" y="3873203"/>
            <a:ext cx="135683" cy="868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6EB4F-28E3-4D8A-B35F-7C6385A5C3DE}"/>
              </a:ext>
            </a:extLst>
          </p:cNvPr>
          <p:cNvCxnSpPr/>
          <p:nvPr/>
        </p:nvCxnSpPr>
        <p:spPr>
          <a:xfrm flipV="1">
            <a:off x="277208" y="3621881"/>
            <a:ext cx="161153" cy="857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F80B3-DF1A-4890-BD9B-D41DFD4B7406}"/>
              </a:ext>
            </a:extLst>
          </p:cNvPr>
          <p:cNvCxnSpPr/>
          <p:nvPr/>
        </p:nvCxnSpPr>
        <p:spPr>
          <a:xfrm flipH="1" flipV="1">
            <a:off x="128598" y="3621881"/>
            <a:ext cx="139508" cy="857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6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Carlito</vt:lpstr>
      <vt:lpstr>Office Theme</vt:lpstr>
      <vt:lpstr>NutraMeals: Data Flow Diagram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nikhil mulik</dc:creator>
  <cp:lastModifiedBy>Rawat, Mr. Daksh Suraj</cp:lastModifiedBy>
  <cp:revision>9</cp:revision>
  <dcterms:created xsi:type="dcterms:W3CDTF">2017-03-05T22:34:33Z</dcterms:created>
  <dcterms:modified xsi:type="dcterms:W3CDTF">2022-04-03T18:30:40Z</dcterms:modified>
</cp:coreProperties>
</file>