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5117-623A-49E0-84A7-75FD097A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7519A-4EF0-4E88-91D5-6942C76BC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27E9-B416-41A2-B5F1-3A4AF2B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A0D9-3F74-4AB3-9F8E-43D83613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4A0D-AD1E-4BCF-8D91-A8FEE4DE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60E-0729-4A6A-8160-E68D97F2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C09F-0EAB-4393-836E-340CB4FDE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E5B2-D31A-4005-8264-7AAA2AF3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34D5-3DC7-4AF0-BF3C-6B40D715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3DF8-6B6D-4634-B917-DAECF61A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645AF-A045-4890-8D75-E260E70C0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3F3B-227D-4199-A5DB-301C5DE5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8F63-9526-4C3A-8144-90F0FCB7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2143-0E54-4A2A-AC34-5CCBB5AA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BE28-D7D8-4269-A210-1910B012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B97E-3F9A-472A-99A4-DEF98B0D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F936-3672-4FC0-8BB2-5BA4199B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B0A1-28C2-419A-93BC-26123A32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663D-747B-4069-8B2E-97297912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4426-22B8-434A-90BE-F27741FF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B8BF-1E00-4AF7-944A-E7B9127F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006F9-5E92-4E8C-A4E1-E00677ED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02D9-AEFC-4771-92C4-37F93BE4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CAE5-4E07-4D3D-88D7-56E8AA1F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D77D-F04E-4A23-B3D9-2E938A05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A06B-136F-4826-8EE6-A15BF575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B409-122B-49BF-9378-32DA006FF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72259-8DD0-457C-9719-2E274F52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B67C-A2FF-4386-B077-D7A6AD0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26031-BC51-4209-9C9E-60F3585E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D3E2-CACA-4D92-83A9-14862D88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0B0-586D-49CF-96A3-0B66D862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71E5-AD57-42D4-ACB0-F8F0B488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18902-BCFA-4287-9C41-64B0DA156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90B1B-3C4C-4A8F-BD50-11C1FF22E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803DB-B53D-4590-AF2D-89FED0F77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43DA9-4720-4066-B20B-37071E6D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8E0B2-E4CE-425D-8566-1D5701FA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BCE28-55AE-4D25-AAFA-1C3800E5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EC0D-8224-44DF-BDAA-6ADDE8F1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B39C6-47F0-4614-A2A7-9F85D389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CCD7-C81D-4F10-9A86-51AB14FA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93BB-A711-44CE-A17C-9D8D56F8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C0217-317D-4312-8435-89316DE1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71EE-7485-432E-A778-424A4DD1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F9D25-D8A2-4A67-BD1F-F6032DC6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C1CE-326B-4588-999F-25D83571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38B8-737A-46A5-A651-44FE88FE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A732-257F-4CE9-B1FF-92C79A4E1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CECEE-E2CE-4125-B05F-1F70AAA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4731-EECE-475D-8877-BBFD9DF7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2E3C-A33A-4237-A82E-93708C6B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E2A3-6906-4617-AFBB-868BF9F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D1940-57A7-4AD9-BEA0-0930D01B7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FF3C0-6160-4E09-8103-44F7C722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F2CF-173C-4B49-B553-F9F24C5E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9289-66F0-4DCE-B0A0-438101B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7285-038C-4995-97EC-D5C7B4C4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E3AD5-ED92-40E4-95BC-280E2C8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938A-A7BD-4F32-8F5D-A98E5432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82DC-A628-4954-9199-BB1043153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3BAC-BFA8-428F-B16E-9C9F7099726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B5A2-1326-4BAD-8412-F0F020959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9E37-7839-423F-944D-781D9D35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0672-BA6A-496E-854F-B2CD332D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1D95BB-8D17-4610-B459-C54B119E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7" y="24904"/>
            <a:ext cx="11568223" cy="6799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72E95-2AAF-4EE5-A964-317D1120B6D0}"/>
              </a:ext>
            </a:extLst>
          </p:cNvPr>
          <p:cNvSpPr txBox="1"/>
          <p:nvPr/>
        </p:nvSpPr>
        <p:spPr>
          <a:xfrm>
            <a:off x="487679" y="437564"/>
            <a:ext cx="317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NutraMeals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 Flow Diagram (Physical)</a:t>
            </a:r>
          </a:p>
        </p:txBody>
      </p:sp>
    </p:spTree>
    <p:extLst>
      <p:ext uri="{BB962C8B-B14F-4D97-AF65-F5344CB8AC3E}">
        <p14:creationId xmlns:p14="http://schemas.microsoft.com/office/powerpoint/2010/main" val="212675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Raghunath Subramanian</dc:creator>
  <cp:lastModifiedBy>Avni Mitawalkar</cp:lastModifiedBy>
  <cp:revision>4</cp:revision>
  <dcterms:created xsi:type="dcterms:W3CDTF">2022-04-02T23:26:21Z</dcterms:created>
  <dcterms:modified xsi:type="dcterms:W3CDTF">2022-04-03T01:08:45Z</dcterms:modified>
</cp:coreProperties>
</file>