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93" d="100"/>
          <a:sy n="93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FF4-641D-8843-8589-C4AAA1D0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25F9-563B-E444-BA0A-EF860A070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5275-163C-EA47-B9A1-E46D27C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B646-C3AA-7845-8D11-8FA5E09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68BA-644D-C942-8C9F-65A6012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BAD-CFE4-3E41-BE05-A4D5286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446E3-3862-4C49-9437-35B6344A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4191-A3E5-2340-9034-C16FAA0E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CDF0-81AE-2C4D-90A0-AA0F3CA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355C-E0B9-B94E-A1F9-2F7C201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E811-9079-EE46-9F76-E409430F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6A7BC-3FD3-8941-8D6D-F0FCC60B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80F9-6191-424A-94C0-A9544B3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F1E6-9E2F-694C-B613-9F88F82D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97AC-5232-8442-AE52-A3726DDB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9770-80EB-9A42-8051-BECEDD96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7D89-B083-094C-A83B-FAD11A7E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2E35-D6B8-B446-85ED-FE341A9A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963C-6EDE-BD46-B1A1-5C00B64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239F-21A6-094E-868A-D19D164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058-0DEF-074A-AD70-0956CBA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2399-E0D3-714D-8A46-E3CB4F69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6EB4-EE59-3947-9031-121C01B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6C80-9445-FF43-B260-A9F05DC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93C-0966-4B43-B7A9-413BF72A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4209-C41C-C34E-9C96-1945C59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9174-218D-BC46-A372-45B062E6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B187-C5D3-C143-A6B0-FA1F8C7F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CA88-1393-394F-9D47-5813501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1D60-5067-AD41-9C5B-56FC5FB9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90A4-A552-424A-9411-40E06416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81E-CEF1-1040-9AD0-18659D6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C3BD-5DE3-3D41-9F85-615813C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9E77-5C56-C042-A124-6005CE05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1004-4EA6-214E-8512-FD6BA662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EB0FD-F2AB-A84C-A77E-D35725B0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02DB2-D1EC-4642-AE5C-1EB4B97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BB826-05B0-7F49-9190-2D31BE27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8059A-5712-1648-812D-50999841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E57C-E52D-A348-8EAE-020D8919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1D80B-0676-5B44-BFC6-B08D526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6467-E90E-A74F-81AF-48B6FCCB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4DE57-3D8A-8443-AE2F-C4D388E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3ABF1-DC31-894A-971E-27E3754C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9FD33-30B9-F347-825E-85A262F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42F0-7AF9-E44C-B39D-B1F75AF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E202-F965-9C46-9599-38A4FC86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E9BF-A90C-A546-8DCD-C650B9F9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FB8A-4DDA-1E49-8468-BF015541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57F5-F229-E448-B2D4-C46552FA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FD35-2B99-394B-B539-020AC6A8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FECE-F6C4-9B40-8D5F-798DB193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C3DE-E6FD-254F-AEF0-CC3C9C84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999C-DA56-3544-AE96-7252D7D3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2D7C-5E0C-9E4F-AB4C-C9799783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B4AC-6403-2141-A26B-9442070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EF86-D4FF-AA40-92DE-1D34104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DD9-4E88-FC40-9006-EB64738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6C133-79D3-0E4D-8A8E-DC4CC59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B812-6CAB-784A-88DD-8C94420B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20FD-9AAE-6D45-B9E8-168FCC414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61AB-4445-254C-B798-07C72B4CF6D4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A77-C245-5C4B-BF18-D391CD55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AA1-B7A6-7B4D-96AD-F2C2EB6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4EE2-A536-FC4E-8F0C-362BC58387DD}"/>
              </a:ext>
            </a:extLst>
          </p:cNvPr>
          <p:cNvSpPr/>
          <p:nvPr/>
        </p:nvSpPr>
        <p:spPr>
          <a:xfrm>
            <a:off x="1909189" y="1530283"/>
            <a:ext cx="706417" cy="500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F7889-76D9-0340-B31D-66C40514E5E7}"/>
              </a:ext>
            </a:extLst>
          </p:cNvPr>
          <p:cNvSpPr txBox="1"/>
          <p:nvPr/>
        </p:nvSpPr>
        <p:spPr>
          <a:xfrm>
            <a:off x="1491916" y="20574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6EE39-146E-8942-ACC6-C5B2807B7106}"/>
              </a:ext>
            </a:extLst>
          </p:cNvPr>
          <p:cNvSpPr/>
          <p:nvPr/>
        </p:nvSpPr>
        <p:spPr>
          <a:xfrm>
            <a:off x="2152427" y="4291224"/>
            <a:ext cx="990532" cy="438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D56CC-B4AD-AB45-A817-07CFB78EB60E}"/>
              </a:ext>
            </a:extLst>
          </p:cNvPr>
          <p:cNvSpPr/>
          <p:nvPr/>
        </p:nvSpPr>
        <p:spPr>
          <a:xfrm>
            <a:off x="9602711" y="4928760"/>
            <a:ext cx="1028700" cy="51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Menu_Items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71D36-60D9-134E-BF92-464EE8127D5F}"/>
              </a:ext>
            </a:extLst>
          </p:cNvPr>
          <p:cNvSpPr/>
          <p:nvPr/>
        </p:nvSpPr>
        <p:spPr>
          <a:xfrm>
            <a:off x="9490377" y="945215"/>
            <a:ext cx="1126150" cy="469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Restaurants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A9F0E-5774-C148-BEDA-A3AA00D89C57}"/>
              </a:ext>
            </a:extLst>
          </p:cNvPr>
          <p:cNvSpPr/>
          <p:nvPr/>
        </p:nvSpPr>
        <p:spPr>
          <a:xfrm>
            <a:off x="457117" y="155061"/>
            <a:ext cx="1191252" cy="3367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UserName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F160AE-CD9B-CC42-9546-1E9363B9DF88}"/>
              </a:ext>
            </a:extLst>
          </p:cNvPr>
          <p:cNvSpPr/>
          <p:nvPr/>
        </p:nvSpPr>
        <p:spPr>
          <a:xfrm>
            <a:off x="2858024" y="147706"/>
            <a:ext cx="112113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lastName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E4C24-F0F0-DD4F-AC4D-61D151F3C16D}"/>
              </a:ext>
            </a:extLst>
          </p:cNvPr>
          <p:cNvSpPr/>
          <p:nvPr/>
        </p:nvSpPr>
        <p:spPr>
          <a:xfrm>
            <a:off x="145373" y="516921"/>
            <a:ext cx="885650" cy="280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UserID</a:t>
            </a:r>
            <a:endParaRPr lang="en-US" sz="1200" u="sn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A20CF7-43AB-C649-B39E-5FCC3A1A9908}"/>
              </a:ext>
            </a:extLst>
          </p:cNvPr>
          <p:cNvSpPr/>
          <p:nvPr/>
        </p:nvSpPr>
        <p:spPr>
          <a:xfrm>
            <a:off x="74078" y="945215"/>
            <a:ext cx="1120491" cy="3845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1191D-3E9A-BC44-B03D-4220AA29AC25}"/>
              </a:ext>
            </a:extLst>
          </p:cNvPr>
          <p:cNvSpPr/>
          <p:nvPr/>
        </p:nvSpPr>
        <p:spPr>
          <a:xfrm>
            <a:off x="3289277" y="986818"/>
            <a:ext cx="838349" cy="300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FF420B-6D22-E14A-A917-0161B4F9A461}"/>
              </a:ext>
            </a:extLst>
          </p:cNvPr>
          <p:cNvSpPr/>
          <p:nvPr/>
        </p:nvSpPr>
        <p:spPr>
          <a:xfrm>
            <a:off x="61288" y="1864788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391CBA-9A66-E743-BE43-75B2447AAB79}"/>
              </a:ext>
            </a:extLst>
          </p:cNvPr>
          <p:cNvSpPr/>
          <p:nvPr/>
        </p:nvSpPr>
        <p:spPr>
          <a:xfrm>
            <a:off x="86583" y="1390936"/>
            <a:ext cx="972600" cy="335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E5C977-9BB6-9B43-AA3E-D39DDC7CAB6E}"/>
              </a:ext>
            </a:extLst>
          </p:cNvPr>
          <p:cNvSpPr/>
          <p:nvPr/>
        </p:nvSpPr>
        <p:spPr>
          <a:xfrm>
            <a:off x="7825760" y="69942"/>
            <a:ext cx="1508216" cy="350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RestaurantID</a:t>
            </a:r>
            <a:endParaRPr lang="en-US" sz="1200" u="sn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8CA50B-E55E-1641-8206-20294705B42D}"/>
              </a:ext>
            </a:extLst>
          </p:cNvPr>
          <p:cNvSpPr/>
          <p:nvPr/>
        </p:nvSpPr>
        <p:spPr>
          <a:xfrm>
            <a:off x="74077" y="4048927"/>
            <a:ext cx="1013741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21C701-D597-114B-BE87-5D6707775EFF}"/>
              </a:ext>
            </a:extLst>
          </p:cNvPr>
          <p:cNvSpPr/>
          <p:nvPr/>
        </p:nvSpPr>
        <p:spPr>
          <a:xfrm>
            <a:off x="45973" y="4493054"/>
            <a:ext cx="1217488" cy="323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cardName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CD371-FFDC-6F41-9455-F169F5B8E5F1}"/>
              </a:ext>
            </a:extLst>
          </p:cNvPr>
          <p:cNvSpPr/>
          <p:nvPr/>
        </p:nvSpPr>
        <p:spPr>
          <a:xfrm>
            <a:off x="24511" y="3576201"/>
            <a:ext cx="1170057" cy="3936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PamentID</a:t>
            </a:r>
            <a:endParaRPr lang="en-US" sz="1200" u="sn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916B67-7D16-DA49-A729-0928C0655EA8}"/>
              </a:ext>
            </a:extLst>
          </p:cNvPr>
          <p:cNvSpPr/>
          <p:nvPr/>
        </p:nvSpPr>
        <p:spPr>
          <a:xfrm>
            <a:off x="7500056" y="480848"/>
            <a:ext cx="1707162" cy="5382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restaurantName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6F233D-898B-8E41-8CE3-496F7596565D}"/>
              </a:ext>
            </a:extLst>
          </p:cNvPr>
          <p:cNvSpPr/>
          <p:nvPr/>
        </p:nvSpPr>
        <p:spPr>
          <a:xfrm>
            <a:off x="7743051" y="1059150"/>
            <a:ext cx="1228542" cy="31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latitude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7C42C1-5E5F-CF44-966E-D2B39CFE02A8}"/>
              </a:ext>
            </a:extLst>
          </p:cNvPr>
          <p:cNvSpPr/>
          <p:nvPr/>
        </p:nvSpPr>
        <p:spPr>
          <a:xfrm>
            <a:off x="10460238" y="1544435"/>
            <a:ext cx="1641607" cy="4990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restauranEmail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82AB8C-9D77-F344-A93A-20A521113148}"/>
              </a:ext>
            </a:extLst>
          </p:cNvPr>
          <p:cNvSpPr/>
          <p:nvPr/>
        </p:nvSpPr>
        <p:spPr>
          <a:xfrm>
            <a:off x="9376458" y="7588"/>
            <a:ext cx="1752271" cy="515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restaurantPhone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B70F7B-BD2C-6F41-9466-4E80EDA6BDA7}"/>
              </a:ext>
            </a:extLst>
          </p:cNvPr>
          <p:cNvSpPr/>
          <p:nvPr/>
        </p:nvSpPr>
        <p:spPr>
          <a:xfrm>
            <a:off x="7729285" y="4832142"/>
            <a:ext cx="1580657" cy="516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RestaurantID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D89ABB-C330-3546-BC64-9121ABBE7351}"/>
              </a:ext>
            </a:extLst>
          </p:cNvPr>
          <p:cNvSpPr/>
          <p:nvPr/>
        </p:nvSpPr>
        <p:spPr>
          <a:xfrm>
            <a:off x="10686843" y="4299622"/>
            <a:ext cx="1411574" cy="6246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9C8420-774D-6D41-9206-B47508C49EE0}"/>
              </a:ext>
            </a:extLst>
          </p:cNvPr>
          <p:cNvSpPr/>
          <p:nvPr/>
        </p:nvSpPr>
        <p:spPr>
          <a:xfrm>
            <a:off x="10616752" y="5770732"/>
            <a:ext cx="1499201" cy="5817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foodItemCost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BAA35A-BC09-CD45-AF13-604277DB9768}"/>
              </a:ext>
            </a:extLst>
          </p:cNvPr>
          <p:cNvSpPr/>
          <p:nvPr/>
        </p:nvSpPr>
        <p:spPr>
          <a:xfrm>
            <a:off x="8764921" y="5825831"/>
            <a:ext cx="1725587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foodItemName</a:t>
            </a:r>
            <a:endParaRPr lang="en-US" sz="1200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054FEC-78A0-1040-9686-F33BE48CF007}"/>
              </a:ext>
            </a:extLst>
          </p:cNvPr>
          <p:cNvSpPr/>
          <p:nvPr/>
        </p:nvSpPr>
        <p:spPr>
          <a:xfrm>
            <a:off x="9309942" y="3608032"/>
            <a:ext cx="1537073" cy="6479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5D3CB43-B964-D44D-85EA-BF6B7AF686E4}"/>
              </a:ext>
            </a:extLst>
          </p:cNvPr>
          <p:cNvSpPr/>
          <p:nvPr/>
        </p:nvSpPr>
        <p:spPr>
          <a:xfrm>
            <a:off x="2241019" y="2953567"/>
            <a:ext cx="1239253" cy="50554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020606D-EB72-9449-B968-C1B1CAEC6BDD}"/>
              </a:ext>
            </a:extLst>
          </p:cNvPr>
          <p:cNvSpPr/>
          <p:nvPr/>
        </p:nvSpPr>
        <p:spPr>
          <a:xfrm>
            <a:off x="6041239" y="2632041"/>
            <a:ext cx="958127" cy="437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EC7D53C-21F8-3E42-B70F-A9BD18CF00D4}"/>
              </a:ext>
            </a:extLst>
          </p:cNvPr>
          <p:cNvSpPr/>
          <p:nvPr/>
        </p:nvSpPr>
        <p:spPr>
          <a:xfrm>
            <a:off x="5004200" y="1298510"/>
            <a:ext cx="1123481" cy="393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0AF30A6-5F4F-C54D-B4B2-5CCA49FC1CEB}"/>
              </a:ext>
            </a:extLst>
          </p:cNvPr>
          <p:cNvSpPr/>
          <p:nvPr/>
        </p:nvSpPr>
        <p:spPr>
          <a:xfrm>
            <a:off x="6108298" y="1500626"/>
            <a:ext cx="958127" cy="2751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47FA0A9-3680-054B-AFF6-1EFA1F0BC49D}"/>
              </a:ext>
            </a:extLst>
          </p:cNvPr>
          <p:cNvSpPr/>
          <p:nvPr/>
        </p:nvSpPr>
        <p:spPr>
          <a:xfrm>
            <a:off x="4582422" y="1879981"/>
            <a:ext cx="1154586" cy="339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17908B7-6EC0-7B48-AC32-2A218206636B}"/>
              </a:ext>
            </a:extLst>
          </p:cNvPr>
          <p:cNvSpPr/>
          <p:nvPr/>
        </p:nvSpPr>
        <p:spPr>
          <a:xfrm>
            <a:off x="6999365" y="1661183"/>
            <a:ext cx="1304467" cy="4275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FoodItemID</a:t>
            </a:r>
            <a:endParaRPr lang="en-US" sz="1200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D6E857B-34C6-4E4B-8C90-6C14E06F8DC8}"/>
              </a:ext>
            </a:extLst>
          </p:cNvPr>
          <p:cNvSpPr/>
          <p:nvPr/>
        </p:nvSpPr>
        <p:spPr>
          <a:xfrm>
            <a:off x="6981997" y="3301204"/>
            <a:ext cx="1267747" cy="43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PaymentID</a:t>
            </a:r>
            <a:endParaRPr 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417A6E-EE67-B442-9F2E-B44204B1D923}"/>
              </a:ext>
            </a:extLst>
          </p:cNvPr>
          <p:cNvSpPr txBox="1"/>
          <p:nvPr/>
        </p:nvSpPr>
        <p:spPr>
          <a:xfrm>
            <a:off x="4547511" y="-438145"/>
            <a:ext cx="278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>
                <a:effectLst/>
                <a:latin typeface="Times" pitchFamily="2" charset="0"/>
              </a:rPr>
            </a:br>
            <a:endParaRPr lang="en-US" b="1" dirty="0">
              <a:effectLst/>
              <a:latin typeface="Times" pitchFamily="2" charset="0"/>
            </a:endParaRPr>
          </a:p>
          <a:p>
            <a:pPr algn="ctr"/>
            <a:r>
              <a:rPr lang="en-US" b="1" dirty="0">
                <a:latin typeface="Times" pitchFamily="2" charset="0"/>
              </a:rPr>
              <a:t>Conceptual ER Diagram</a:t>
            </a:r>
          </a:p>
          <a:p>
            <a:pPr algn="ctr"/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</a:t>
            </a: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endParaRPr lang="en-US" sz="1200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F04C8DC-544E-7347-A2D8-99C99D993A8F}"/>
              </a:ext>
            </a:extLst>
          </p:cNvPr>
          <p:cNvSpPr/>
          <p:nvPr/>
        </p:nvSpPr>
        <p:spPr>
          <a:xfrm>
            <a:off x="1676647" y="139093"/>
            <a:ext cx="1077795" cy="325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userType</a:t>
            </a:r>
            <a:endParaRPr lang="en-US" sz="12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F74858-9A25-7941-880B-3EE8AEA5EFE1}"/>
              </a:ext>
            </a:extLst>
          </p:cNvPr>
          <p:cNvSpPr/>
          <p:nvPr/>
        </p:nvSpPr>
        <p:spPr>
          <a:xfrm>
            <a:off x="110847" y="223142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69A6EB5-EA04-164E-B84B-1D53CA2B286D}"/>
              </a:ext>
            </a:extLst>
          </p:cNvPr>
          <p:cNvSpPr/>
          <p:nvPr/>
        </p:nvSpPr>
        <p:spPr>
          <a:xfrm>
            <a:off x="3022036" y="531156"/>
            <a:ext cx="116948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firstName</a:t>
            </a:r>
            <a:endParaRPr lang="en-US" sz="12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F84CF-20C8-BD4E-8839-AB32BECB88E9}"/>
              </a:ext>
            </a:extLst>
          </p:cNvPr>
          <p:cNvSpPr/>
          <p:nvPr/>
        </p:nvSpPr>
        <p:spPr>
          <a:xfrm>
            <a:off x="176650" y="2572671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9DCA7C7-ACD7-5A46-B566-61CAB593112A}"/>
              </a:ext>
            </a:extLst>
          </p:cNvPr>
          <p:cNvSpPr/>
          <p:nvPr/>
        </p:nvSpPr>
        <p:spPr>
          <a:xfrm>
            <a:off x="634323" y="2910545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B5ADD61-40FA-9943-87B3-5B6F38361857}"/>
              </a:ext>
            </a:extLst>
          </p:cNvPr>
          <p:cNvSpPr/>
          <p:nvPr/>
        </p:nvSpPr>
        <p:spPr>
          <a:xfrm>
            <a:off x="1379022" y="2589891"/>
            <a:ext cx="1131053" cy="310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676054E-E5A1-2B44-B279-C4DCCC434741}"/>
              </a:ext>
            </a:extLst>
          </p:cNvPr>
          <p:cNvSpPr/>
          <p:nvPr/>
        </p:nvSpPr>
        <p:spPr>
          <a:xfrm>
            <a:off x="3241450" y="1448546"/>
            <a:ext cx="1123481" cy="318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DAB434-1BB0-494D-9B6E-608C83B84F93}"/>
              </a:ext>
            </a:extLst>
          </p:cNvPr>
          <p:cNvSpPr/>
          <p:nvPr/>
        </p:nvSpPr>
        <p:spPr>
          <a:xfrm>
            <a:off x="3134195" y="1905744"/>
            <a:ext cx="1175199" cy="3374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updatedTs</a:t>
            </a:r>
            <a:endParaRPr lang="en-US" sz="1200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21454BD-9530-D74E-A01C-07F6D0DEC932}"/>
              </a:ext>
            </a:extLst>
          </p:cNvPr>
          <p:cNvSpPr/>
          <p:nvPr/>
        </p:nvSpPr>
        <p:spPr>
          <a:xfrm>
            <a:off x="8284087" y="1479999"/>
            <a:ext cx="1324077" cy="3750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longitude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1A1AA45-3E3F-FA49-9586-7816DF861166}"/>
              </a:ext>
            </a:extLst>
          </p:cNvPr>
          <p:cNvSpPr/>
          <p:nvPr/>
        </p:nvSpPr>
        <p:spPr>
          <a:xfrm>
            <a:off x="11234038" y="418025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4C8FF03-6ADC-0649-A520-E66766816993}"/>
              </a:ext>
            </a:extLst>
          </p:cNvPr>
          <p:cNvSpPr/>
          <p:nvPr/>
        </p:nvSpPr>
        <p:spPr>
          <a:xfrm>
            <a:off x="11104850" y="89924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1B8F66A-809B-8F49-9A3F-F521EFD60D83}"/>
              </a:ext>
            </a:extLst>
          </p:cNvPr>
          <p:cNvSpPr/>
          <p:nvPr/>
        </p:nvSpPr>
        <p:spPr>
          <a:xfrm>
            <a:off x="11147926" y="33650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9BE50F7-3A25-6740-BC6C-6806E80CD716}"/>
              </a:ext>
            </a:extLst>
          </p:cNvPr>
          <p:cNvSpPr/>
          <p:nvPr/>
        </p:nvSpPr>
        <p:spPr>
          <a:xfrm>
            <a:off x="11190788" y="1207204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E671ECE-304F-DB4C-AA15-6B87ED6EC95E}"/>
              </a:ext>
            </a:extLst>
          </p:cNvPr>
          <p:cNvSpPr/>
          <p:nvPr/>
        </p:nvSpPr>
        <p:spPr>
          <a:xfrm>
            <a:off x="10138332" y="2130623"/>
            <a:ext cx="1013077" cy="271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05F69A2-54A9-E747-A31A-9C16C5DB848A}"/>
              </a:ext>
            </a:extLst>
          </p:cNvPr>
          <p:cNvSpPr/>
          <p:nvPr/>
        </p:nvSpPr>
        <p:spPr>
          <a:xfrm>
            <a:off x="10891477" y="5069428"/>
            <a:ext cx="1251284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601DCAF-A7E9-7647-8EF8-CCDE0851156A}"/>
              </a:ext>
            </a:extLst>
          </p:cNvPr>
          <p:cNvSpPr/>
          <p:nvPr/>
        </p:nvSpPr>
        <p:spPr>
          <a:xfrm>
            <a:off x="8222319" y="5452266"/>
            <a:ext cx="1111657" cy="437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foodType</a:t>
            </a:r>
            <a:endParaRPr lang="en-US" sz="1200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C9D85EA-5501-BB47-B39A-DCCBF4F13558}"/>
              </a:ext>
            </a:extLst>
          </p:cNvPr>
          <p:cNvSpPr/>
          <p:nvPr/>
        </p:nvSpPr>
        <p:spPr>
          <a:xfrm>
            <a:off x="118150" y="4920241"/>
            <a:ext cx="142842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cardNumber</a:t>
            </a:r>
            <a:endParaRPr lang="en-US" sz="1200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9A497EA-E426-3F42-A9BB-E1BE9567EF55}"/>
              </a:ext>
            </a:extLst>
          </p:cNvPr>
          <p:cNvSpPr/>
          <p:nvPr/>
        </p:nvSpPr>
        <p:spPr>
          <a:xfrm>
            <a:off x="864559" y="5348655"/>
            <a:ext cx="128786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expiryDate</a:t>
            </a:r>
            <a:endParaRPr lang="en-US" sz="1200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649C085-66D9-434B-9072-F0FAD2857233}"/>
              </a:ext>
            </a:extLst>
          </p:cNvPr>
          <p:cNvSpPr/>
          <p:nvPr/>
        </p:nvSpPr>
        <p:spPr>
          <a:xfrm>
            <a:off x="1609000" y="5684436"/>
            <a:ext cx="1871272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paypalUserName</a:t>
            </a:r>
            <a:endParaRPr lang="en-US" sz="1200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8B1980A-D931-8645-AB70-4850C62E1C94}"/>
              </a:ext>
            </a:extLst>
          </p:cNvPr>
          <p:cNvSpPr/>
          <p:nvPr/>
        </p:nvSpPr>
        <p:spPr>
          <a:xfrm>
            <a:off x="2764891" y="5244878"/>
            <a:ext cx="1558241" cy="475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paymentMode</a:t>
            </a:r>
            <a:endParaRPr lang="en-US" sz="12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D02E80D-0CA6-394B-AE19-38717DA89448}"/>
              </a:ext>
            </a:extLst>
          </p:cNvPr>
          <p:cNvSpPr/>
          <p:nvPr/>
        </p:nvSpPr>
        <p:spPr>
          <a:xfrm>
            <a:off x="3608886" y="4799940"/>
            <a:ext cx="980014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cvv</a:t>
            </a:r>
            <a:endParaRPr lang="en-US" sz="12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BE2F46-322E-1F4C-B3D3-D1934255EA96}"/>
              </a:ext>
            </a:extLst>
          </p:cNvPr>
          <p:cNvSpPr/>
          <p:nvPr/>
        </p:nvSpPr>
        <p:spPr>
          <a:xfrm>
            <a:off x="3795099" y="4245735"/>
            <a:ext cx="1783961" cy="5032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paymentAmount</a:t>
            </a:r>
            <a:endParaRPr lang="en-US" sz="1200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FA28E57-4B79-1343-9FF4-19060C796546}"/>
              </a:ext>
            </a:extLst>
          </p:cNvPr>
          <p:cNvSpPr/>
          <p:nvPr/>
        </p:nvSpPr>
        <p:spPr>
          <a:xfrm>
            <a:off x="4646086" y="3786397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8156C19-AE25-344E-9970-1948246CFFCC}"/>
              </a:ext>
            </a:extLst>
          </p:cNvPr>
          <p:cNvSpPr/>
          <p:nvPr/>
        </p:nvSpPr>
        <p:spPr>
          <a:xfrm>
            <a:off x="3504794" y="2865359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endDate</a:t>
            </a:r>
            <a:endParaRPr lang="en-US" sz="12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7CA1BF-5FA0-DE49-87FD-F19BE9D64A9D}"/>
              </a:ext>
            </a:extLst>
          </p:cNvPr>
          <p:cNvSpPr/>
          <p:nvPr/>
        </p:nvSpPr>
        <p:spPr>
          <a:xfrm>
            <a:off x="3853752" y="3399670"/>
            <a:ext cx="1239253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startDate</a:t>
            </a:r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0F71D21-243B-B241-9F55-D7F0876BA74E}"/>
              </a:ext>
            </a:extLst>
          </p:cNvPr>
          <p:cNvSpPr/>
          <p:nvPr/>
        </p:nvSpPr>
        <p:spPr>
          <a:xfrm>
            <a:off x="6245861" y="4760870"/>
            <a:ext cx="861218" cy="454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Cart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8D8511D-E617-D748-8810-04B13D06D06A}"/>
              </a:ext>
            </a:extLst>
          </p:cNvPr>
          <p:cNvSpPr/>
          <p:nvPr/>
        </p:nvSpPr>
        <p:spPr>
          <a:xfrm>
            <a:off x="4875499" y="5072549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08D4546-63E7-E548-85AB-6D7AE827F081}"/>
              </a:ext>
            </a:extLst>
          </p:cNvPr>
          <p:cNvSpPr/>
          <p:nvPr/>
        </p:nvSpPr>
        <p:spPr>
          <a:xfrm>
            <a:off x="6331363" y="5543642"/>
            <a:ext cx="1301268" cy="454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7309C2-B988-BD44-8560-759A697949A6}"/>
              </a:ext>
            </a:extLst>
          </p:cNvPr>
          <p:cNvSpPr/>
          <p:nvPr/>
        </p:nvSpPr>
        <p:spPr>
          <a:xfrm>
            <a:off x="5265712" y="5500013"/>
            <a:ext cx="1039168" cy="437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sp>
        <p:nvSpPr>
          <p:cNvPr id="279" name="Diamond 278">
            <a:extLst>
              <a:ext uri="{FF2B5EF4-FFF2-40B4-BE49-F238E27FC236}">
                <a16:creationId xmlns:a16="http://schemas.microsoft.com/office/drawing/2014/main" id="{FA39756D-8FA2-3848-806E-6907AE18644A}"/>
              </a:ext>
            </a:extLst>
          </p:cNvPr>
          <p:cNvSpPr/>
          <p:nvPr/>
        </p:nvSpPr>
        <p:spPr>
          <a:xfrm>
            <a:off x="4345166" y="2363741"/>
            <a:ext cx="1123481" cy="5364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</a:t>
            </a:r>
          </a:p>
        </p:txBody>
      </p:sp>
      <p:sp>
        <p:nvSpPr>
          <p:cNvPr id="280" name="Diamond 279">
            <a:extLst>
              <a:ext uri="{FF2B5EF4-FFF2-40B4-BE49-F238E27FC236}">
                <a16:creationId xmlns:a16="http://schemas.microsoft.com/office/drawing/2014/main" id="{DEF63B38-4F84-C943-9C50-6CAEA4C8499B}"/>
              </a:ext>
            </a:extLst>
          </p:cNvPr>
          <p:cNvSpPr/>
          <p:nvPr/>
        </p:nvSpPr>
        <p:spPr>
          <a:xfrm>
            <a:off x="8052740" y="2292641"/>
            <a:ext cx="1105570" cy="51054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Takes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EA197E9-A4D4-CE4E-A48F-BBF1DC56BE95}"/>
              </a:ext>
            </a:extLst>
          </p:cNvPr>
          <p:cNvCxnSpPr>
            <a:stCxn id="11" idx="5"/>
            <a:endCxn id="4" idx="0"/>
          </p:cNvCxnSpPr>
          <p:nvPr/>
        </p:nvCxnSpPr>
        <p:spPr>
          <a:xfrm>
            <a:off x="1473914" y="442468"/>
            <a:ext cx="788484" cy="108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BBC0EFA-E762-4F45-87F8-B64B5FBD8D89}"/>
              </a:ext>
            </a:extLst>
          </p:cNvPr>
          <p:cNvCxnSpPr>
            <a:stCxn id="159" idx="4"/>
            <a:endCxn id="4" idx="0"/>
          </p:cNvCxnSpPr>
          <p:nvPr/>
        </p:nvCxnSpPr>
        <p:spPr>
          <a:xfrm>
            <a:off x="2215545" y="464725"/>
            <a:ext cx="46853" cy="106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1F6B6A-BBAC-5D42-965E-8A7093253A46}"/>
              </a:ext>
            </a:extLst>
          </p:cNvPr>
          <p:cNvCxnSpPr>
            <a:stCxn id="12" idx="3"/>
            <a:endCxn id="4" idx="0"/>
          </p:cNvCxnSpPr>
          <p:nvPr/>
        </p:nvCxnSpPr>
        <p:spPr>
          <a:xfrm flipH="1">
            <a:off x="2262398" y="475133"/>
            <a:ext cx="759813" cy="105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5B2DC0-6892-7B4A-AE9E-42CA7038FBEA}"/>
              </a:ext>
            </a:extLst>
          </p:cNvPr>
          <p:cNvCxnSpPr>
            <a:stCxn id="13" idx="5"/>
            <a:endCxn id="4" idx="0"/>
          </p:cNvCxnSpPr>
          <p:nvPr/>
        </p:nvCxnSpPr>
        <p:spPr>
          <a:xfrm>
            <a:off x="901323" y="756194"/>
            <a:ext cx="1361075" cy="77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61F0332-DB79-BB4B-B93C-5747AEE95A94}"/>
              </a:ext>
            </a:extLst>
          </p:cNvPr>
          <p:cNvCxnSpPr>
            <a:stCxn id="14" idx="6"/>
            <a:endCxn id="4" idx="0"/>
          </p:cNvCxnSpPr>
          <p:nvPr/>
        </p:nvCxnSpPr>
        <p:spPr>
          <a:xfrm>
            <a:off x="1194569" y="1137511"/>
            <a:ext cx="1067829" cy="392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B1FD5B-DE56-484B-A184-762A1AD91B69}"/>
              </a:ext>
            </a:extLst>
          </p:cNvPr>
          <p:cNvCxnSpPr>
            <a:stCxn id="164" idx="3"/>
            <a:endCxn id="4" idx="0"/>
          </p:cNvCxnSpPr>
          <p:nvPr/>
        </p:nvCxnSpPr>
        <p:spPr>
          <a:xfrm flipH="1">
            <a:off x="2262398" y="858583"/>
            <a:ext cx="930906" cy="6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C249868-3B24-2E47-A545-2AF0F2212F62}"/>
              </a:ext>
            </a:extLst>
          </p:cNvPr>
          <p:cNvCxnSpPr>
            <a:stCxn id="17" idx="6"/>
            <a:endCxn id="4" idx="1"/>
          </p:cNvCxnSpPr>
          <p:nvPr/>
        </p:nvCxnSpPr>
        <p:spPr>
          <a:xfrm>
            <a:off x="1059183" y="1558517"/>
            <a:ext cx="850006" cy="22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B22F01E-A47B-0B44-99DF-C217E990AEAE}"/>
              </a:ext>
            </a:extLst>
          </p:cNvPr>
          <p:cNvCxnSpPr>
            <a:stCxn id="16" idx="6"/>
            <a:endCxn id="4" idx="1"/>
          </p:cNvCxnSpPr>
          <p:nvPr/>
        </p:nvCxnSpPr>
        <p:spPr>
          <a:xfrm flipV="1">
            <a:off x="970011" y="1780617"/>
            <a:ext cx="939178" cy="23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B20063-B655-B749-97A0-ADA97FB6ECE9}"/>
              </a:ext>
            </a:extLst>
          </p:cNvPr>
          <p:cNvCxnSpPr>
            <a:stCxn id="160" idx="6"/>
            <a:endCxn id="4" idx="1"/>
          </p:cNvCxnSpPr>
          <p:nvPr/>
        </p:nvCxnSpPr>
        <p:spPr>
          <a:xfrm flipV="1">
            <a:off x="1065954" y="1780617"/>
            <a:ext cx="843235" cy="58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67FD3CE-4F67-E24E-AF3A-F3C589471815}"/>
              </a:ext>
            </a:extLst>
          </p:cNvPr>
          <p:cNvCxnSpPr>
            <a:stCxn id="171" idx="6"/>
            <a:endCxn id="4" idx="1"/>
          </p:cNvCxnSpPr>
          <p:nvPr/>
        </p:nvCxnSpPr>
        <p:spPr>
          <a:xfrm flipV="1">
            <a:off x="1045606" y="1780617"/>
            <a:ext cx="863583" cy="93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BBB4D4-EF49-6D47-8059-DFADF1E36C26}"/>
              </a:ext>
            </a:extLst>
          </p:cNvPr>
          <p:cNvCxnSpPr>
            <a:stCxn id="175" idx="0"/>
            <a:endCxn id="4" idx="1"/>
          </p:cNvCxnSpPr>
          <p:nvPr/>
        </p:nvCxnSpPr>
        <p:spPr>
          <a:xfrm flipV="1">
            <a:off x="1068801" y="1780617"/>
            <a:ext cx="840388" cy="112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A46D239-C402-F34E-89C0-F12E02FA026D}"/>
              </a:ext>
            </a:extLst>
          </p:cNvPr>
          <p:cNvCxnSpPr>
            <a:stCxn id="4" idx="2"/>
            <a:endCxn id="177" idx="0"/>
          </p:cNvCxnSpPr>
          <p:nvPr/>
        </p:nvCxnSpPr>
        <p:spPr>
          <a:xfrm flipH="1">
            <a:off x="1944549" y="2030951"/>
            <a:ext cx="317849" cy="558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FD1CAB3-CE8B-734B-B5C2-DAA2B71A0F5A}"/>
              </a:ext>
            </a:extLst>
          </p:cNvPr>
          <p:cNvCxnSpPr>
            <a:stCxn id="15" idx="2"/>
            <a:endCxn id="4" idx="3"/>
          </p:cNvCxnSpPr>
          <p:nvPr/>
        </p:nvCxnSpPr>
        <p:spPr>
          <a:xfrm flipH="1">
            <a:off x="2615606" y="1137122"/>
            <a:ext cx="673671" cy="64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2E7329E-EA5C-3244-92C7-8AD77F7A7D2C}"/>
              </a:ext>
            </a:extLst>
          </p:cNvPr>
          <p:cNvCxnSpPr>
            <a:stCxn id="179" idx="2"/>
            <a:endCxn id="4" idx="3"/>
          </p:cNvCxnSpPr>
          <p:nvPr/>
        </p:nvCxnSpPr>
        <p:spPr>
          <a:xfrm flipH="1">
            <a:off x="2615606" y="1607823"/>
            <a:ext cx="625844" cy="17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3D3A25E9-6340-D042-8FA2-A0B68DAEC296}"/>
              </a:ext>
            </a:extLst>
          </p:cNvPr>
          <p:cNvCxnSpPr>
            <a:stCxn id="180" idx="2"/>
            <a:endCxn id="4" idx="3"/>
          </p:cNvCxnSpPr>
          <p:nvPr/>
        </p:nvCxnSpPr>
        <p:spPr>
          <a:xfrm flipH="1" flipV="1">
            <a:off x="2615606" y="1780617"/>
            <a:ext cx="518589" cy="29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359E4DC-11B9-7E4E-98CF-4AC6080044EF}"/>
              </a:ext>
            </a:extLst>
          </p:cNvPr>
          <p:cNvCxnSpPr>
            <a:stCxn id="4" idx="2"/>
            <a:endCxn id="279" idx="1"/>
          </p:cNvCxnSpPr>
          <p:nvPr/>
        </p:nvCxnSpPr>
        <p:spPr>
          <a:xfrm>
            <a:off x="2262398" y="2030951"/>
            <a:ext cx="2082768" cy="60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06431A7-6BF8-9C41-A6DA-57B3F2CA0841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262398" y="2030951"/>
            <a:ext cx="598248" cy="92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1EBAABE-0E42-604C-9037-CF47BA876D12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 flipH="1">
            <a:off x="2647693" y="3459111"/>
            <a:ext cx="212953" cy="832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FD45D61-A592-8E46-8C01-629B97985EAE}"/>
              </a:ext>
            </a:extLst>
          </p:cNvPr>
          <p:cNvCxnSpPr>
            <a:stCxn id="21" idx="6"/>
            <a:endCxn id="6" idx="1"/>
          </p:cNvCxnSpPr>
          <p:nvPr/>
        </p:nvCxnSpPr>
        <p:spPr>
          <a:xfrm>
            <a:off x="1194568" y="3773009"/>
            <a:ext cx="957859" cy="737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3C313E9-B698-2140-BB20-6A362C62A8D0}"/>
              </a:ext>
            </a:extLst>
          </p:cNvPr>
          <p:cNvCxnSpPr>
            <a:stCxn id="19" idx="6"/>
            <a:endCxn id="6" idx="1"/>
          </p:cNvCxnSpPr>
          <p:nvPr/>
        </p:nvCxnSpPr>
        <p:spPr>
          <a:xfrm>
            <a:off x="1087818" y="4212683"/>
            <a:ext cx="1064609" cy="2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BAFD385-5442-034D-A3C5-5DE1A8053D5B}"/>
              </a:ext>
            </a:extLst>
          </p:cNvPr>
          <p:cNvCxnSpPr>
            <a:stCxn id="20" idx="6"/>
            <a:endCxn id="6" idx="1"/>
          </p:cNvCxnSpPr>
          <p:nvPr/>
        </p:nvCxnSpPr>
        <p:spPr>
          <a:xfrm flipV="1">
            <a:off x="1263461" y="4510646"/>
            <a:ext cx="888966" cy="144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868B5EC-8317-154F-B0AB-716067E27128}"/>
              </a:ext>
            </a:extLst>
          </p:cNvPr>
          <p:cNvCxnSpPr>
            <a:stCxn id="208" idx="6"/>
            <a:endCxn id="6" idx="1"/>
          </p:cNvCxnSpPr>
          <p:nvPr/>
        </p:nvCxnSpPr>
        <p:spPr>
          <a:xfrm flipV="1">
            <a:off x="1546578" y="4510646"/>
            <a:ext cx="605849" cy="615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1A7D35F-F23A-264C-A30C-954480F764C2}"/>
              </a:ext>
            </a:extLst>
          </p:cNvPr>
          <p:cNvCxnSpPr>
            <a:stCxn id="209" idx="7"/>
            <a:endCxn id="6" idx="2"/>
          </p:cNvCxnSpPr>
          <p:nvPr/>
        </p:nvCxnSpPr>
        <p:spPr>
          <a:xfrm flipV="1">
            <a:off x="1963823" y="4730068"/>
            <a:ext cx="683870" cy="67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6655B3E-3FE6-C447-AEF2-E8C51C88E1CA}"/>
              </a:ext>
            </a:extLst>
          </p:cNvPr>
          <p:cNvCxnSpPr>
            <a:stCxn id="210" idx="0"/>
            <a:endCxn id="6" idx="2"/>
          </p:cNvCxnSpPr>
          <p:nvPr/>
        </p:nvCxnSpPr>
        <p:spPr>
          <a:xfrm flipV="1">
            <a:off x="2544636" y="4730068"/>
            <a:ext cx="103057" cy="95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0CE5D53-A4DF-8447-A25F-3A0571C7388F}"/>
              </a:ext>
            </a:extLst>
          </p:cNvPr>
          <p:cNvCxnSpPr>
            <a:stCxn id="211" idx="1"/>
            <a:endCxn id="6" idx="2"/>
          </p:cNvCxnSpPr>
          <p:nvPr/>
        </p:nvCxnSpPr>
        <p:spPr>
          <a:xfrm flipH="1" flipV="1">
            <a:off x="2647693" y="4730068"/>
            <a:ext cx="345397" cy="58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3346809-F038-D34A-B6B5-154A0758BF75}"/>
              </a:ext>
            </a:extLst>
          </p:cNvPr>
          <p:cNvCxnSpPr>
            <a:stCxn id="212" idx="2"/>
            <a:endCxn id="6" idx="2"/>
          </p:cNvCxnSpPr>
          <p:nvPr/>
        </p:nvCxnSpPr>
        <p:spPr>
          <a:xfrm flipH="1" flipV="1">
            <a:off x="2647693" y="4730068"/>
            <a:ext cx="961193" cy="275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59C91738-545F-4144-9306-F2D8A21222B3}"/>
              </a:ext>
            </a:extLst>
          </p:cNvPr>
          <p:cNvCxnSpPr>
            <a:stCxn id="215" idx="2"/>
            <a:endCxn id="6" idx="3"/>
          </p:cNvCxnSpPr>
          <p:nvPr/>
        </p:nvCxnSpPr>
        <p:spPr>
          <a:xfrm flipH="1">
            <a:off x="3142959" y="4497349"/>
            <a:ext cx="652140" cy="13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0D9D3D4-588F-8042-B77C-FA42AE51B342}"/>
              </a:ext>
            </a:extLst>
          </p:cNvPr>
          <p:cNvCxnSpPr>
            <a:stCxn id="216" idx="2"/>
            <a:endCxn id="6" idx="3"/>
          </p:cNvCxnSpPr>
          <p:nvPr/>
        </p:nvCxnSpPr>
        <p:spPr>
          <a:xfrm flipH="1">
            <a:off x="3142959" y="4025642"/>
            <a:ext cx="1503127" cy="485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A2180D10-3261-1B4C-B99E-C2086E0FADFC}"/>
              </a:ext>
            </a:extLst>
          </p:cNvPr>
          <p:cNvCxnSpPr>
            <a:stCxn id="218" idx="2"/>
            <a:endCxn id="6" idx="3"/>
          </p:cNvCxnSpPr>
          <p:nvPr/>
        </p:nvCxnSpPr>
        <p:spPr>
          <a:xfrm flipH="1">
            <a:off x="3142959" y="3605769"/>
            <a:ext cx="710793" cy="90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005CBE3-F673-DF43-B26F-7BD8F2779147}"/>
              </a:ext>
            </a:extLst>
          </p:cNvPr>
          <p:cNvCxnSpPr>
            <a:stCxn id="217" idx="3"/>
            <a:endCxn id="6" idx="0"/>
          </p:cNvCxnSpPr>
          <p:nvPr/>
        </p:nvCxnSpPr>
        <p:spPr>
          <a:xfrm flipH="1">
            <a:off x="2647693" y="3273776"/>
            <a:ext cx="1038585" cy="101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03F445-2266-0449-ACF2-200359FC9B5B}"/>
              </a:ext>
            </a:extLst>
          </p:cNvPr>
          <p:cNvCxnSpPr>
            <a:stCxn id="279" idx="3"/>
            <a:endCxn id="227" idx="1"/>
          </p:cNvCxnSpPr>
          <p:nvPr/>
        </p:nvCxnSpPr>
        <p:spPr>
          <a:xfrm>
            <a:off x="5468647" y="2631956"/>
            <a:ext cx="572592" cy="21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4B40823-4CC2-924D-8A7F-AF708E96166B}"/>
              </a:ext>
            </a:extLst>
          </p:cNvPr>
          <p:cNvCxnSpPr>
            <a:stCxn id="231" idx="5"/>
            <a:endCxn id="227" idx="0"/>
          </p:cNvCxnSpPr>
          <p:nvPr/>
        </p:nvCxnSpPr>
        <p:spPr>
          <a:xfrm>
            <a:off x="5567923" y="2169697"/>
            <a:ext cx="952380" cy="462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3E2F3D1-57A0-CE41-AF13-B7EDCFB2B73F}"/>
              </a:ext>
            </a:extLst>
          </p:cNvPr>
          <p:cNvCxnSpPr>
            <a:stCxn id="228" idx="4"/>
            <a:endCxn id="227" idx="0"/>
          </p:cNvCxnSpPr>
          <p:nvPr/>
        </p:nvCxnSpPr>
        <p:spPr>
          <a:xfrm>
            <a:off x="5565941" y="1691670"/>
            <a:ext cx="954362" cy="94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E4CD881-817F-914A-B31D-06B350261B21}"/>
              </a:ext>
            </a:extLst>
          </p:cNvPr>
          <p:cNvCxnSpPr>
            <a:stCxn id="229" idx="4"/>
            <a:endCxn id="227" idx="0"/>
          </p:cNvCxnSpPr>
          <p:nvPr/>
        </p:nvCxnSpPr>
        <p:spPr>
          <a:xfrm flipH="1">
            <a:off x="6520303" y="1775772"/>
            <a:ext cx="67059" cy="856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8E082E7-C896-9C46-910E-DCCF58BFE691}"/>
              </a:ext>
            </a:extLst>
          </p:cNvPr>
          <p:cNvCxnSpPr>
            <a:stCxn id="232" idx="3"/>
            <a:endCxn id="227" idx="0"/>
          </p:cNvCxnSpPr>
          <p:nvPr/>
        </p:nvCxnSpPr>
        <p:spPr>
          <a:xfrm flipH="1">
            <a:off x="6520303" y="2026092"/>
            <a:ext cx="670097" cy="605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3502ACD-3962-2743-B98E-78EE535244D3}"/>
              </a:ext>
            </a:extLst>
          </p:cNvPr>
          <p:cNvCxnSpPr>
            <a:stCxn id="227" idx="2"/>
            <a:endCxn id="233" idx="1"/>
          </p:cNvCxnSpPr>
          <p:nvPr/>
        </p:nvCxnSpPr>
        <p:spPr>
          <a:xfrm>
            <a:off x="6520303" y="3070030"/>
            <a:ext cx="647351" cy="2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BB9645F-65BC-C943-8330-1B02B5B53986}"/>
              </a:ext>
            </a:extLst>
          </p:cNvPr>
          <p:cNvCxnSpPr>
            <a:stCxn id="227" idx="3"/>
            <a:endCxn id="280" idx="1"/>
          </p:cNvCxnSpPr>
          <p:nvPr/>
        </p:nvCxnSpPr>
        <p:spPr>
          <a:xfrm flipV="1">
            <a:off x="6999366" y="2547915"/>
            <a:ext cx="1053374" cy="303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C958AFF-4E2D-8141-8998-41BD4170D36F}"/>
              </a:ext>
            </a:extLst>
          </p:cNvPr>
          <p:cNvCxnSpPr>
            <a:stCxn id="280" idx="3"/>
            <a:endCxn id="8" idx="2"/>
          </p:cNvCxnSpPr>
          <p:nvPr/>
        </p:nvCxnSpPr>
        <p:spPr>
          <a:xfrm flipV="1">
            <a:off x="9158310" y="1415107"/>
            <a:ext cx="895142" cy="113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5BE04332-BF74-C948-BC7A-CFF7A29D400A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053452" y="1415107"/>
            <a:ext cx="25027" cy="219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E36BFA9-F98E-5848-B55D-A38833E9575A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10078479" y="4256014"/>
            <a:ext cx="38582" cy="67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4E56733-E72E-184E-BE30-1B4FC13369EC}"/>
              </a:ext>
            </a:extLst>
          </p:cNvPr>
          <p:cNvCxnSpPr>
            <a:stCxn id="29" idx="6"/>
            <a:endCxn id="7" idx="1"/>
          </p:cNvCxnSpPr>
          <p:nvPr/>
        </p:nvCxnSpPr>
        <p:spPr>
          <a:xfrm>
            <a:off x="9309942" y="5090399"/>
            <a:ext cx="292769" cy="9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6C4D74C-23CC-F94B-AE27-24185F3EA28E}"/>
              </a:ext>
            </a:extLst>
          </p:cNvPr>
          <p:cNvCxnSpPr>
            <a:stCxn id="200" idx="7"/>
            <a:endCxn id="7" idx="1"/>
          </p:cNvCxnSpPr>
          <p:nvPr/>
        </p:nvCxnSpPr>
        <p:spPr>
          <a:xfrm flipV="1">
            <a:off x="9171178" y="5187017"/>
            <a:ext cx="431533" cy="329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A023EA4F-5F21-6B4F-9BD1-92742E61B586}"/>
              </a:ext>
            </a:extLst>
          </p:cNvPr>
          <p:cNvCxnSpPr>
            <a:stCxn id="32" idx="0"/>
            <a:endCxn id="7" idx="2"/>
          </p:cNvCxnSpPr>
          <p:nvPr/>
        </p:nvCxnSpPr>
        <p:spPr>
          <a:xfrm flipV="1">
            <a:off x="9627715" y="5445273"/>
            <a:ext cx="489346" cy="380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7A6DCB3-E959-D843-8C97-5A3C7637CE84}"/>
              </a:ext>
            </a:extLst>
          </p:cNvPr>
          <p:cNvCxnSpPr>
            <a:stCxn id="31" idx="1"/>
            <a:endCxn id="7" idx="2"/>
          </p:cNvCxnSpPr>
          <p:nvPr/>
        </p:nvCxnSpPr>
        <p:spPr>
          <a:xfrm flipH="1" flipV="1">
            <a:off x="10117061" y="5445273"/>
            <a:ext cx="719244" cy="41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F56D397-940D-D94F-87E8-6A07145F3194}"/>
              </a:ext>
            </a:extLst>
          </p:cNvPr>
          <p:cNvCxnSpPr>
            <a:stCxn id="199" idx="2"/>
            <a:endCxn id="7" idx="3"/>
          </p:cNvCxnSpPr>
          <p:nvPr/>
        </p:nvCxnSpPr>
        <p:spPr>
          <a:xfrm flipH="1" flipV="1">
            <a:off x="10631411" y="5187017"/>
            <a:ext cx="260066" cy="183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92983302-B600-374C-B79E-AEA7E41C82BA}"/>
              </a:ext>
            </a:extLst>
          </p:cNvPr>
          <p:cNvCxnSpPr>
            <a:stCxn id="30" idx="2"/>
            <a:endCxn id="7" idx="3"/>
          </p:cNvCxnSpPr>
          <p:nvPr/>
        </p:nvCxnSpPr>
        <p:spPr>
          <a:xfrm flipH="1">
            <a:off x="10631411" y="4611965"/>
            <a:ext cx="55432" cy="57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8812951-AC0E-4143-BF7A-CC3DF402F767}"/>
              </a:ext>
            </a:extLst>
          </p:cNvPr>
          <p:cNvCxnSpPr>
            <a:cxnSpLocks/>
            <a:stCxn id="220" idx="6"/>
            <a:endCxn id="437" idx="1"/>
          </p:cNvCxnSpPr>
          <p:nvPr/>
        </p:nvCxnSpPr>
        <p:spPr>
          <a:xfrm flipV="1">
            <a:off x="5904199" y="4987126"/>
            <a:ext cx="247032" cy="24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E3FFDC6-704A-7741-A89F-C3959C38D7A7}"/>
              </a:ext>
            </a:extLst>
          </p:cNvPr>
          <p:cNvCxnSpPr>
            <a:cxnSpLocks/>
            <a:stCxn id="222" idx="7"/>
            <a:endCxn id="437" idx="2"/>
          </p:cNvCxnSpPr>
          <p:nvPr/>
        </p:nvCxnSpPr>
        <p:spPr>
          <a:xfrm flipV="1">
            <a:off x="6152697" y="5276022"/>
            <a:ext cx="518119" cy="28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752B997-F0A6-1846-B3B8-FE17FE2BD8CE}"/>
              </a:ext>
            </a:extLst>
          </p:cNvPr>
          <p:cNvCxnSpPr>
            <a:cxnSpLocks/>
            <a:stCxn id="221" idx="0"/>
            <a:endCxn id="437" idx="2"/>
          </p:cNvCxnSpPr>
          <p:nvPr/>
        </p:nvCxnSpPr>
        <p:spPr>
          <a:xfrm flipH="1" flipV="1">
            <a:off x="6670816" y="5276022"/>
            <a:ext cx="311181" cy="26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A394E3A-0778-3848-9888-69954799DC65}"/>
              </a:ext>
            </a:extLst>
          </p:cNvPr>
          <p:cNvCxnSpPr>
            <a:stCxn id="181" idx="7"/>
            <a:endCxn id="8" idx="2"/>
          </p:cNvCxnSpPr>
          <p:nvPr/>
        </p:nvCxnSpPr>
        <p:spPr>
          <a:xfrm flipV="1">
            <a:off x="9414257" y="1415107"/>
            <a:ext cx="639195" cy="11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AEEE2C7-418F-5C44-8F4D-496D1D8CD193}"/>
              </a:ext>
            </a:extLst>
          </p:cNvPr>
          <p:cNvCxnSpPr>
            <a:stCxn id="23" idx="6"/>
            <a:endCxn id="8" idx="1"/>
          </p:cNvCxnSpPr>
          <p:nvPr/>
        </p:nvCxnSpPr>
        <p:spPr>
          <a:xfrm flipV="1">
            <a:off x="8971593" y="1180161"/>
            <a:ext cx="518784" cy="36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FFC1D314-07F7-184F-B5EB-FEB4937793D5}"/>
              </a:ext>
            </a:extLst>
          </p:cNvPr>
          <p:cNvCxnSpPr>
            <a:stCxn id="22" idx="6"/>
            <a:endCxn id="8" idx="1"/>
          </p:cNvCxnSpPr>
          <p:nvPr/>
        </p:nvCxnSpPr>
        <p:spPr>
          <a:xfrm>
            <a:off x="9207218" y="749951"/>
            <a:ext cx="283159" cy="430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5A0CDB11-B009-0844-B298-278E1E9BC692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9113103" y="368841"/>
            <a:ext cx="940349" cy="57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555BB216-90EF-594A-92CE-2D6229A50BEC}"/>
              </a:ext>
            </a:extLst>
          </p:cNvPr>
          <p:cNvCxnSpPr>
            <a:stCxn id="25" idx="4"/>
            <a:endCxn id="8" idx="0"/>
          </p:cNvCxnSpPr>
          <p:nvPr/>
        </p:nvCxnSpPr>
        <p:spPr>
          <a:xfrm flipH="1">
            <a:off x="10053452" y="523409"/>
            <a:ext cx="199142" cy="421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2A15D4-2464-9F47-A56C-BCC8E12E0A86}"/>
              </a:ext>
            </a:extLst>
          </p:cNvPr>
          <p:cNvCxnSpPr>
            <a:stCxn id="184" idx="3"/>
            <a:endCxn id="8" idx="0"/>
          </p:cNvCxnSpPr>
          <p:nvPr/>
        </p:nvCxnSpPr>
        <p:spPr>
          <a:xfrm flipH="1">
            <a:off x="10053452" y="274465"/>
            <a:ext cx="1221730" cy="67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A75B20A8-4587-384C-9203-9D11A3CD28A6}"/>
              </a:ext>
            </a:extLst>
          </p:cNvPr>
          <p:cNvCxnSpPr>
            <a:stCxn id="182" idx="2"/>
            <a:endCxn id="8" idx="0"/>
          </p:cNvCxnSpPr>
          <p:nvPr/>
        </p:nvCxnSpPr>
        <p:spPr>
          <a:xfrm flipH="1">
            <a:off x="10053452" y="566982"/>
            <a:ext cx="1180586" cy="37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50EEFEA5-6007-2846-9AE5-D1C3DD747C3F}"/>
              </a:ext>
            </a:extLst>
          </p:cNvPr>
          <p:cNvCxnSpPr>
            <a:stCxn id="183" idx="2"/>
            <a:endCxn id="8" idx="3"/>
          </p:cNvCxnSpPr>
          <p:nvPr/>
        </p:nvCxnSpPr>
        <p:spPr>
          <a:xfrm flipH="1">
            <a:off x="10616527" y="1031561"/>
            <a:ext cx="488323" cy="14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6CEE572-0F88-7D40-8E35-4CEB542A63AB}"/>
              </a:ext>
            </a:extLst>
          </p:cNvPr>
          <p:cNvCxnSpPr>
            <a:stCxn id="185" idx="2"/>
            <a:endCxn id="8" idx="3"/>
          </p:cNvCxnSpPr>
          <p:nvPr/>
        </p:nvCxnSpPr>
        <p:spPr>
          <a:xfrm flipH="1" flipV="1">
            <a:off x="10616527" y="1180161"/>
            <a:ext cx="574261" cy="16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98D107DC-17C5-6849-BE9E-8499DFDA051D}"/>
              </a:ext>
            </a:extLst>
          </p:cNvPr>
          <p:cNvCxnSpPr>
            <a:stCxn id="24" idx="1"/>
            <a:endCxn id="8" idx="3"/>
          </p:cNvCxnSpPr>
          <p:nvPr/>
        </p:nvCxnSpPr>
        <p:spPr>
          <a:xfrm flipH="1" flipV="1">
            <a:off x="10616527" y="1180161"/>
            <a:ext cx="84119" cy="43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EB4E09B-35D7-4241-9F8E-4F9046B23F95}"/>
              </a:ext>
            </a:extLst>
          </p:cNvPr>
          <p:cNvCxnSpPr>
            <a:stCxn id="186" idx="1"/>
            <a:endCxn id="8" idx="2"/>
          </p:cNvCxnSpPr>
          <p:nvPr/>
        </p:nvCxnSpPr>
        <p:spPr>
          <a:xfrm flipH="1" flipV="1">
            <a:off x="10053452" y="1415107"/>
            <a:ext cx="233242" cy="75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Diamond 427">
            <a:extLst>
              <a:ext uri="{FF2B5EF4-FFF2-40B4-BE49-F238E27FC236}">
                <a16:creationId xmlns:a16="http://schemas.microsoft.com/office/drawing/2014/main" id="{0D0A5F26-0433-1048-AB11-A72A6E21E6EF}"/>
              </a:ext>
            </a:extLst>
          </p:cNvPr>
          <p:cNvSpPr/>
          <p:nvPr/>
        </p:nvSpPr>
        <p:spPr>
          <a:xfrm>
            <a:off x="6079063" y="3635195"/>
            <a:ext cx="1136762" cy="55416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B03F1373-A389-9143-80F1-D0C0084E463B}"/>
              </a:ext>
            </a:extLst>
          </p:cNvPr>
          <p:cNvCxnSpPr>
            <a:stCxn id="227" idx="2"/>
            <a:endCxn id="428" idx="0"/>
          </p:cNvCxnSpPr>
          <p:nvPr/>
        </p:nvCxnSpPr>
        <p:spPr>
          <a:xfrm>
            <a:off x="6520303" y="3070030"/>
            <a:ext cx="127141" cy="565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1A4DAAD-ED3C-6B42-9C2D-692648CD8754}"/>
              </a:ext>
            </a:extLst>
          </p:cNvPr>
          <p:cNvSpPr/>
          <p:nvPr/>
        </p:nvSpPr>
        <p:spPr>
          <a:xfrm>
            <a:off x="6151231" y="4698229"/>
            <a:ext cx="1039169" cy="57779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0B5EAC46-B50F-6E4A-A695-6428C085E548}"/>
              </a:ext>
            </a:extLst>
          </p:cNvPr>
          <p:cNvCxnSpPr>
            <a:cxnSpLocks/>
            <a:stCxn id="428" idx="2"/>
            <a:endCxn id="437" idx="0"/>
          </p:cNvCxnSpPr>
          <p:nvPr/>
        </p:nvCxnSpPr>
        <p:spPr>
          <a:xfrm>
            <a:off x="6647444" y="4189362"/>
            <a:ext cx="23372" cy="508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7B3E2B-A51D-0C4C-80A5-DC6FA92A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1469"/>
              </p:ext>
            </p:extLst>
          </p:nvPr>
        </p:nvGraphicFramePr>
        <p:xfrm>
          <a:off x="457312" y="1051783"/>
          <a:ext cx="22717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7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087547415"/>
                    </a:ext>
                  </a:extLst>
                </a:gridCol>
              </a:tblGrid>
              <a:tr h="3571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User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/>
                        <a:t>password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userType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firstName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lastName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 : VARCHAR(64)</a:t>
                      </a:r>
                    </a:p>
                    <a:p>
                      <a:r>
                        <a:rPr lang="en-US" sz="1200" dirty="0"/>
                        <a:t>Phone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Street1 : VARCHAR(64)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Street2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city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state : VARCHAR(32)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updatedTs</a:t>
                      </a:r>
                      <a:r>
                        <a:rPr lang="en-US" sz="12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92514F-78BA-1147-8848-A44272F6D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41225"/>
              </p:ext>
            </p:extLst>
          </p:nvPr>
        </p:nvGraphicFramePr>
        <p:xfrm>
          <a:off x="4339830" y="1051783"/>
          <a:ext cx="2263696" cy="176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96666">
                  <a:extLst>
                    <a:ext uri="{9D8B030D-6E8A-4147-A177-3AD203B41FA5}">
                      <a16:colId xmlns:a16="http://schemas.microsoft.com/office/drawing/2014/main" val="2789783752"/>
                    </a:ext>
                  </a:extLst>
                </a:gridCol>
              </a:tblGrid>
              <a:tr h="3534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1402897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FoodItemID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PaymentID</a:t>
                      </a:r>
                      <a:r>
                        <a:rPr lang="en-US" sz="1200" dirty="0"/>
                        <a:t> 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42D414-3F45-474D-AEBA-197230BF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2674"/>
              </p:ext>
            </p:extLst>
          </p:nvPr>
        </p:nvGraphicFramePr>
        <p:xfrm>
          <a:off x="9364812" y="1006202"/>
          <a:ext cx="26343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06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190157">
                  <a:extLst>
                    <a:ext uri="{9D8B030D-6E8A-4147-A177-3AD203B41FA5}">
                      <a16:colId xmlns:a16="http://schemas.microsoft.com/office/drawing/2014/main" val="3128906535"/>
                    </a:ext>
                  </a:extLst>
                </a:gridCol>
              </a:tblGrid>
              <a:tr h="3638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Restaurants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RestaurantName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 : VARCHAR(64)</a:t>
                      </a:r>
                    </a:p>
                    <a:p>
                      <a:r>
                        <a:rPr lang="en-US" sz="1200" dirty="0"/>
                        <a:t>phone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street1 : VARCHAR(64)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street2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city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state : VARCHAR(32)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latitude : DOUBLE</a:t>
                      </a:r>
                    </a:p>
                    <a:p>
                      <a:r>
                        <a:rPr lang="en-US" sz="1200" dirty="0"/>
                        <a:t>longitude : DOUBLE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0F7290-5EE6-4349-B2AB-FB36FD0A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77635"/>
              </p:ext>
            </p:extLst>
          </p:nvPr>
        </p:nvGraphicFramePr>
        <p:xfrm>
          <a:off x="4182715" y="3983655"/>
          <a:ext cx="2638028" cy="24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22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213906">
                  <a:extLst>
                    <a:ext uri="{9D8B030D-6E8A-4147-A177-3AD203B41FA5}">
                      <a16:colId xmlns:a16="http://schemas.microsoft.com/office/drawing/2014/main" val="2677298477"/>
                    </a:ext>
                  </a:extLst>
                </a:gridCol>
              </a:tblGrid>
              <a:tr h="379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PaymentID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cardName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cardNumber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expiryDate</a:t>
                      </a:r>
                      <a:r>
                        <a:rPr lang="en-US" sz="1200" dirty="0"/>
                        <a:t> : DATE</a:t>
                      </a:r>
                    </a:p>
                    <a:p>
                      <a:r>
                        <a:rPr lang="en-US" sz="1200" dirty="0" err="1"/>
                        <a:t>cvv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paymentMode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paypalUserName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startDate</a:t>
                      </a:r>
                      <a:r>
                        <a:rPr lang="en-US" sz="1200" dirty="0"/>
                        <a:t> : DATE</a:t>
                      </a:r>
                    </a:p>
                    <a:p>
                      <a:r>
                        <a:rPr lang="en-US" sz="1200" dirty="0" err="1"/>
                        <a:t>endDate</a:t>
                      </a:r>
                      <a:r>
                        <a:rPr lang="en-US" sz="1200" dirty="0"/>
                        <a:t> :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B874572-6B3E-CF41-860E-68300C9F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51237"/>
              </p:ext>
            </p:extLst>
          </p:nvPr>
        </p:nvGraphicFramePr>
        <p:xfrm>
          <a:off x="6992086" y="3318989"/>
          <a:ext cx="2183924" cy="127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2372824262"/>
                    </a:ext>
                  </a:extLst>
                </a:gridCol>
              </a:tblGrid>
              <a:tr h="458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813075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OrderID</a:t>
                      </a:r>
                      <a:r>
                        <a:rPr lang="en-US" sz="1200" dirty="0"/>
                        <a:t> : INTEGER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FoodItemID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quantity 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98DE12-2E7C-5D45-BD16-733554E1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41557"/>
              </p:ext>
            </p:extLst>
          </p:nvPr>
        </p:nvGraphicFramePr>
        <p:xfrm>
          <a:off x="9489239" y="4888860"/>
          <a:ext cx="2509936" cy="163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49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080787">
                  <a:extLst>
                    <a:ext uri="{9D8B030D-6E8A-4147-A177-3AD203B41FA5}">
                      <a16:colId xmlns:a16="http://schemas.microsoft.com/office/drawing/2014/main" val="497756100"/>
                    </a:ext>
                  </a:extLst>
                </a:gridCol>
              </a:tblGrid>
              <a:tr h="254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Menu_Items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1268661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FoodItemID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foodItemName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foodItemCost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foodType</a:t>
                      </a:r>
                      <a:r>
                        <a:rPr lang="en-US" sz="1200" dirty="0"/>
                        <a:t> : VARCHAR</a:t>
                      </a:r>
                    </a:p>
                    <a:p>
                      <a:r>
                        <a:rPr lang="en-US" sz="1200" dirty="0"/>
                        <a:t>category :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E2D85-EA9D-004E-901D-B2AA41A49B73}"/>
              </a:ext>
            </a:extLst>
          </p:cNvPr>
          <p:cNvCxnSpPr>
            <a:endCxn id="5" idx="1"/>
          </p:cNvCxnSpPr>
          <p:nvPr/>
        </p:nvCxnSpPr>
        <p:spPr>
          <a:xfrm>
            <a:off x="2729024" y="1936111"/>
            <a:ext cx="1610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30587-F1A5-064B-8573-9A2DB8577B92}"/>
              </a:ext>
            </a:extLst>
          </p:cNvPr>
          <p:cNvCxnSpPr/>
          <p:nvPr/>
        </p:nvCxnSpPr>
        <p:spPr>
          <a:xfrm>
            <a:off x="2729024" y="3071813"/>
            <a:ext cx="928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96BCA3-4FBF-2D47-8B5A-0536CF1644CC}"/>
              </a:ext>
            </a:extLst>
          </p:cNvPr>
          <p:cNvCxnSpPr/>
          <p:nvPr/>
        </p:nvCxnSpPr>
        <p:spPr>
          <a:xfrm>
            <a:off x="3657600" y="3100388"/>
            <a:ext cx="0" cy="149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0DE257-7864-044D-9363-B9232510EC06}"/>
              </a:ext>
            </a:extLst>
          </p:cNvPr>
          <p:cNvCxnSpPr/>
          <p:nvPr/>
        </p:nvCxnSpPr>
        <p:spPr>
          <a:xfrm>
            <a:off x="3657600" y="4590577"/>
            <a:ext cx="498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E32593-56E7-A849-9E04-594867262CA7}"/>
              </a:ext>
            </a:extLst>
          </p:cNvPr>
          <p:cNvCxnSpPr>
            <a:cxnSpLocks/>
          </p:cNvCxnSpPr>
          <p:nvPr/>
        </p:nvCxnSpPr>
        <p:spPr>
          <a:xfrm>
            <a:off x="6603526" y="1643063"/>
            <a:ext cx="2761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3B36DE-1869-AF42-B1BA-4B1802EC44FA}"/>
              </a:ext>
            </a:extLst>
          </p:cNvPr>
          <p:cNvCxnSpPr>
            <a:cxnSpLocks/>
          </p:cNvCxnSpPr>
          <p:nvPr/>
        </p:nvCxnSpPr>
        <p:spPr>
          <a:xfrm flipV="1">
            <a:off x="4155618" y="1785939"/>
            <a:ext cx="184212" cy="15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7CDB26-EB61-2F48-B5C9-0992D19EEBD3}"/>
              </a:ext>
            </a:extLst>
          </p:cNvPr>
          <p:cNvCxnSpPr/>
          <p:nvPr/>
        </p:nvCxnSpPr>
        <p:spPr>
          <a:xfrm>
            <a:off x="4155618" y="1936111"/>
            <a:ext cx="198499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E71D6D-51F5-D546-9AD8-74D6DBB77265}"/>
              </a:ext>
            </a:extLst>
          </p:cNvPr>
          <p:cNvCxnSpPr>
            <a:cxnSpLocks/>
          </p:cNvCxnSpPr>
          <p:nvPr/>
        </p:nvCxnSpPr>
        <p:spPr>
          <a:xfrm>
            <a:off x="3955048" y="4590576"/>
            <a:ext cx="200570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A2C56-2FB0-AD41-BCE9-D242D04F2896}"/>
              </a:ext>
            </a:extLst>
          </p:cNvPr>
          <p:cNvCxnSpPr/>
          <p:nvPr/>
        </p:nvCxnSpPr>
        <p:spPr>
          <a:xfrm flipV="1">
            <a:off x="3984274" y="4418830"/>
            <a:ext cx="171344" cy="17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DF9428-F908-AE42-9B08-EFD06B4DF725}"/>
              </a:ext>
            </a:extLst>
          </p:cNvPr>
          <p:cNvCxnSpPr/>
          <p:nvPr/>
        </p:nvCxnSpPr>
        <p:spPr>
          <a:xfrm>
            <a:off x="4155618" y="1700066"/>
            <a:ext cx="0" cy="506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6231C9-20DF-9045-8F30-0D6E790B4215}"/>
              </a:ext>
            </a:extLst>
          </p:cNvPr>
          <p:cNvCxnSpPr/>
          <p:nvPr/>
        </p:nvCxnSpPr>
        <p:spPr>
          <a:xfrm>
            <a:off x="3984274" y="4252183"/>
            <a:ext cx="0" cy="550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531562-F7D5-2C41-9568-DD4B8B18182F}"/>
              </a:ext>
            </a:extLst>
          </p:cNvPr>
          <p:cNvCxnSpPr/>
          <p:nvPr/>
        </p:nvCxnSpPr>
        <p:spPr>
          <a:xfrm flipV="1">
            <a:off x="6603526" y="1643063"/>
            <a:ext cx="168749" cy="14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D6E5B5-EC6C-3847-9D06-3907D0044444}"/>
              </a:ext>
            </a:extLst>
          </p:cNvPr>
          <p:cNvCxnSpPr/>
          <p:nvPr/>
        </p:nvCxnSpPr>
        <p:spPr>
          <a:xfrm>
            <a:off x="6603526" y="1425102"/>
            <a:ext cx="184211" cy="21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D17C3E9-18F2-2943-8751-1BE435940DE9}"/>
              </a:ext>
            </a:extLst>
          </p:cNvPr>
          <p:cNvCxnSpPr>
            <a:cxnSpLocks/>
          </p:cNvCxnSpPr>
          <p:nvPr/>
        </p:nvCxnSpPr>
        <p:spPr>
          <a:xfrm>
            <a:off x="6787737" y="1425102"/>
            <a:ext cx="0" cy="435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12DCCD-1483-7B45-A95A-64E18DE04995}"/>
              </a:ext>
            </a:extLst>
          </p:cNvPr>
          <p:cNvCxnSpPr/>
          <p:nvPr/>
        </p:nvCxnSpPr>
        <p:spPr>
          <a:xfrm>
            <a:off x="6603526" y="2206529"/>
            <a:ext cx="152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639106-D42E-A044-AC29-9CF608D63E20}"/>
              </a:ext>
            </a:extLst>
          </p:cNvPr>
          <p:cNvCxnSpPr/>
          <p:nvPr/>
        </p:nvCxnSpPr>
        <p:spPr>
          <a:xfrm>
            <a:off x="8129272" y="2206529"/>
            <a:ext cx="0" cy="111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88B1E7C-AC2E-044E-B5D4-D3110D2C1C2D}"/>
              </a:ext>
            </a:extLst>
          </p:cNvPr>
          <p:cNvSpPr txBox="1"/>
          <p:nvPr/>
        </p:nvSpPr>
        <p:spPr>
          <a:xfrm>
            <a:off x="4747864" y="183629"/>
            <a:ext cx="266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Logical ER Diagram</a:t>
            </a:r>
            <a:br>
              <a:rPr lang="en-US" b="1" dirty="0">
                <a:latin typeface="Times" pitchFamily="2" charset="0"/>
              </a:rPr>
            </a:br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A754105-3443-234F-A42D-D14869DF4FD7}"/>
              </a:ext>
            </a:extLst>
          </p:cNvPr>
          <p:cNvCxnSpPr/>
          <p:nvPr/>
        </p:nvCxnSpPr>
        <p:spPr>
          <a:xfrm>
            <a:off x="10778836" y="3657962"/>
            <a:ext cx="0" cy="123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B92191-87F2-274C-927D-6C6A0C550E62}"/>
              </a:ext>
            </a:extLst>
          </p:cNvPr>
          <p:cNvCxnSpPr/>
          <p:nvPr/>
        </p:nvCxnSpPr>
        <p:spPr>
          <a:xfrm flipH="1">
            <a:off x="7952509" y="3100388"/>
            <a:ext cx="176763" cy="21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E807B6F-2205-E143-B4D8-7670A78240D3}"/>
              </a:ext>
            </a:extLst>
          </p:cNvPr>
          <p:cNvCxnSpPr/>
          <p:nvPr/>
        </p:nvCxnSpPr>
        <p:spPr>
          <a:xfrm>
            <a:off x="8129271" y="3100388"/>
            <a:ext cx="197311" cy="21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B8057D-4024-0D49-AE0B-07ADDD929EE7}"/>
              </a:ext>
            </a:extLst>
          </p:cNvPr>
          <p:cNvCxnSpPr/>
          <p:nvPr/>
        </p:nvCxnSpPr>
        <p:spPr>
          <a:xfrm>
            <a:off x="7940470" y="3100387"/>
            <a:ext cx="386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11C193-06B8-B24B-BF23-08D5F35EA95C}"/>
              </a:ext>
            </a:extLst>
          </p:cNvPr>
          <p:cNvCxnSpPr/>
          <p:nvPr/>
        </p:nvCxnSpPr>
        <p:spPr>
          <a:xfrm flipH="1">
            <a:off x="10557164" y="4762323"/>
            <a:ext cx="221672" cy="126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B6C6FC-545C-154F-9156-D617F4C936EF}"/>
              </a:ext>
            </a:extLst>
          </p:cNvPr>
          <p:cNvCxnSpPr/>
          <p:nvPr/>
        </p:nvCxnSpPr>
        <p:spPr>
          <a:xfrm>
            <a:off x="10778835" y="4762323"/>
            <a:ext cx="277092" cy="126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F7D16C-2188-8745-96D1-F767599D8AF5}"/>
              </a:ext>
            </a:extLst>
          </p:cNvPr>
          <p:cNvCxnSpPr/>
          <p:nvPr/>
        </p:nvCxnSpPr>
        <p:spPr>
          <a:xfrm>
            <a:off x="10557163" y="4762323"/>
            <a:ext cx="498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321</Words>
  <Application>Microsoft Macintosh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Thagadur Srinivasu, Mr. Manoj Yathindra</dc:creator>
  <cp:lastModifiedBy>Thagadur Srinivasu, Mr. Manoj Yathindra</cp:lastModifiedBy>
  <cp:revision>7</cp:revision>
  <cp:lastPrinted>2022-04-02T20:40:22Z</cp:lastPrinted>
  <dcterms:created xsi:type="dcterms:W3CDTF">2022-04-02T05:32:16Z</dcterms:created>
  <dcterms:modified xsi:type="dcterms:W3CDTF">2022-04-02T21:30:55Z</dcterms:modified>
</cp:coreProperties>
</file>