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20"/>
      </p:cViewPr>
      <p:guideLst>
        <p:guide orient="horz" pos="1532"/>
        <p:guide pos="29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e3c00f73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e3c00f73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744950" y="1031500"/>
            <a:ext cx="1756800" cy="715200"/>
          </a:xfrm>
          <a:prstGeom prst="roundRect">
            <a:avLst>
              <a:gd name="adj" fmla="val 16667"/>
            </a:avLst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FFFFFF"/>
                </a:solidFill>
              </a:rPr>
              <a:t>NutraMeals </a:t>
            </a:r>
            <a:r>
              <a:rPr lang="en-GB" b="1">
                <a:solidFill>
                  <a:srgbClr val="FFFFFF"/>
                </a:solidFill>
              </a:rPr>
              <a:t>Application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474425" y="2803150"/>
            <a:ext cx="1502100" cy="715200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01. Account Management</a:t>
            </a:r>
            <a:endParaRPr lang="en-GB"/>
          </a:p>
        </p:txBody>
      </p:sp>
      <p:sp>
        <p:nvSpPr>
          <p:cNvPr id="56" name="Google Shape;56;p13"/>
          <p:cNvSpPr/>
          <p:nvPr/>
        </p:nvSpPr>
        <p:spPr>
          <a:xfrm>
            <a:off x="2167913" y="2803150"/>
            <a:ext cx="1502100" cy="715200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02. Search</a:t>
            </a:r>
            <a:endParaRPr lang="en-GB"/>
          </a:p>
        </p:txBody>
      </p:sp>
      <p:sp>
        <p:nvSpPr>
          <p:cNvPr id="57" name="Google Shape;57;p13"/>
          <p:cNvSpPr/>
          <p:nvPr/>
        </p:nvSpPr>
        <p:spPr>
          <a:xfrm>
            <a:off x="3872301" y="2803150"/>
            <a:ext cx="1502100" cy="715200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03. Advertis</a:t>
            </a:r>
            <a:r>
              <a:rPr lang="en-US" altLang="en-GB"/>
              <a:t>ement</a:t>
            </a:r>
            <a:endParaRPr lang="en-US" altLang="en-GB"/>
          </a:p>
        </p:txBody>
      </p:sp>
      <p:sp>
        <p:nvSpPr>
          <p:cNvPr id="58" name="Google Shape;58;p13"/>
          <p:cNvSpPr/>
          <p:nvPr/>
        </p:nvSpPr>
        <p:spPr>
          <a:xfrm>
            <a:off x="5566437" y="2803150"/>
            <a:ext cx="1502100" cy="715200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04. </a:t>
            </a:r>
            <a:r>
              <a:rPr lang="en-US" altLang="en-GB"/>
              <a:t>Order Placement</a:t>
            </a:r>
            <a:endParaRPr lang="en-GB"/>
          </a:p>
        </p:txBody>
      </p:sp>
      <p:cxnSp>
        <p:nvCxnSpPr>
          <p:cNvPr id="59" name="Google Shape;59;p13"/>
          <p:cNvCxnSpPr>
            <a:endCxn id="55" idx="0"/>
          </p:cNvCxnSpPr>
          <p:nvPr/>
        </p:nvCxnSpPr>
        <p:spPr>
          <a:xfrm flipH="1">
            <a:off x="1225475" y="2215450"/>
            <a:ext cx="8100" cy="587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" name="Google Shape;60;p13"/>
          <p:cNvCxnSpPr>
            <a:stCxn id="56" idx="0"/>
          </p:cNvCxnSpPr>
          <p:nvPr/>
        </p:nvCxnSpPr>
        <p:spPr>
          <a:xfrm rot="10800000">
            <a:off x="2918963" y="2228650"/>
            <a:ext cx="0" cy="574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1" name="Google Shape;61;p13"/>
          <p:cNvCxnSpPr/>
          <p:nvPr/>
        </p:nvCxnSpPr>
        <p:spPr>
          <a:xfrm rot="10800000">
            <a:off x="8036039" y="2215450"/>
            <a:ext cx="0" cy="587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62" name="Google Shape;62;p13"/>
          <p:cNvSpPr/>
          <p:nvPr/>
        </p:nvSpPr>
        <p:spPr>
          <a:xfrm>
            <a:off x="7285012" y="2803150"/>
            <a:ext cx="1502100" cy="715200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05. Loyalty </a:t>
            </a:r>
            <a:r>
              <a:rPr lang="en-US" altLang="en-GB"/>
              <a:t>Program</a:t>
            </a:r>
            <a:endParaRPr lang="en-US" altLang="en-GB"/>
          </a:p>
        </p:txBody>
      </p:sp>
      <p:cxnSp>
        <p:nvCxnSpPr>
          <p:cNvPr id="63" name="Google Shape;63;p13"/>
          <p:cNvCxnSpPr>
            <a:stCxn id="54" idx="2"/>
            <a:endCxn id="57" idx="0"/>
          </p:cNvCxnSpPr>
          <p:nvPr/>
        </p:nvCxnSpPr>
        <p:spPr>
          <a:xfrm>
            <a:off x="4623350" y="1746700"/>
            <a:ext cx="0" cy="1056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" name="Google Shape;64;p13"/>
          <p:cNvCxnSpPr/>
          <p:nvPr/>
        </p:nvCxnSpPr>
        <p:spPr>
          <a:xfrm rot="10800000">
            <a:off x="6317463" y="2228500"/>
            <a:ext cx="0" cy="580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5" name="Google Shape;65;p13"/>
          <p:cNvCxnSpPr/>
          <p:nvPr/>
        </p:nvCxnSpPr>
        <p:spPr>
          <a:xfrm>
            <a:off x="1248000" y="2228500"/>
            <a:ext cx="67824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/>
          <p:cNvSpPr txBox="1"/>
          <p:nvPr/>
        </p:nvSpPr>
        <p:spPr>
          <a:xfrm>
            <a:off x="1946563" y="290951"/>
            <a:ext cx="5034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NutraMeals: Functional Decomposition Diagram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Google Shape;75;p14"/>
          <p:cNvCxnSpPr/>
          <p:nvPr/>
        </p:nvCxnSpPr>
        <p:spPr>
          <a:xfrm>
            <a:off x="421975" y="2772638"/>
            <a:ext cx="71379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" name="Google Shape;76;p14"/>
          <p:cNvCxnSpPr/>
          <p:nvPr/>
        </p:nvCxnSpPr>
        <p:spPr>
          <a:xfrm>
            <a:off x="5980775" y="1111438"/>
            <a:ext cx="1166700" cy="1630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" name="Google Shape;77;p14"/>
          <p:cNvCxnSpPr/>
          <p:nvPr/>
        </p:nvCxnSpPr>
        <p:spPr>
          <a:xfrm rot="10800000" flipH="1">
            <a:off x="4936390" y="2772642"/>
            <a:ext cx="978600" cy="1689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8" name="Google Shape;78;p14"/>
          <p:cNvCxnSpPr/>
          <p:nvPr/>
        </p:nvCxnSpPr>
        <p:spPr>
          <a:xfrm rot="10800000" flipH="1">
            <a:off x="1735250" y="2806763"/>
            <a:ext cx="978600" cy="1689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9" name="Google Shape;79;p14"/>
          <p:cNvCxnSpPr/>
          <p:nvPr/>
        </p:nvCxnSpPr>
        <p:spPr>
          <a:xfrm>
            <a:off x="3385325" y="1111438"/>
            <a:ext cx="1166700" cy="1630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0" name="Google Shape;80;p14"/>
          <p:cNvSpPr/>
          <p:nvPr/>
        </p:nvSpPr>
        <p:spPr>
          <a:xfrm>
            <a:off x="2685274" y="687050"/>
            <a:ext cx="1374300" cy="419725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02. Search</a:t>
            </a:r>
            <a:endParaRPr sz="1200"/>
          </a:p>
        </p:txBody>
      </p:sp>
      <p:sp>
        <p:nvSpPr>
          <p:cNvPr id="81" name="Google Shape;81;p14"/>
          <p:cNvSpPr/>
          <p:nvPr/>
        </p:nvSpPr>
        <p:spPr>
          <a:xfrm>
            <a:off x="5410350" y="687050"/>
            <a:ext cx="1509000" cy="419725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01. Account Management</a:t>
            </a:r>
            <a:endParaRPr sz="900"/>
          </a:p>
        </p:txBody>
      </p:sp>
      <p:sp>
        <p:nvSpPr>
          <p:cNvPr id="82" name="Google Shape;82;p14"/>
          <p:cNvSpPr/>
          <p:nvPr/>
        </p:nvSpPr>
        <p:spPr>
          <a:xfrm>
            <a:off x="4300364" y="4411847"/>
            <a:ext cx="1292700" cy="5694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04. </a:t>
            </a:r>
            <a:r>
              <a:rPr lang="en-US" altLang="en-GB" sz="1200">
                <a:solidFill>
                  <a:schemeClr val="dk1"/>
                </a:solidFill>
              </a:rPr>
              <a:t>Order Placement</a:t>
            </a:r>
            <a:endParaRPr lang="en-US" altLang="en-GB" sz="1200">
              <a:solidFill>
                <a:schemeClr val="dk1"/>
              </a:solidFill>
            </a:endParaRPr>
          </a:p>
        </p:txBody>
      </p:sp>
      <p:sp>
        <p:nvSpPr>
          <p:cNvPr id="83" name="Google Shape;83;p14"/>
          <p:cNvSpPr/>
          <p:nvPr/>
        </p:nvSpPr>
        <p:spPr>
          <a:xfrm>
            <a:off x="7559875" y="2464438"/>
            <a:ext cx="1292700" cy="62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NutraMeals </a:t>
            </a:r>
            <a:r>
              <a:rPr lang="en-GB"/>
              <a:t>Application</a:t>
            </a:r>
            <a:endParaRPr lang="en-GB"/>
          </a:p>
        </p:txBody>
      </p:sp>
      <p:sp>
        <p:nvSpPr>
          <p:cNvPr id="84" name="Google Shape;84;p14"/>
          <p:cNvSpPr txBox="1"/>
          <p:nvPr/>
        </p:nvSpPr>
        <p:spPr>
          <a:xfrm>
            <a:off x="167800" y="1085338"/>
            <a:ext cx="11667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/>
              <a:t>Post/Remove Advertisement</a:t>
            </a:r>
            <a:endParaRPr lang="en-US" altLang="en-GB" sz="1100"/>
          </a:p>
        </p:txBody>
      </p:sp>
      <p:sp>
        <p:nvSpPr>
          <p:cNvPr id="85" name="Google Shape;85;p14"/>
          <p:cNvSpPr txBox="1"/>
          <p:nvPr/>
        </p:nvSpPr>
        <p:spPr>
          <a:xfrm>
            <a:off x="6568255" y="1313786"/>
            <a:ext cx="19200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Account </a:t>
            </a:r>
            <a:r>
              <a:rPr lang="en-US" altLang="en-GB" sz="1100"/>
              <a:t>Registration</a:t>
            </a:r>
            <a:r>
              <a:rPr lang="en-US" altLang="en-GB" sz="1100"/>
              <a:t>,</a:t>
            </a:r>
            <a:r>
              <a:rPr lang="en-GB" sz="1100"/>
              <a:t> Modification</a:t>
            </a:r>
            <a:r>
              <a:rPr lang="en-US" altLang="en-GB" sz="1100"/>
              <a:t>, and Authentication</a:t>
            </a:r>
            <a:endParaRPr lang="en-US" altLang="en-GB" sz="1100"/>
          </a:p>
        </p:txBody>
      </p:sp>
      <p:sp>
        <p:nvSpPr>
          <p:cNvPr id="87" name="Google Shape;87;p14"/>
          <p:cNvSpPr txBox="1"/>
          <p:nvPr/>
        </p:nvSpPr>
        <p:spPr>
          <a:xfrm>
            <a:off x="3983937" y="1180836"/>
            <a:ext cx="15090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/>
              <a:t>Combining with Map System for a better search based on user location</a:t>
            </a:r>
            <a:endParaRPr lang="en-US" altLang="en-GB" sz="1100"/>
          </a:p>
        </p:txBody>
      </p:sp>
      <p:sp>
        <p:nvSpPr>
          <p:cNvPr id="88" name="Google Shape;88;p14"/>
          <p:cNvSpPr txBox="1"/>
          <p:nvPr/>
        </p:nvSpPr>
        <p:spPr>
          <a:xfrm>
            <a:off x="735653" y="2134306"/>
            <a:ext cx="1311000" cy="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Post History</a:t>
            </a:r>
            <a:endParaRPr sz="1100"/>
          </a:p>
        </p:txBody>
      </p:sp>
      <p:sp>
        <p:nvSpPr>
          <p:cNvPr id="89" name="Google Shape;89;p14"/>
          <p:cNvSpPr txBox="1"/>
          <p:nvPr/>
        </p:nvSpPr>
        <p:spPr>
          <a:xfrm>
            <a:off x="5356078" y="1919101"/>
            <a:ext cx="16167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Account Summary</a:t>
            </a:r>
            <a:endParaRPr sz="1100"/>
          </a:p>
        </p:txBody>
      </p:sp>
      <p:cxnSp>
        <p:nvCxnSpPr>
          <p:cNvPr id="90" name="Google Shape;90;p14"/>
          <p:cNvCxnSpPr/>
          <p:nvPr/>
        </p:nvCxnSpPr>
        <p:spPr>
          <a:xfrm flipH="1">
            <a:off x="5515610" y="2222500"/>
            <a:ext cx="1224280" cy="10795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92" name="Google Shape;92;p14"/>
          <p:cNvCxnSpPr/>
          <p:nvPr/>
        </p:nvCxnSpPr>
        <p:spPr>
          <a:xfrm flipH="1">
            <a:off x="4014470" y="1925955"/>
            <a:ext cx="1242060" cy="1143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3" name="Google Shape;93;p14"/>
          <p:cNvSpPr txBox="1"/>
          <p:nvPr/>
        </p:nvSpPr>
        <p:spPr>
          <a:xfrm>
            <a:off x="2535565" y="1181223"/>
            <a:ext cx="17640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Searching</a:t>
            </a:r>
            <a:r>
              <a:rPr lang="en-US" altLang="en-GB" sz="1100"/>
              <a:t> for Restaurants</a:t>
            </a:r>
            <a:endParaRPr lang="en-US" altLang="en-GB" sz="1100"/>
          </a:p>
        </p:txBody>
      </p:sp>
      <p:sp>
        <p:nvSpPr>
          <p:cNvPr id="94" name="Google Shape;94;p14"/>
          <p:cNvSpPr/>
          <p:nvPr/>
        </p:nvSpPr>
        <p:spPr>
          <a:xfrm>
            <a:off x="1091175" y="4442645"/>
            <a:ext cx="1292700" cy="5694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05. Loyalty </a:t>
            </a:r>
            <a:r>
              <a:rPr lang="en-US" altLang="en-GB" sz="1200"/>
              <a:t>Program</a:t>
            </a:r>
            <a:endParaRPr lang="en-US" altLang="en-GB" sz="1200"/>
          </a:p>
        </p:txBody>
      </p:sp>
      <p:cxnSp>
        <p:nvCxnSpPr>
          <p:cNvPr id="95" name="Google Shape;95;p14"/>
          <p:cNvCxnSpPr/>
          <p:nvPr/>
        </p:nvCxnSpPr>
        <p:spPr>
          <a:xfrm>
            <a:off x="1023125" y="1111438"/>
            <a:ext cx="1166700" cy="1630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6" name="Google Shape;96;p14"/>
          <p:cNvSpPr/>
          <p:nvPr/>
        </p:nvSpPr>
        <p:spPr>
          <a:xfrm>
            <a:off x="323075" y="687050"/>
            <a:ext cx="1374300" cy="419725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03. Advertis</a:t>
            </a:r>
            <a:r>
              <a:rPr lang="en-US" altLang="en-GB" sz="1200">
                <a:solidFill>
                  <a:schemeClr val="dk1"/>
                </a:solidFill>
              </a:rPr>
              <a:t>ement</a:t>
            </a:r>
            <a:endParaRPr lang="en-US" altLang="en-GB" sz="1200">
              <a:solidFill>
                <a:schemeClr val="dk1"/>
              </a:solidFill>
            </a:endParaRPr>
          </a:p>
        </p:txBody>
      </p:sp>
      <p:cxnSp>
        <p:nvCxnSpPr>
          <p:cNvPr id="97" name="Google Shape;97;p14"/>
          <p:cNvCxnSpPr/>
          <p:nvPr/>
        </p:nvCxnSpPr>
        <p:spPr>
          <a:xfrm flipH="1">
            <a:off x="1670685" y="2021205"/>
            <a:ext cx="1235710" cy="12065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8" name="Google Shape;98;p14"/>
          <p:cNvCxnSpPr/>
          <p:nvPr/>
        </p:nvCxnSpPr>
        <p:spPr>
          <a:xfrm flipV="1">
            <a:off x="6529070" y="1918970"/>
            <a:ext cx="1282065" cy="3175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99" name="Google Shape;99;p14"/>
          <p:cNvCxnSpPr/>
          <p:nvPr/>
        </p:nvCxnSpPr>
        <p:spPr>
          <a:xfrm flipH="1">
            <a:off x="2729230" y="1617980"/>
            <a:ext cx="1005840" cy="6985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00" name="Google Shape;100;p14"/>
          <p:cNvCxnSpPr/>
          <p:nvPr/>
        </p:nvCxnSpPr>
        <p:spPr>
          <a:xfrm flipH="1">
            <a:off x="235585" y="1601470"/>
            <a:ext cx="1144270" cy="17145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02" name="Google Shape;102;p14"/>
          <p:cNvCxnSpPr/>
          <p:nvPr/>
        </p:nvCxnSpPr>
        <p:spPr>
          <a:xfrm flipH="1">
            <a:off x="693420" y="2464435"/>
            <a:ext cx="1288415" cy="76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05" name="Google Shape;105;p14"/>
          <p:cNvCxnSpPr/>
          <p:nvPr/>
        </p:nvCxnSpPr>
        <p:spPr>
          <a:xfrm rot="10800000">
            <a:off x="5236525" y="3904463"/>
            <a:ext cx="9411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6" name="Google Shape;106;p14"/>
          <p:cNvSpPr txBox="1"/>
          <p:nvPr/>
        </p:nvSpPr>
        <p:spPr>
          <a:xfrm>
            <a:off x="4342365" y="2875418"/>
            <a:ext cx="16167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Order Creation, Modification, and Cancellation</a:t>
            </a:r>
            <a:endParaRPr lang="en-US" sz="1100"/>
          </a:p>
        </p:txBody>
      </p:sp>
      <p:sp>
        <p:nvSpPr>
          <p:cNvPr id="107" name="Google Shape;107;p14"/>
          <p:cNvSpPr txBox="1"/>
          <p:nvPr/>
        </p:nvSpPr>
        <p:spPr>
          <a:xfrm>
            <a:off x="1379585" y="2875101"/>
            <a:ext cx="11667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Visiting Record </a:t>
            </a:r>
            <a:endParaRPr sz="1100"/>
          </a:p>
        </p:txBody>
      </p:sp>
      <p:sp>
        <p:nvSpPr>
          <p:cNvPr id="108" name="Google Shape;108;p14"/>
          <p:cNvSpPr txBox="1"/>
          <p:nvPr/>
        </p:nvSpPr>
        <p:spPr>
          <a:xfrm>
            <a:off x="1670695" y="1689505"/>
            <a:ext cx="1509000" cy="5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Post Modification</a:t>
            </a:r>
            <a:endParaRPr sz="1100"/>
          </a:p>
        </p:txBody>
      </p:sp>
      <p:cxnSp>
        <p:nvCxnSpPr>
          <p:cNvPr id="110" name="Google Shape;110;p14"/>
          <p:cNvCxnSpPr/>
          <p:nvPr/>
        </p:nvCxnSpPr>
        <p:spPr>
          <a:xfrm flipH="1" flipV="1">
            <a:off x="4428490" y="3467100"/>
            <a:ext cx="1015365" cy="508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11" name="Google Shape;111;p14"/>
          <p:cNvCxnSpPr/>
          <p:nvPr/>
        </p:nvCxnSpPr>
        <p:spPr>
          <a:xfrm rot="10800000">
            <a:off x="1588025" y="3206563"/>
            <a:ext cx="891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12" name="Google Shape;112;p14"/>
          <p:cNvSpPr txBox="1"/>
          <p:nvPr/>
        </p:nvSpPr>
        <p:spPr>
          <a:xfrm>
            <a:off x="5302945" y="3608661"/>
            <a:ext cx="16167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Order History</a:t>
            </a:r>
            <a:endParaRPr lang="en-US" sz="1100"/>
          </a:p>
        </p:txBody>
      </p:sp>
      <p:cxnSp>
        <p:nvCxnSpPr>
          <p:cNvPr id="113" name="Google Shape;113;p14"/>
          <p:cNvCxnSpPr/>
          <p:nvPr/>
        </p:nvCxnSpPr>
        <p:spPr>
          <a:xfrm rot="10800000">
            <a:off x="6878175" y="2326476"/>
            <a:ext cx="9411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4" name="Google Shape;114;p14"/>
          <p:cNvSpPr txBox="1"/>
          <p:nvPr/>
        </p:nvSpPr>
        <p:spPr>
          <a:xfrm>
            <a:off x="6871510" y="2021066"/>
            <a:ext cx="16167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/>
              <a:t>User</a:t>
            </a:r>
            <a:r>
              <a:rPr lang="en-GB" sz="1100"/>
              <a:t> Support</a:t>
            </a:r>
            <a:r>
              <a:rPr lang="en-US" altLang="en-GB" sz="1100"/>
              <a:t> Group</a:t>
            </a:r>
            <a:endParaRPr lang="en-US" altLang="en-GB" sz="1100"/>
          </a:p>
        </p:txBody>
      </p:sp>
      <p:sp>
        <p:nvSpPr>
          <p:cNvPr id="115" name="Google Shape;115;p14"/>
          <p:cNvSpPr txBox="1"/>
          <p:nvPr/>
        </p:nvSpPr>
        <p:spPr>
          <a:xfrm>
            <a:off x="4501092" y="2212938"/>
            <a:ext cx="15090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cxnSp>
        <p:nvCxnSpPr>
          <p:cNvPr id="116" name="Google Shape;116;p14"/>
          <p:cNvCxnSpPr/>
          <p:nvPr/>
        </p:nvCxnSpPr>
        <p:spPr>
          <a:xfrm flipH="1" flipV="1">
            <a:off x="4399915" y="2513330"/>
            <a:ext cx="1095375" cy="635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7" name="Google Shape;117;p14"/>
          <p:cNvSpPr txBox="1"/>
          <p:nvPr/>
        </p:nvSpPr>
        <p:spPr>
          <a:xfrm>
            <a:off x="4342342" y="2213268"/>
            <a:ext cx="15090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/>
              <a:t>Rating &amp; Reviews</a:t>
            </a:r>
            <a:endParaRPr lang="en-US" altLang="en-GB" sz="1100"/>
          </a:p>
        </p:txBody>
      </p:sp>
      <p:sp>
        <p:nvSpPr>
          <p:cNvPr id="118" name="Google Shape;118;p14"/>
          <p:cNvSpPr txBox="1"/>
          <p:nvPr/>
        </p:nvSpPr>
        <p:spPr>
          <a:xfrm>
            <a:off x="2493375" y="2974983"/>
            <a:ext cx="18489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List of Loyal Customers</a:t>
            </a:r>
            <a:endParaRPr sz="1100"/>
          </a:p>
        </p:txBody>
      </p:sp>
      <p:cxnSp>
        <p:nvCxnSpPr>
          <p:cNvPr id="119" name="Google Shape;119;p14"/>
          <p:cNvCxnSpPr/>
          <p:nvPr/>
        </p:nvCxnSpPr>
        <p:spPr>
          <a:xfrm flipH="1">
            <a:off x="2425065" y="3312160"/>
            <a:ext cx="1308100" cy="3175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0" name="Google Shape;120;p14"/>
          <p:cNvSpPr txBox="1"/>
          <p:nvPr/>
        </p:nvSpPr>
        <p:spPr>
          <a:xfrm>
            <a:off x="2219985" y="3411838"/>
            <a:ext cx="17640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Offer specials to loyal Restaurants and Customers</a:t>
            </a:r>
            <a:endParaRPr lang="en-US" sz="1100"/>
          </a:p>
        </p:txBody>
      </p:sp>
      <p:sp>
        <p:nvSpPr>
          <p:cNvPr id="121" name="Google Shape;121;p14"/>
          <p:cNvSpPr txBox="1"/>
          <p:nvPr/>
        </p:nvSpPr>
        <p:spPr>
          <a:xfrm>
            <a:off x="862695" y="3467108"/>
            <a:ext cx="15540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List of Restaurants</a:t>
            </a:r>
            <a:endParaRPr sz="1100"/>
          </a:p>
        </p:txBody>
      </p:sp>
      <p:cxnSp>
        <p:nvCxnSpPr>
          <p:cNvPr id="122" name="Google Shape;122;p14"/>
          <p:cNvCxnSpPr/>
          <p:nvPr/>
        </p:nvCxnSpPr>
        <p:spPr>
          <a:xfrm flipH="1" flipV="1">
            <a:off x="1096645" y="3776980"/>
            <a:ext cx="1086485" cy="254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50" name="TextBox 49"/>
          <p:cNvSpPr txBox="1"/>
          <p:nvPr/>
        </p:nvSpPr>
        <p:spPr>
          <a:xfrm>
            <a:off x="2493816" y="90063"/>
            <a:ext cx="3421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NutraMeals: Fish-bone Diagram</a:t>
            </a:r>
            <a:endParaRPr lang="en-US" sz="1800" dirty="0"/>
          </a:p>
        </p:txBody>
      </p:sp>
      <p:cxnSp>
        <p:nvCxnSpPr>
          <p:cNvPr id="2" name="Google Shape;119;p14"/>
          <p:cNvCxnSpPr/>
          <p:nvPr/>
        </p:nvCxnSpPr>
        <p:spPr>
          <a:xfrm flipH="1">
            <a:off x="2046605" y="3996690"/>
            <a:ext cx="1308100" cy="3175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" name="Google Shape;110;p14"/>
          <p:cNvCxnSpPr/>
          <p:nvPr/>
        </p:nvCxnSpPr>
        <p:spPr>
          <a:xfrm flipH="1" flipV="1">
            <a:off x="4128135" y="4086860"/>
            <a:ext cx="1015365" cy="508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4" name="Google Shape;106;p14"/>
          <p:cNvSpPr txBox="1"/>
          <p:nvPr/>
        </p:nvSpPr>
        <p:spPr>
          <a:xfrm>
            <a:off x="3828015" y="3779658"/>
            <a:ext cx="16167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Order Management </a:t>
            </a:r>
            <a:endParaRPr lang="en-US"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724</Words>
  <Application>WPS 演示</Application>
  <PresentationFormat>On-screen Show (16:9)</PresentationFormat>
  <Paragraphs>60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SimSun</vt:lpstr>
      <vt:lpstr>Wingdings</vt:lpstr>
      <vt:lpstr>Arial</vt:lpstr>
      <vt:lpstr>Microsoft YaHei</vt:lpstr>
      <vt:lpstr>Arial Unicode MS</vt:lpstr>
      <vt:lpstr>Simple Light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王先生</cp:lastModifiedBy>
  <cp:revision>22</cp:revision>
  <dcterms:created xsi:type="dcterms:W3CDTF">2022-03-03T14:02:00Z</dcterms:created>
  <dcterms:modified xsi:type="dcterms:W3CDTF">2022-03-04T20:47:41Z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95A46F4EF7BB4A75AFC35DD387A37101</vt:lpwstr>
  </property>
  <property fmtid="{D5CDD505-2E9C-101B-9397-08002B2CF9AE}" pid="3" name="KSOProductBuildVer">
    <vt:lpwstr>2052-11.1.0.11365</vt:lpwstr>
  </property>
</Properties>
</file>