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30">
          <p15:clr>
            <a:srgbClr val="A4A3A4"/>
          </p15:clr>
        </p15:guide>
        <p15:guide id="2" pos="29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530"/>
        <p:guide pos="2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NutraMeals </a:t>
            </a:r>
            <a:r>
              <a:rPr lang="en-GB" b="1">
                <a:solidFill>
                  <a:srgbClr val="FFFFFF"/>
                </a:solidFill>
              </a:rPr>
              <a:t>Application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 Account Management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Search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Advertis</a:t>
            </a:r>
            <a:r>
              <a:rPr lang="en-US" altLang="en-GB"/>
              <a:t>ement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 </a:t>
            </a:r>
            <a:r>
              <a:rPr lang="en-US" altLang="en-GB"/>
              <a:t>Order Placement</a:t>
            </a:r>
            <a:endParaRPr lang="en-GB"/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05. </a:t>
            </a:r>
            <a:r>
              <a:rPr lang="en-US"/>
              <a:t>Payment Management</a:t>
            </a: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946563" y="290951"/>
            <a:ext cx="503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Functional Decomposition Diagram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603260" y="3601490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chemeClr val="dk1"/>
                </a:solidFill>
              </a:rPr>
              <a:t>Sanket Koli</a:t>
            </a:r>
          </a:p>
        </p:txBody>
      </p:sp>
      <p:sp>
        <p:nvSpPr>
          <p:cNvPr id="3" name="Google Shape;108;p14"/>
          <p:cNvSpPr txBox="1"/>
          <p:nvPr/>
        </p:nvSpPr>
        <p:spPr>
          <a:xfrm>
            <a:off x="2236480" y="360212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Nikita Jarile</a:t>
            </a:r>
          </a:p>
        </p:txBody>
      </p:sp>
      <p:sp>
        <p:nvSpPr>
          <p:cNvPr id="4" name="Google Shape;108;p14"/>
          <p:cNvSpPr txBox="1"/>
          <p:nvPr/>
        </p:nvSpPr>
        <p:spPr>
          <a:xfrm>
            <a:off x="3930660" y="360212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chemeClr val="dk1"/>
                </a:solidFill>
              </a:rPr>
              <a:t>Daksh Rawat</a:t>
            </a:r>
          </a:p>
        </p:txBody>
      </p:sp>
      <p:sp>
        <p:nvSpPr>
          <p:cNvPr id="5" name="Google Shape;108;p14"/>
          <p:cNvSpPr txBox="1"/>
          <p:nvPr/>
        </p:nvSpPr>
        <p:spPr>
          <a:xfrm>
            <a:off x="5587375" y="360085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>
                <a:solidFill>
                  <a:schemeClr val="dk1"/>
                </a:solidFill>
              </a:rPr>
              <a:t>Divya Kotapati</a:t>
            </a:r>
          </a:p>
        </p:txBody>
      </p:sp>
      <p:sp>
        <p:nvSpPr>
          <p:cNvPr id="6" name="Google Shape;108;p14"/>
          <p:cNvSpPr txBox="1"/>
          <p:nvPr/>
        </p:nvSpPr>
        <p:spPr>
          <a:xfrm>
            <a:off x="7342515" y="3600220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Sen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36390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02. Search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01. Account Management</a:t>
            </a:r>
            <a:endParaRPr sz="90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04. </a:t>
            </a:r>
            <a:r>
              <a:rPr lang="en-US" altLang="en-GB" sz="1200">
                <a:solidFill>
                  <a:schemeClr val="dk1"/>
                </a:solidFill>
              </a:rPr>
              <a:t>Order Placement</a:t>
            </a: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NutraMeals </a:t>
            </a:r>
            <a:r>
              <a:rPr lang="en-GB"/>
              <a:t>Application</a:t>
            </a:r>
          </a:p>
        </p:txBody>
      </p:sp>
      <p:sp>
        <p:nvSpPr>
          <p:cNvPr id="84" name="Google Shape;84;p14"/>
          <p:cNvSpPr txBox="1"/>
          <p:nvPr/>
        </p:nvSpPr>
        <p:spPr>
          <a:xfrm>
            <a:off x="146685" y="1482090"/>
            <a:ext cx="136906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Post Advertisement</a:t>
            </a:r>
          </a:p>
        </p:txBody>
      </p:sp>
      <p:sp>
        <p:nvSpPr>
          <p:cNvPr id="85" name="Google Shape;85;p14"/>
          <p:cNvSpPr txBox="1"/>
          <p:nvPr/>
        </p:nvSpPr>
        <p:spPr>
          <a:xfrm>
            <a:off x="6567620" y="130616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</a:t>
            </a:r>
            <a:r>
              <a:rPr lang="en-US" altLang="en-GB" sz="1100"/>
              <a:t>Registration,</a:t>
            </a:r>
            <a:r>
              <a:rPr lang="en-GB" sz="1100"/>
              <a:t> Modification</a:t>
            </a:r>
            <a:r>
              <a:rPr lang="en-US" altLang="en-GB" sz="1100"/>
              <a:t>, and Authentication</a:t>
            </a:r>
          </a:p>
        </p:txBody>
      </p:sp>
      <p:sp>
        <p:nvSpPr>
          <p:cNvPr id="87" name="Google Shape;87;p14"/>
          <p:cNvSpPr txBox="1"/>
          <p:nvPr/>
        </p:nvSpPr>
        <p:spPr>
          <a:xfrm>
            <a:off x="4006797" y="14850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Searching for food items</a:t>
            </a:r>
          </a:p>
        </p:txBody>
      </p:sp>
      <p:sp>
        <p:nvSpPr>
          <p:cNvPr id="89" name="Google Shape;89;p14"/>
          <p:cNvSpPr txBox="1"/>
          <p:nvPr/>
        </p:nvSpPr>
        <p:spPr>
          <a:xfrm>
            <a:off x="5356078" y="191910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Summary</a:t>
            </a:r>
            <a:endParaRPr sz="1100"/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5515610" y="2222500"/>
            <a:ext cx="1224280" cy="1079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4014470" y="1922145"/>
            <a:ext cx="1242060" cy="114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535565" y="1181223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Searching</a:t>
            </a:r>
            <a:r>
              <a:rPr lang="en-US" altLang="en-GB" sz="1100"/>
              <a:t> for Restaurants</a:t>
            </a:r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05. </a:t>
            </a:r>
            <a:r>
              <a:rPr lang="en-US" sz="1200"/>
              <a:t>Payment Management</a:t>
            </a:r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03. Advertis</a:t>
            </a:r>
            <a:r>
              <a:rPr lang="en-US" altLang="en-GB" sz="1200">
                <a:solidFill>
                  <a:schemeClr val="dk1"/>
                </a:solidFill>
              </a:rPr>
              <a:t>ement</a:t>
            </a:r>
          </a:p>
        </p:txBody>
      </p:sp>
      <p:cxnSp>
        <p:nvCxnSpPr>
          <p:cNvPr id="97" name="Google Shape;97;p14"/>
          <p:cNvCxnSpPr/>
          <p:nvPr/>
        </p:nvCxnSpPr>
        <p:spPr>
          <a:xfrm flipH="1">
            <a:off x="1670685" y="2021205"/>
            <a:ext cx="1235710" cy="120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flipV="1">
            <a:off x="6529070" y="1918970"/>
            <a:ext cx="1282065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2729230" y="1617980"/>
            <a:ext cx="1005840" cy="6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371475" y="1812290"/>
            <a:ext cx="1144270" cy="1714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1670695" y="168950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Post Modification</a:t>
            </a:r>
            <a:endParaRPr sz="1100"/>
          </a:p>
        </p:txBody>
      </p:sp>
      <p:sp>
        <p:nvSpPr>
          <p:cNvPr id="112" name="Google Shape;112;p14"/>
          <p:cNvSpPr txBox="1"/>
          <p:nvPr/>
        </p:nvSpPr>
        <p:spPr>
          <a:xfrm>
            <a:off x="5302945" y="360866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History</a:t>
            </a:r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6871510" y="202106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Customer</a:t>
            </a:r>
            <a:r>
              <a:rPr lang="en-GB" sz="1100"/>
              <a:t> Support</a:t>
            </a:r>
            <a:endParaRPr lang="en-US" altLang="en-GB" sz="110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2383520" y="3251208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Payment Validation</a:t>
            </a:r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2296795" y="3522980"/>
            <a:ext cx="1308100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862695" y="3467108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Payment Method</a:t>
            </a:r>
          </a:p>
        </p:txBody>
      </p:sp>
      <p:cxnSp>
        <p:nvCxnSpPr>
          <p:cNvPr id="122" name="Google Shape;122;p14"/>
          <p:cNvCxnSpPr/>
          <p:nvPr/>
        </p:nvCxnSpPr>
        <p:spPr>
          <a:xfrm flipH="1" flipV="1">
            <a:off x="1096645" y="3776980"/>
            <a:ext cx="1086485" cy="25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2493816" y="90063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Fish-bone Diagram</a:t>
            </a:r>
          </a:p>
        </p:txBody>
      </p:sp>
      <p:cxnSp>
        <p:nvCxnSpPr>
          <p:cNvPr id="3" name="Google Shape;110;p14"/>
          <p:cNvCxnSpPr/>
          <p:nvPr/>
        </p:nvCxnSpPr>
        <p:spPr>
          <a:xfrm flipH="1" flipV="1">
            <a:off x="4394835" y="3604895"/>
            <a:ext cx="1015365" cy="508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" name="Google Shape;106;p14"/>
          <p:cNvSpPr txBox="1"/>
          <p:nvPr/>
        </p:nvSpPr>
        <p:spPr>
          <a:xfrm>
            <a:off x="4040105" y="327229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Management </a:t>
            </a:r>
          </a:p>
        </p:txBody>
      </p:sp>
      <p:cxnSp>
        <p:nvCxnSpPr>
          <p:cNvPr id="5" name="Google Shape;110;p14"/>
          <p:cNvCxnSpPr/>
          <p:nvPr/>
        </p:nvCxnSpPr>
        <p:spPr>
          <a:xfrm>
            <a:off x="5611495" y="3346450"/>
            <a:ext cx="1283970" cy="6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Google Shape;112;p14"/>
          <p:cNvSpPr txBox="1"/>
          <p:nvPr/>
        </p:nvSpPr>
        <p:spPr>
          <a:xfrm>
            <a:off x="5656640" y="303017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Track</a:t>
            </a:r>
          </a:p>
        </p:txBody>
      </p:sp>
      <p:cxnSp>
        <p:nvCxnSpPr>
          <p:cNvPr id="8" name="Google Shape;100;p14"/>
          <p:cNvCxnSpPr/>
          <p:nvPr/>
        </p:nvCxnSpPr>
        <p:spPr>
          <a:xfrm flipH="1">
            <a:off x="812165" y="2428875"/>
            <a:ext cx="1144270" cy="1714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" name="Google Shape;84;p14"/>
          <p:cNvSpPr txBox="1"/>
          <p:nvPr/>
        </p:nvSpPr>
        <p:spPr>
          <a:xfrm>
            <a:off x="323215" y="2108200"/>
            <a:ext cx="159131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Remove Advertisement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DakshRawat</dc:creator>
  <cp:lastModifiedBy>Rawat, Mr. Daksh Suraj</cp:lastModifiedBy>
  <cp:revision>36</cp:revision>
  <dcterms:created xsi:type="dcterms:W3CDTF">2022-03-03T14:02:00Z</dcterms:created>
  <dcterms:modified xsi:type="dcterms:W3CDTF">2022-03-08T18:13:24Z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95A46F4EF7BB4A75AFC35DD387A37101</vt:lpwstr>
  </property>
  <property fmtid="{D5CDD505-2E9C-101B-9397-08002B2CF9AE}" pid="3" name="KSOProductBuildVer">
    <vt:lpwstr>2052-11.1.0.11365</vt:lpwstr>
  </property>
</Properties>
</file>