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2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8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97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9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6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6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2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8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6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8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5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760A-38A2-4998-B219-9951F94BCAA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6FC8-5D3A-474A-BF4E-F84192DC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5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Day-7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Century Schoolbook" panose="02040604050505020304" pitchFamily="18" charset="0"/>
              </a:rPr>
              <a:t>Prepared By</a:t>
            </a:r>
          </a:p>
          <a:p>
            <a:r>
              <a:rPr lang="en-US" sz="3000" b="1" dirty="0" err="1">
                <a:latin typeface="Century Schoolbook" panose="02040604050505020304" pitchFamily="18" charset="0"/>
              </a:rPr>
              <a:t>Isysway</a:t>
            </a:r>
            <a:r>
              <a:rPr lang="en-US" sz="3000" b="1" dirty="0">
                <a:latin typeface="Century Schoolbook" panose="02040604050505020304" pitchFamily="18" charset="0"/>
              </a:rPr>
              <a:t> Technologies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0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5" y="2112126"/>
            <a:ext cx="7521830" cy="423102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6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848476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GIT (Global Information Tracker)</a:t>
            </a:r>
            <a:br>
              <a:rPr lang="en-US" sz="3200" b="1" dirty="0">
                <a:latin typeface="Arial Black" panose="020B0A04020102020204" pitchFamily="34" charset="0"/>
              </a:rPr>
            </a:b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116182"/>
            <a:ext cx="12192000" cy="4741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rgbClr val="66FFFF"/>
                </a:solidFill>
                <a:latin typeface="Century Schoolbook" panose="02040604050505020304" pitchFamily="18" charset="0"/>
              </a:rPr>
              <a:t>Tool for version control</a:t>
            </a:r>
          </a:p>
          <a:p>
            <a:pPr marL="0" indent="0">
              <a:buNone/>
            </a:pPr>
            <a:r>
              <a:rPr lang="en-US" sz="2800" b="1" u="sng" dirty="0">
                <a:latin typeface="Century Schoolbook" panose="02040604050505020304" pitchFamily="18" charset="0"/>
              </a:rPr>
              <a:t>To Keep Track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 Schoolbook" panose="02040604050505020304" pitchFamily="18" charset="0"/>
              </a:rPr>
              <a:t>	Track The Changes made in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 Schoolbook" panose="02040604050505020304" pitchFamily="18" charset="0"/>
              </a:rPr>
              <a:t>	Its creates check points where the changes made</a:t>
            </a:r>
          </a:p>
          <a:p>
            <a:pPr marL="0" indent="0">
              <a:buNone/>
            </a:pPr>
            <a:r>
              <a:rPr lang="en-US" sz="2800" b="1" u="sng" dirty="0">
                <a:latin typeface="Century Schoolbook" panose="02040604050505020304" pitchFamily="18" charset="0"/>
              </a:rPr>
              <a:t>Synchronize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 Schoolbook" panose="02040604050505020304" pitchFamily="18" charset="0"/>
              </a:rPr>
              <a:t>	While multiples developers working on different parts of codes to sync  all codes into one project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1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7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60" y="719041"/>
            <a:ext cx="944442" cy="1265584"/>
          </a:xfrm>
        </p:spPr>
      </p:pic>
      <p:sp>
        <p:nvSpPr>
          <p:cNvPr id="5" name="TextBox 4"/>
          <p:cNvSpPr txBox="1"/>
          <p:nvPr/>
        </p:nvSpPr>
        <p:spPr>
          <a:xfrm>
            <a:off x="3915566" y="2074732"/>
            <a:ext cx="2442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HOST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2282" y="2878842"/>
            <a:ext cx="14201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Dev-1</a:t>
            </a:r>
          </a:p>
          <a:p>
            <a:r>
              <a:rPr lang="en-US" sz="3200" b="1" dirty="0"/>
              <a:t>a = 1;</a:t>
            </a:r>
          </a:p>
          <a:p>
            <a:r>
              <a:rPr lang="en-US" sz="3200" b="1" dirty="0"/>
              <a:t>b = 2;</a:t>
            </a:r>
          </a:p>
          <a:p>
            <a:r>
              <a:rPr lang="en-US" sz="3200" b="1" dirty="0"/>
              <a:t>C = 3;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6028" y="2878842"/>
            <a:ext cx="14201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Dev-2</a:t>
            </a:r>
          </a:p>
          <a:p>
            <a:r>
              <a:rPr lang="en-US" sz="3200" b="1" dirty="0"/>
              <a:t>a = 1;</a:t>
            </a:r>
          </a:p>
          <a:p>
            <a:r>
              <a:rPr lang="en-US" sz="3200" b="1" dirty="0"/>
              <a:t>B = 2;</a:t>
            </a:r>
          </a:p>
          <a:p>
            <a:r>
              <a:rPr lang="en-US" sz="3200" b="1" dirty="0"/>
              <a:t>D = 4;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64069" y="1758462"/>
            <a:ext cx="1635369" cy="112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4131" y="1696915"/>
            <a:ext cx="2131897" cy="118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42138" y="4572000"/>
            <a:ext cx="1380393" cy="87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943600" y="4184586"/>
            <a:ext cx="1740877" cy="126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56" y="4940945"/>
            <a:ext cx="944442" cy="126558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36317" y="5288340"/>
            <a:ext cx="3671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Server will sync all the Part of the Code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8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latin typeface="Arial Black" panose="020B0A04020102020204" pitchFamily="34" charset="0"/>
              </a:rPr>
              <a:t>GIT HUB</a:t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6872"/>
            <a:ext cx="12191999" cy="4521127"/>
          </a:xfrm>
        </p:spPr>
        <p:txBody>
          <a:bodyPr/>
          <a:lstStyle/>
          <a:p>
            <a:r>
              <a:rPr lang="en-US" sz="4000" b="1" dirty="0">
                <a:latin typeface="Century Schoolbook" panose="02040604050505020304" pitchFamily="18" charset="0"/>
              </a:rPr>
              <a:t>Code hosting platform.</a:t>
            </a:r>
          </a:p>
          <a:p>
            <a:r>
              <a:rPr lang="en-US" sz="4000" b="1" dirty="0">
                <a:latin typeface="Century Schoolbook" panose="02040604050505020304" pitchFamily="18" charset="0"/>
              </a:rPr>
              <a:t>We can store our code into GitHub servers.</a:t>
            </a:r>
          </a:p>
          <a:p>
            <a:endParaRPr lang="en-US" b="1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USE CASES</a:t>
            </a:r>
            <a:br>
              <a:rPr lang="en-US" sz="3200" dirty="0">
                <a:latin typeface="Arial Black" panose="020B0A04020102020204" pitchFamily="34" charset="0"/>
              </a:rPr>
            </a:b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8434"/>
            <a:ext cx="12096205" cy="46895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66FFFF"/>
                </a:solidFill>
                <a:latin typeface="Century Schoolbook" panose="02040604050505020304" pitchFamily="18" charset="0"/>
              </a:rPr>
              <a:t>Even you are solo or Freelance developer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 Schoolbook" panose="02040604050505020304" pitchFamily="18" charset="0"/>
              </a:rPr>
              <a:t>	We use different machine to code.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 Schoolbook" panose="02040604050505020304" pitchFamily="18" charset="0"/>
              </a:rPr>
              <a:t>	It helps to save all ours codes in one place.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 Schoolbook" panose="02040604050505020304" pitchFamily="18" charset="0"/>
              </a:rPr>
              <a:t>	We can full all the changes made in code from GitHub.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 Schoolbook" panose="02040604050505020304" pitchFamily="18" charset="0"/>
              </a:rPr>
              <a:t>	Even forget to push change made in code we can working 	different parts of codes and sync in later.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8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56" y="635662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Arial Black" panose="020B0A04020102020204" pitchFamily="34" charset="0"/>
              </a:rPr>
              <a:t>USE CASES</a:t>
            </a:r>
            <a:br>
              <a:rPr lang="en-US" sz="3400" b="1" dirty="0">
                <a:latin typeface="Arial Black" panose="020B0A04020102020204" pitchFamily="34" charset="0"/>
              </a:rPr>
            </a:br>
            <a:endParaRPr lang="en-US" sz="34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6872"/>
            <a:ext cx="12191999" cy="45211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66FFFF"/>
                </a:solidFill>
                <a:latin typeface="Century Schoolbook" panose="02040604050505020304" pitchFamily="18" charset="0"/>
              </a:rPr>
              <a:t>If you are Team of developers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 Schoolbook" panose="02040604050505020304" pitchFamily="18" charset="0"/>
              </a:rPr>
              <a:t>Mainly for code collaboration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 Schoolbook" panose="02040604050505020304" pitchFamily="18" charset="0"/>
              </a:rPr>
              <a:t>We can review the code and add comment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 Schoolbook" panose="02040604050505020304" pitchFamily="18" charset="0"/>
              </a:rPr>
              <a:t>Mostly used for open sources project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Alps" panose="000007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4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USE CASES</a:t>
            </a:r>
            <a:br>
              <a:rPr lang="en-US" sz="3200" dirty="0">
                <a:latin typeface="Arial Black" panose="020B0A04020102020204" pitchFamily="34" charset="0"/>
              </a:rPr>
            </a:b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6008" y="2118946"/>
            <a:ext cx="2839915" cy="940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ps" panose="00000700000000000000" pitchFamily="2" charset="0"/>
              </a:rPr>
              <a:t>MAIN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111" y="3868615"/>
            <a:ext cx="2839915" cy="940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ps" panose="00000700000000000000" pitchFamily="2" charset="0"/>
              </a:rPr>
              <a:t>BUGS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3270" y="3868615"/>
            <a:ext cx="2839915" cy="940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ps" panose="00000700000000000000" pitchFamily="2" charset="0"/>
              </a:rPr>
              <a:t>FEATURES</a:t>
            </a:r>
          </a:p>
        </p:txBody>
      </p:sp>
      <p:cxnSp>
        <p:nvCxnSpPr>
          <p:cNvPr id="12" name="Straight Connector 11"/>
          <p:cNvCxnSpPr>
            <a:stCxn id="5" idx="1"/>
          </p:cNvCxnSpPr>
          <p:nvPr/>
        </p:nvCxnSpPr>
        <p:spPr>
          <a:xfrm flipH="1" flipV="1">
            <a:off x="2066068" y="2589334"/>
            <a:ext cx="203994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0"/>
          </p:cNvCxnSpPr>
          <p:nvPr/>
        </p:nvCxnSpPr>
        <p:spPr>
          <a:xfrm>
            <a:off x="2066068" y="2589334"/>
            <a:ext cx="1" cy="12792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3939" y="2589334"/>
            <a:ext cx="210795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21895" y="2589334"/>
            <a:ext cx="1" cy="12792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98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OTHER USE CASES</a:t>
            </a:r>
            <a:br>
              <a:rPr lang="en-US" sz="3200" dirty="0">
                <a:latin typeface="Arial Black" panose="020B0A04020102020204" pitchFamily="34" charset="0"/>
              </a:rPr>
            </a:b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55372"/>
            <a:ext cx="12191999" cy="4702628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Century Schoolbook" panose="02040604050505020304" pitchFamily="18" charset="0"/>
              </a:rPr>
              <a:t>We can copy the code , Modify it and insist to change in the main code to author if it’s the reasonable change by Pull request.</a:t>
            </a:r>
          </a:p>
          <a:p>
            <a:pPr algn="just"/>
            <a:r>
              <a:rPr lang="en-US" sz="2800" b="1" dirty="0">
                <a:latin typeface="Century Schoolbook" panose="02040604050505020304" pitchFamily="18" charset="0"/>
              </a:rPr>
              <a:t>We can create profile and upload codes.</a:t>
            </a:r>
          </a:p>
          <a:p>
            <a:pPr algn="just"/>
            <a:r>
              <a:rPr lang="en-US" sz="2800" b="1" dirty="0">
                <a:latin typeface="Century Schoolbook" panose="02040604050505020304" pitchFamily="18" charset="0"/>
              </a:rPr>
              <a:t>Main things to notices all ours codes are public.</a:t>
            </a:r>
          </a:p>
          <a:p>
            <a:pPr algn="just"/>
            <a:r>
              <a:rPr lang="en-US" sz="2800" b="1" dirty="0">
                <a:latin typeface="Century Schoolbook" panose="02040604050505020304" pitchFamily="18" charset="0"/>
              </a:rPr>
              <a:t>If you want keep it private have to pay for that.</a:t>
            </a:r>
          </a:p>
          <a:p>
            <a:pPr marL="0" indent="0" algn="just">
              <a:buNone/>
            </a:pPr>
            <a:endParaRPr lang="en-US" sz="2800" b="1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09" y="753228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For job seekers &amp; </a:t>
            </a:r>
            <a:r>
              <a:rPr lang="en-US" sz="3200" b="1" dirty="0" err="1">
                <a:latin typeface="Arial Black" panose="020B0A04020102020204" pitchFamily="34" charset="0"/>
              </a:rPr>
              <a:t>devs</a:t>
            </a:r>
            <a:br>
              <a:rPr lang="en-US" sz="3200" b="1" dirty="0">
                <a:latin typeface="Arial Black" panose="020B0A04020102020204" pitchFamily="34" charset="0"/>
              </a:rPr>
            </a:b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4503" y="2004646"/>
            <a:ext cx="12296503" cy="4853354"/>
          </a:xfrm>
        </p:spPr>
        <p:txBody>
          <a:bodyPr>
            <a:normAutofit/>
          </a:bodyPr>
          <a:lstStyle/>
          <a:p>
            <a:pPr algn="just"/>
            <a:endParaRPr lang="en-US" sz="2800" b="1">
              <a:latin typeface="Century Schoolbook" panose="02040604050505020304" pitchFamily="18" charset="0"/>
            </a:endParaRPr>
          </a:p>
          <a:p>
            <a:pPr algn="just"/>
            <a:r>
              <a:rPr lang="en-US" sz="2800" b="1">
                <a:latin typeface="Century Schoolbook" panose="02040604050505020304" pitchFamily="18" charset="0"/>
              </a:rPr>
              <a:t>Create </a:t>
            </a:r>
            <a:r>
              <a:rPr lang="en-US" sz="2800" b="1" dirty="0">
                <a:latin typeface="Century Schoolbook" panose="02040604050505020304" pitchFamily="18" charset="0"/>
              </a:rPr>
              <a:t>a GitHub Profile &amp; Push Your code in to Repository</a:t>
            </a:r>
          </a:p>
          <a:p>
            <a:pPr algn="just"/>
            <a:r>
              <a:rPr lang="en-US" sz="2800" b="1" dirty="0">
                <a:latin typeface="Century Schoolbook" panose="02040604050505020304" pitchFamily="18" charset="0"/>
              </a:rPr>
              <a:t>We Can add Our GitHub Profile in your Resume</a:t>
            </a:r>
          </a:p>
          <a:p>
            <a:pPr marL="0" indent="0" algn="just">
              <a:buNone/>
            </a:pPr>
            <a:r>
              <a:rPr lang="en-US" sz="2800" b="1" dirty="0">
                <a:latin typeface="Century Schoolbook" panose="02040604050505020304" pitchFamily="18" charset="0"/>
              </a:rPr>
              <a:t>	Its Help us to show our quality of code to the Respective Employers</a:t>
            </a:r>
          </a:p>
          <a:p>
            <a:pPr marL="0" indent="0" algn="just">
              <a:buNone/>
            </a:pPr>
            <a:endParaRPr lang="en-US" b="1" dirty="0"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7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Century Schoolbook" panose="02040604050505020304" pitchFamily="18" charset="0"/>
              </a:rPr>
              <a:t>Containerization</a:t>
            </a:r>
          </a:p>
          <a:p>
            <a:r>
              <a:rPr lang="en-US" sz="3000" b="1" dirty="0">
                <a:latin typeface="Century Schoolbook" panose="02040604050505020304" pitchFamily="18" charset="0"/>
              </a:rPr>
              <a:t>GITHUB</a:t>
            </a:r>
          </a:p>
          <a:p>
            <a:r>
              <a:rPr lang="en-US" sz="3000" b="1" dirty="0">
                <a:latin typeface="Century Schoolbook" panose="02040604050505020304" pitchFamily="18" charset="0"/>
              </a:rPr>
              <a:t>AWS Services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2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68" y="2229506"/>
            <a:ext cx="6300345" cy="3543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8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36" y="913093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DOCKER</a:t>
            </a:r>
            <a:br>
              <a:rPr lang="en-US" sz="2800" dirty="0">
                <a:latin typeface="Arial Black" panose="020B0A04020102020204" pitchFamily="34" charset="0"/>
              </a:rPr>
            </a:b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85" y="2459917"/>
            <a:ext cx="1304192" cy="1304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23" y="2459917"/>
            <a:ext cx="1304192" cy="1304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54" y="2459917"/>
            <a:ext cx="1304192" cy="13041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3764109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Schoolbook" panose="02040604050505020304" pitchFamily="18" charset="0"/>
              </a:rPr>
              <a:t>Developer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3354" y="3764109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Schoolbook" panose="02040604050505020304" pitchFamily="18" charset="0"/>
              </a:rPr>
              <a:t>Tester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4253" y="3764109"/>
            <a:ext cx="184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Schoolbook" panose="02040604050505020304" pitchFamily="18" charset="0"/>
              </a:rPr>
              <a:t>Production &amp; environment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2293" y="4569813"/>
            <a:ext cx="1658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Schoolbook" panose="02040604050505020304" pitchFamily="18" charset="0"/>
              </a:rPr>
              <a:t>Java</a:t>
            </a:r>
          </a:p>
          <a:p>
            <a:r>
              <a:rPr lang="en-US" b="1" dirty="0">
                <a:latin typeface="Century Schoolbook" panose="02040604050505020304" pitchFamily="18" charset="0"/>
              </a:rPr>
              <a:t>Tomcat server</a:t>
            </a:r>
          </a:p>
          <a:p>
            <a:r>
              <a:rPr lang="en-US" b="1" dirty="0">
                <a:latin typeface="Century Schoolbook" panose="02040604050505020304" pitchFamily="18" charset="0"/>
              </a:rPr>
              <a:t>Develop the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19064" y="4569813"/>
            <a:ext cx="1658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Schoolbook" panose="02040604050505020304" pitchFamily="18" charset="0"/>
              </a:rPr>
              <a:t>Java</a:t>
            </a:r>
          </a:p>
          <a:p>
            <a:r>
              <a:rPr lang="en-US" b="1" dirty="0">
                <a:latin typeface="Century Schoolbook" panose="02040604050505020304" pitchFamily="18" charset="0"/>
              </a:rPr>
              <a:t>Tomcat server</a:t>
            </a:r>
          </a:p>
          <a:p>
            <a:r>
              <a:rPr lang="en-US" b="1" dirty="0">
                <a:latin typeface="Century Schoolbook" panose="02040604050505020304" pitchFamily="18" charset="0"/>
              </a:rPr>
              <a:t>Test the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7591" y="4687439"/>
            <a:ext cx="1658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Schoolbook" panose="02040604050505020304" pitchFamily="18" charset="0"/>
              </a:rPr>
              <a:t>Java</a:t>
            </a:r>
          </a:p>
          <a:p>
            <a:r>
              <a:rPr lang="en-US" b="1" dirty="0">
                <a:latin typeface="Century Schoolbook" panose="02040604050505020304" pitchFamily="18" charset="0"/>
              </a:rPr>
              <a:t>Tomcat server</a:t>
            </a:r>
          </a:p>
          <a:p>
            <a:r>
              <a:rPr lang="en-US" b="1" dirty="0">
                <a:latin typeface="Century Schoolbook" panose="02040604050505020304" pitchFamily="18" charset="0"/>
              </a:rPr>
              <a:t>Deploy the Code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26777" y="5169977"/>
            <a:ext cx="12922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88723" y="5169977"/>
            <a:ext cx="12922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26777" y="2023545"/>
            <a:ext cx="7430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In Traditional IT Setup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1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latin typeface="Arial Black" panose="020B0A04020102020204" pitchFamily="34" charset="0"/>
              </a:rPr>
              <a:t>DOCKER</a:t>
            </a:r>
            <a:br>
              <a:rPr lang="en-US" sz="3000" b="1" dirty="0">
                <a:latin typeface="Arial Black" panose="020B0A04020102020204" pitchFamily="34" charset="0"/>
              </a:rPr>
            </a:br>
            <a:endParaRPr lang="en-US" sz="3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59" y="2467101"/>
            <a:ext cx="1087820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entury Schoolbook" panose="02040604050505020304" pitchFamily="18" charset="0"/>
              </a:rPr>
              <a:t>Repeating same process again and again it consuming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entury Schoolbook" panose="02040604050505020304" pitchFamily="18" charset="0"/>
              </a:rPr>
              <a:t>More time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entury Schoolbook" panose="02040604050505020304" pitchFamily="18" charset="0"/>
              </a:rPr>
              <a:t>More manual efforts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entury Schoolbook" panose="02040604050505020304" pitchFamily="18" charset="0"/>
              </a:rPr>
              <a:t>And mainly versions variations </a:t>
            </a:r>
          </a:p>
          <a:p>
            <a:pPr marL="0" indent="0">
              <a:buNone/>
            </a:pPr>
            <a:r>
              <a:rPr lang="en-US" b="1" dirty="0">
                <a:latin typeface="Century Schoolbook" panose="02040604050505020304" pitchFamily="18" charset="0"/>
              </a:rPr>
              <a:t>To rectify all these problems </a:t>
            </a:r>
          </a:p>
          <a:p>
            <a:pPr marL="0" indent="0">
              <a:buNone/>
            </a:pPr>
            <a:endParaRPr lang="en-US" sz="3600" dirty="0">
              <a:latin typeface="Alps" panose="000007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1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4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latin typeface="Century Schoolbook" panose="02040604050505020304" pitchFamily="18" charset="0"/>
              </a:rPr>
              <a:t>It’s the DevOps tool</a:t>
            </a:r>
          </a:p>
          <a:p>
            <a:pPr algn="just"/>
            <a:r>
              <a:rPr lang="en-US" sz="3600" b="1" dirty="0">
                <a:latin typeface="Century Schoolbook" panose="02040604050505020304" pitchFamily="18" charset="0"/>
              </a:rPr>
              <a:t>Open Source</a:t>
            </a:r>
          </a:p>
          <a:p>
            <a:pPr algn="just"/>
            <a:r>
              <a:rPr lang="en-US" sz="3600" b="1" dirty="0">
                <a:latin typeface="Century Schoolbook" panose="02040604050505020304" pitchFamily="18" charset="0"/>
              </a:rPr>
              <a:t>It’s the tool define to make it easier to create deploy and run applications using containers</a:t>
            </a:r>
          </a:p>
          <a:p>
            <a:pPr marL="0" indent="0">
              <a:buNone/>
            </a:pPr>
            <a:endParaRPr lang="en-US" sz="3600" dirty="0">
              <a:latin typeface="Alps" panose="00000700000000000000" pitchFamily="2" charset="0"/>
            </a:endParaRPr>
          </a:p>
          <a:p>
            <a:pPr marL="0" indent="0">
              <a:buNone/>
            </a:pPr>
            <a:endParaRPr lang="en-US" sz="3600" dirty="0">
              <a:latin typeface="Alps" panose="000007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0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>
                <a:latin typeface="Arial Black" panose="020B0A04020102020204" pitchFamily="34" charset="0"/>
              </a:rPr>
              <a:t>CONTAINERS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4"/>
          </a:xfrm>
        </p:spPr>
        <p:txBody>
          <a:bodyPr>
            <a:normAutofit/>
          </a:bodyPr>
          <a:lstStyle/>
          <a:p>
            <a:pPr algn="just"/>
            <a:endParaRPr lang="en-US" sz="3600" b="1" dirty="0">
              <a:latin typeface="Century Schoolbook" panose="02040604050505020304" pitchFamily="18" charset="0"/>
            </a:endParaRPr>
          </a:p>
          <a:p>
            <a:pPr algn="just"/>
            <a:r>
              <a:rPr lang="en-US" sz="3600" b="1" dirty="0">
                <a:latin typeface="Century Schoolbook" panose="02040604050505020304" pitchFamily="18" charset="0"/>
              </a:rPr>
              <a:t>It’s the packages of an applications with all of the parts it needs such us libraries and others dependencies.</a:t>
            </a:r>
          </a:p>
          <a:p>
            <a:pPr marL="0" indent="0" algn="just">
              <a:buNone/>
            </a:pPr>
            <a:endParaRPr lang="en-US" sz="3600" b="1" dirty="0">
              <a:latin typeface="Century Schoolbook" panose="02040604050505020304" pitchFamily="18" charset="0"/>
            </a:endParaRPr>
          </a:p>
          <a:p>
            <a:pPr algn="just"/>
            <a:r>
              <a:rPr lang="en-US" sz="3600" b="1" dirty="0">
                <a:latin typeface="Century Schoolbook" panose="02040604050505020304" pitchFamily="18" charset="0"/>
              </a:rPr>
              <a:t>It working on client server Architecture.</a:t>
            </a:r>
            <a:endParaRPr lang="en-US" sz="5400" b="1" dirty="0"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endParaRPr lang="en-US" sz="5400" b="1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6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rial Black" panose="020B0A04020102020204" pitchFamily="34" charset="0"/>
              </a:rPr>
              <a:t>DOCKER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78520"/>
            <a:ext cx="12192000" cy="478804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Century Schoolbook" panose="02040604050505020304" pitchFamily="18" charset="0"/>
              </a:rPr>
              <a:t>It is simply the Docker applications installed on your Host machine which is work as client server applications.</a:t>
            </a:r>
          </a:p>
          <a:p>
            <a:pPr marL="0" indent="0" algn="just">
              <a:buNone/>
            </a:pPr>
            <a:endParaRPr lang="en-US" sz="2800" b="1" dirty="0">
              <a:latin typeface="Century Schoolbook" panose="02040604050505020304" pitchFamily="18" charset="0"/>
            </a:endParaRPr>
          </a:p>
          <a:p>
            <a:pPr algn="just"/>
            <a:r>
              <a:rPr lang="en-US" sz="2800" b="1" dirty="0">
                <a:latin typeface="Century Schoolbook" panose="02040604050505020304" pitchFamily="18" charset="0"/>
              </a:rPr>
              <a:t>All we need to install Docker applications in your Host machine to create image and run containers.</a:t>
            </a:r>
          </a:p>
          <a:p>
            <a:pPr marL="0" indent="0" algn="just">
              <a:buNone/>
            </a:pPr>
            <a:endParaRPr lang="en-US" sz="2800" b="1" dirty="0">
              <a:latin typeface="Century Schoolbook" panose="02040604050505020304" pitchFamily="18" charset="0"/>
            </a:endParaRPr>
          </a:p>
          <a:p>
            <a:pPr algn="just"/>
            <a:r>
              <a:rPr lang="en-US" sz="2800" b="1" dirty="0">
                <a:latin typeface="Century Schoolbook" panose="02040604050505020304" pitchFamily="18" charset="0"/>
              </a:rPr>
              <a:t>We can use Docker Repository to get and create images.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0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400" b="1" dirty="0">
                <a:latin typeface="Arial Black" panose="020B0A04020102020204" pitchFamily="34" charset="0"/>
              </a:rPr>
              <a:t>DOCKER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4"/>
          </a:xfrm>
        </p:spPr>
        <p:txBody>
          <a:bodyPr>
            <a:normAutofit/>
          </a:bodyPr>
          <a:lstStyle/>
          <a:p>
            <a:endParaRPr lang="en-US" sz="3200" dirty="0">
              <a:latin typeface="Alps" panose="00000700000000000000" pitchFamily="2" charset="0"/>
            </a:endParaRPr>
          </a:p>
          <a:p>
            <a:r>
              <a:rPr lang="en-US" sz="3200" b="1" dirty="0">
                <a:latin typeface="Century Schoolbook" panose="02040604050505020304" pitchFamily="18" charset="0"/>
              </a:rPr>
              <a:t>It is know us Docker hub where we can share image public to use by others developers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4" y="6049274"/>
            <a:ext cx="1617452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252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</TotalTime>
  <Words>489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Alps</vt:lpstr>
      <vt:lpstr>Arial</vt:lpstr>
      <vt:lpstr>Arial Black</vt:lpstr>
      <vt:lpstr>Century Schoolbook</vt:lpstr>
      <vt:lpstr>Trebuchet MS</vt:lpstr>
      <vt:lpstr>Wingdings</vt:lpstr>
      <vt:lpstr>Berlin</vt:lpstr>
      <vt:lpstr>Day-7</vt:lpstr>
      <vt:lpstr>Topics Covered</vt:lpstr>
      <vt:lpstr>PowerPoint Presentation</vt:lpstr>
      <vt:lpstr>DOCKER </vt:lpstr>
      <vt:lpstr>DOCKER </vt:lpstr>
      <vt:lpstr>DOCKER</vt:lpstr>
      <vt:lpstr>CONTAINERS</vt:lpstr>
      <vt:lpstr>DOCKER ENGINE</vt:lpstr>
      <vt:lpstr>DOCKER hub</vt:lpstr>
      <vt:lpstr> </vt:lpstr>
      <vt:lpstr>GIT (Global Information Tracker) </vt:lpstr>
      <vt:lpstr>PowerPoint Presentation</vt:lpstr>
      <vt:lpstr>GIT HUB </vt:lpstr>
      <vt:lpstr>USE CASES </vt:lpstr>
      <vt:lpstr>USE CASES </vt:lpstr>
      <vt:lpstr>USE CASES </vt:lpstr>
      <vt:lpstr>OTHER USE CASES </vt:lpstr>
      <vt:lpstr>For job seekers &amp; devs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Day-7 Containerzation</dc:title>
  <dc:creator>isysway-pc</dc:creator>
  <cp:lastModifiedBy>rubini sekar</cp:lastModifiedBy>
  <cp:revision>16</cp:revision>
  <dcterms:created xsi:type="dcterms:W3CDTF">2023-12-23T07:01:45Z</dcterms:created>
  <dcterms:modified xsi:type="dcterms:W3CDTF">2024-08-03T17:04:21Z</dcterms:modified>
</cp:coreProperties>
</file>