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8" r:id="rId5"/>
    <p:sldId id="275" r:id="rId6"/>
    <p:sldId id="276" r:id="rId7"/>
    <p:sldId id="27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A8AB-03C8-4D32-865B-B61E965E85A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737DB27-8332-4319-9494-7185E23A8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A8AB-03C8-4D32-865B-B61E965E85A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737DB27-8332-4319-9494-7185E23A8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98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A8AB-03C8-4D32-865B-B61E965E85A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737DB27-8332-4319-9494-7185E23A8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764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A8AB-03C8-4D32-865B-B61E965E85A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737DB27-8332-4319-9494-7185E23A8190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7018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A8AB-03C8-4D32-865B-B61E965E85A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737DB27-8332-4319-9494-7185E23A8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154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A8AB-03C8-4D32-865B-B61E965E85A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DB27-8332-4319-9494-7185E23A8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652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A8AB-03C8-4D32-865B-B61E965E85A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DB27-8332-4319-9494-7185E23A8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128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A8AB-03C8-4D32-865B-B61E965E85A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DB27-8332-4319-9494-7185E23A8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390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93DA8AB-03C8-4D32-865B-B61E965E85A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737DB27-8332-4319-9494-7185E23A8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94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A8AB-03C8-4D32-865B-B61E965E85A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DB27-8332-4319-9494-7185E23A8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45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A8AB-03C8-4D32-865B-B61E965E85A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737DB27-8332-4319-9494-7185E23A8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22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A8AB-03C8-4D32-865B-B61E965E85A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DB27-8332-4319-9494-7185E23A8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02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A8AB-03C8-4D32-865B-B61E965E85A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DB27-8332-4319-9494-7185E23A8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91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A8AB-03C8-4D32-865B-B61E965E85A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DB27-8332-4319-9494-7185E23A8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54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A8AB-03C8-4D32-865B-B61E965E85A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DB27-8332-4319-9494-7185E23A8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83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A8AB-03C8-4D32-865B-B61E965E85A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DB27-8332-4319-9494-7185E23A8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58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A8AB-03C8-4D32-865B-B61E965E85A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DB27-8332-4319-9494-7185E23A8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9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DA8AB-03C8-4D32-865B-B61E965E85A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7DB27-8332-4319-9494-7185E23A8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716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4FA7-0A35-D601-0E7F-8A60923EE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Day-8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19524-ADD4-7674-A556-D3FBD51A8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>
                <a:latin typeface="Century Schoolbook" panose="02040604050505020304" pitchFamily="18" charset="0"/>
              </a:rPr>
              <a:t>Prepared By</a:t>
            </a:r>
          </a:p>
          <a:p>
            <a:r>
              <a:rPr lang="en-US" sz="3200" b="1" dirty="0" err="1">
                <a:latin typeface="Century Schoolbook" panose="02040604050505020304" pitchFamily="18" charset="0"/>
              </a:rPr>
              <a:t>Isysway</a:t>
            </a:r>
            <a:r>
              <a:rPr lang="en-US" sz="3200" b="1" dirty="0">
                <a:latin typeface="Century Schoolbook" panose="02040604050505020304" pitchFamily="18" charset="0"/>
              </a:rPr>
              <a:t> Technologies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524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A7CD-C943-5959-2D29-2BB99F21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Topics</a:t>
            </a:r>
            <a:r>
              <a:rPr lang="en-US" dirty="0">
                <a:latin typeface="Arial Black" panose="020B0A04020102020204" pitchFamily="34" charset="0"/>
              </a:rPr>
              <a:t> Covered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523FD-6B80-A0C5-560E-1EA39C08C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Century Schoolbook" panose="02040604050505020304" pitchFamily="18" charset="0"/>
              </a:rPr>
              <a:t>Cloud Front</a:t>
            </a:r>
          </a:p>
          <a:p>
            <a:r>
              <a:rPr lang="en-IN" sz="3600" b="1" dirty="0">
                <a:latin typeface="Century Schoolbook" panose="02040604050505020304" pitchFamily="18" charset="0"/>
              </a:rPr>
              <a:t>Virtual Private Network</a:t>
            </a:r>
          </a:p>
          <a:p>
            <a:r>
              <a:rPr lang="en-IN" sz="3600" b="1" dirty="0">
                <a:latin typeface="Century Schoolbook" panose="02040604050505020304" pitchFamily="18" charset="0"/>
              </a:rPr>
              <a:t>Amazon Athena</a:t>
            </a:r>
          </a:p>
        </p:txBody>
      </p:sp>
    </p:spTree>
    <p:extLst>
      <p:ext uri="{BB962C8B-B14F-4D97-AF65-F5344CB8AC3E}">
        <p14:creationId xmlns:p14="http://schemas.microsoft.com/office/powerpoint/2010/main" val="1718533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F36E-B44E-E0FC-F62D-DAF452D4B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>
                <a:latin typeface="Arial Black" panose="020B0A04020102020204" pitchFamily="34" charset="0"/>
              </a:rPr>
              <a:t>Cloud Front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8E9F5-23ED-25EA-CD94-BDA69C4C9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8826" y="2592512"/>
            <a:ext cx="12192000" cy="3599316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Securely deliver content with low latency and high transfer speeds.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CloudFront is a fast content delivery network (CDN) service that securely delivers data, videos, applications, and APIs to customers globally with low latency and high transfer speeds.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60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Amazon Virtual Private Cloud (VPC)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Century Schoolbook" panose="02040604050505020304" pitchFamily="18" charset="0"/>
              </a:rPr>
              <a:t>Amazon VPC</a:t>
            </a:r>
          </a:p>
          <a:p>
            <a:r>
              <a:rPr lang="en-US" sz="3000" b="1" dirty="0">
                <a:latin typeface="Century Schoolbook" panose="02040604050505020304" pitchFamily="18" charset="0"/>
              </a:rPr>
              <a:t>Amazon VPC and subnets</a:t>
            </a:r>
          </a:p>
          <a:p>
            <a:r>
              <a:rPr lang="en-US" sz="3000" b="1" dirty="0">
                <a:latin typeface="Century Schoolbook" panose="02040604050505020304" pitchFamily="18" charset="0"/>
              </a:rPr>
              <a:t>Networking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 t="9528" r="2467" b="46562"/>
          <a:stretch/>
        </p:blipFill>
        <p:spPr>
          <a:xfrm>
            <a:off x="10780986" y="6140691"/>
            <a:ext cx="1295400" cy="6100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1454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VPC (Virtual Private Cloud)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07476"/>
            <a:ext cx="12191999" cy="4850524"/>
          </a:xfrm>
        </p:spPr>
        <p:txBody>
          <a:bodyPr/>
          <a:lstStyle/>
          <a:p>
            <a:pPr algn="just"/>
            <a:r>
              <a:rPr lang="en-US" b="1" dirty="0">
                <a:latin typeface="Century Schoolbook" panose="02040604050505020304" pitchFamily="18" charset="0"/>
              </a:rPr>
              <a:t>VPC stands for Virtual Private Cloud.</a:t>
            </a:r>
          </a:p>
          <a:p>
            <a:pPr marL="0" indent="0" algn="just">
              <a:buNone/>
            </a:pPr>
            <a:endParaRPr lang="en-US" b="1" dirty="0">
              <a:latin typeface="Century Schoolbook" panose="02040604050505020304" pitchFamily="18" charset="0"/>
            </a:endParaRPr>
          </a:p>
          <a:p>
            <a:pPr algn="just"/>
            <a:r>
              <a:rPr lang="en-US" b="1" dirty="0">
                <a:latin typeface="Century Schoolbook" panose="02040604050505020304" pitchFamily="18" charset="0"/>
              </a:rPr>
              <a:t>Amazon Virtual Private Cloud (Amazon VPC) provides a logically isolated area of the AWS cloud where you can launch AWS resources in a virtual network that you define.</a:t>
            </a:r>
          </a:p>
          <a:p>
            <a:pPr marL="0" indent="0" algn="just">
              <a:buNone/>
            </a:pPr>
            <a:endParaRPr lang="en-US" b="1" dirty="0">
              <a:latin typeface="Century Schoolbook" panose="02040604050505020304" pitchFamily="18" charset="0"/>
            </a:endParaRPr>
          </a:p>
          <a:p>
            <a:pPr algn="just"/>
            <a:r>
              <a:rPr lang="en-US" b="1" dirty="0">
                <a:latin typeface="Century Schoolbook" panose="02040604050505020304" pitchFamily="18" charset="0"/>
              </a:rPr>
              <a:t>You have complete control over your virtual networking environment, including a selection of your IP address range, the creation of subnets, and configuration of route tables and network gateways.</a:t>
            </a:r>
          </a:p>
          <a:p>
            <a:pPr marL="0" indent="0" algn="just">
              <a:buNone/>
            </a:pPr>
            <a:endParaRPr lang="en-US" b="1" dirty="0">
              <a:latin typeface="Century Schoolbook" panose="020406040505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 t="9528" r="2467" b="46562"/>
          <a:stretch/>
        </p:blipFill>
        <p:spPr>
          <a:xfrm>
            <a:off x="10780986" y="6140691"/>
            <a:ext cx="1295400" cy="6100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03897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Architecture of VPC</a:t>
            </a:r>
          </a:p>
        </p:txBody>
      </p:sp>
      <p:pic>
        <p:nvPicPr>
          <p:cNvPr id="1026" name="Picture 2" descr="VP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90897"/>
            <a:ext cx="10646979" cy="485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 t="9528" r="2467" b="46562"/>
          <a:stretch/>
        </p:blipFill>
        <p:spPr>
          <a:xfrm>
            <a:off x="10646979" y="6060931"/>
            <a:ext cx="1469425" cy="6919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93728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379A4-7005-AB92-F63E-2BE963EB7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rial Black" panose="020B0A04020102020204" pitchFamily="34" charset="0"/>
              </a:rPr>
              <a:t>Amazon Athena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333BB-1C7C-F5D5-DCF6-1E6383CCD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36873"/>
            <a:ext cx="12300155" cy="3599316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querying data instantly.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Athena is an interactive query service that makes it easy to analyze data in Amazon S3 and other federated data sources using standard SQL.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88447-D38A-687A-2014-E68F5072B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8274"/>
            <a:ext cx="12192000" cy="271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3075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12</TotalTime>
  <Words>188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Century Schoolbook</vt:lpstr>
      <vt:lpstr>Times New Roman</vt:lpstr>
      <vt:lpstr>Trebuchet MS</vt:lpstr>
      <vt:lpstr>Berlin</vt:lpstr>
      <vt:lpstr>Day-8</vt:lpstr>
      <vt:lpstr>Topics Covered</vt:lpstr>
      <vt:lpstr>Cloud Front</vt:lpstr>
      <vt:lpstr>Amazon Virtual Private Cloud (VPC)</vt:lpstr>
      <vt:lpstr>VPC (Virtual Private Cloud)</vt:lpstr>
      <vt:lpstr>Architecture of VPC</vt:lpstr>
      <vt:lpstr>Amazon Athena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rubini sekar</dc:creator>
  <cp:lastModifiedBy>rubini sekar</cp:lastModifiedBy>
  <cp:revision>8</cp:revision>
  <dcterms:created xsi:type="dcterms:W3CDTF">2024-08-03T16:55:22Z</dcterms:created>
  <dcterms:modified xsi:type="dcterms:W3CDTF">2024-08-03T17:17:02Z</dcterms:modified>
</cp:coreProperties>
</file>