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6033D-293E-9C71-58E4-76ED43E030B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DOCKER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0A108D-1F67-438E-7B60-C53B34EB8A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building a simple installer script that sets up docker on a fresh </a:t>
            </a:r>
            <a:r>
              <a:rPr lang="en-US" dirty="0" err="1"/>
              <a:t>linux</a:t>
            </a:r>
            <a:r>
              <a:rPr lang="en-US" dirty="0"/>
              <a:t>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8365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BABEA-5E76-F40B-8281-AF8605A03B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2083" y="794687"/>
            <a:ext cx="9603275" cy="1049235"/>
          </a:xfrm>
        </p:spPr>
        <p:txBody>
          <a:bodyPr/>
          <a:lstStyle/>
          <a:p>
            <a:r>
              <a:rPr lang="en-IN" dirty="0"/>
              <a:t>Name of the  bash file 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94FBCDA9-8726-E998-DB81-0009B9CE85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2994" y="2448232"/>
            <a:ext cx="8839199" cy="1543665"/>
          </a:xfrm>
        </p:spPr>
      </p:pic>
    </p:spTree>
    <p:extLst>
      <p:ext uri="{BB962C8B-B14F-4D97-AF65-F5344CB8AC3E}">
        <p14:creationId xmlns:p14="http://schemas.microsoft.com/office/powerpoint/2010/main" val="2774999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80800-6DDF-8C18-7289-368C0CBC5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Script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6361FE-80EB-C226-9B3B-C7C61A242C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3665" y="2241755"/>
            <a:ext cx="8386916" cy="2762491"/>
          </a:xfrm>
        </p:spPr>
      </p:pic>
    </p:spTree>
    <p:extLst>
      <p:ext uri="{BB962C8B-B14F-4D97-AF65-F5344CB8AC3E}">
        <p14:creationId xmlns:p14="http://schemas.microsoft.com/office/powerpoint/2010/main" val="1351554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C2563F-366B-F6E1-D195-937DB317B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Output of the script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445021E-439B-BAF4-3310-6784F44674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035277"/>
            <a:ext cx="9604375" cy="2968970"/>
          </a:xfrm>
        </p:spPr>
      </p:pic>
    </p:spTree>
    <p:extLst>
      <p:ext uri="{BB962C8B-B14F-4D97-AF65-F5344CB8AC3E}">
        <p14:creationId xmlns:p14="http://schemas.microsoft.com/office/powerpoint/2010/main" val="3525065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7A7F-B614-F1A5-F5B8-BC55337B8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FBFD76-A0A5-4A03-47B5-2D7F82FA4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906484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8</TotalTime>
  <Words>29</Words>
  <Application>Microsoft Office PowerPoint</Application>
  <PresentationFormat>Widescreen</PresentationFormat>
  <Paragraphs>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Gill Sans MT</vt:lpstr>
      <vt:lpstr>Gallery</vt:lpstr>
      <vt:lpstr>DOCKER</vt:lpstr>
      <vt:lpstr>Name of the  bash file </vt:lpstr>
      <vt:lpstr>Script file</vt:lpstr>
      <vt:lpstr>Output of the script file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nangana sneha reddy</dc:creator>
  <cp:lastModifiedBy>nangana sneha reddy</cp:lastModifiedBy>
  <cp:revision>1</cp:revision>
  <dcterms:created xsi:type="dcterms:W3CDTF">2025-04-28T08:15:09Z</dcterms:created>
  <dcterms:modified xsi:type="dcterms:W3CDTF">2025-04-28T08:24:02Z</dcterms:modified>
</cp:coreProperties>
</file>