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60" r:id="rId7"/>
    <p:sldId id="257" r:id="rId8"/>
    <p:sldId id="261" r:id="rId9"/>
    <p:sldId id="25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04C5A-577F-EFF9-A228-C5EFD3608A8E}" v="4" dt="2021-05-29T22:56:28.320"/>
    <p1510:client id="{A0D4B69C-D679-43E9-85EC-30ED8CD3C128}" v="22" dt="2021-05-29T22:43:23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DBD48-1A1D-4C05-91D5-E410E99F2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30826C-749B-4743-9275-4E2ADC81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0B01C-C50C-4751-B706-B9738850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E2043-2C43-4B6A-A61A-07D1436C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D4FC9-6E87-4342-8B95-3BD3E9C5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01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45A7-54A0-4119-9D17-6B37D53D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145603-E61A-48C5-97F6-FB33D01C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1C576-3BA4-4E50-B1FF-8739701A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76007-A045-4A17-8CC6-DC631382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FCA0A-3A18-4B0B-BEC5-0E5C51B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5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A0AB-9EC7-45ED-A771-28F5959A1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FBAAAB-72E3-442C-A587-BA915F5B7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CF312-B75B-406B-BDA6-E75FC1C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56446-CEC2-4347-BF29-2FBA863A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C357E-0CEA-427C-87AF-8717530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3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6A29-A73B-4DD7-A8DC-5FFF4621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F22B8-2B54-4B87-A0FF-3B535FF4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73DE7-52D0-40DB-B2DD-120E4242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5064F-273A-4C0D-80AD-D7442035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1703C-475D-4EAD-A1BB-88DBB880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1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F653F-EBF4-4599-BBF7-3FEF36D1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F6A32-9449-4F3B-98B6-9AC70CB9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3C54A-B6BA-4C49-B919-DE5AD2F2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D256C-29D3-4933-B95D-EDE24180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4763B-CC39-40E1-91B5-C3EC4D83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96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E5A10-C349-49D6-88A7-1D99E28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9F950-EFD4-4086-9135-981FEC73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60F5E7-59CB-4B0B-ABD0-ED176FF8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0F7DB5-3C2F-4FB2-A050-CD0D4A35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013391-91AA-4CF6-B85C-2E4EAD3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55ED30-C107-46D6-9AD4-8EC347E2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76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75933-AFD1-477D-8EED-53C62829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0EA953-2684-4265-B47D-843B5578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A2AD19-3A63-405D-B071-24D0231F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F18EF7-2F19-4752-B708-E56F7FB3B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A7CF84-B4E9-4077-8631-EA83E5808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E9606E-7075-4310-BE84-22DE0BDA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AAC99-B9B2-4CA4-AF88-814AB79F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CF08CC-41A9-478F-B754-7C3139C0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12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ACF53-476F-4366-ACD5-B6C5BF66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B66F1-8CC2-41AF-9E52-314D7DA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761B79-2F72-4BBA-A3CF-BA3E3179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688DBD-BB5B-440D-9DF0-5EA5393C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C8E725-0518-45D3-88FB-06A7605B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CD66C3-D737-4A6A-A229-550B719C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38C8A9-2F5A-4544-AE6B-F6CDA8C5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0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0200-FD12-497F-9BF9-AD9A6C3B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1687C-87D2-43A9-B518-713B25C7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7E7A9B-7F5B-463C-9E8F-08B98488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99400-14CC-43D9-8316-0902A7DD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C0AF0-091D-49DC-B338-9CD59AE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E674AA-920E-4CD4-AE5D-285401B8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4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A9388-5EE5-4074-AEAB-6596E13D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6F998E-8AD4-4689-9146-D89B72B4C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9404B2-5588-44A0-BC15-98A4D106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09CA9-DF08-42BC-AF02-ACEBBD85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D3CB88-FD32-407B-AE9B-5A770875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9C9D68-5B35-4215-A86D-C060EE88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0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7FA0D2-6B49-4F6F-9659-2CB6D85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A88ACC-462C-4006-8AB4-E21381AD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C8509-FCA2-4FEE-B257-7D9558364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97E08-DE12-4070-9924-989FDB0B83E5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3A6AF-934F-4737-A5D0-1519C3246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B729C-7602-47CD-825E-64B5FEF22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0163-E5D5-4B59-BE90-0EFBE5BCB2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84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A55B09-B9C9-4F85-BC35-48F1942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/>
              <a:t>MAPA DE EMPATIA</a:t>
            </a:r>
          </a:p>
        </p:txBody>
      </p:sp>
    </p:spTree>
    <p:extLst>
      <p:ext uri="{BB962C8B-B14F-4D97-AF65-F5344CB8AC3E}">
        <p14:creationId xmlns:p14="http://schemas.microsoft.com/office/powerpoint/2010/main" val="374377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DD80C9B-B9D9-4B29-8890-A2B4F23E7C0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F9AE74-99FB-48ED-AF81-00F9E74AB8F4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665328-37C4-49A6-A7FC-BA3CECC28424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E51B71-DD18-46BE-899F-6D5470F9AB46}"/>
              </a:ext>
            </a:extLst>
          </p:cNvPr>
          <p:cNvSpPr/>
          <p:nvPr/>
        </p:nvSpPr>
        <p:spPr>
          <a:xfrm>
            <a:off x="2048609" y="492343"/>
            <a:ext cx="3701563" cy="2857528"/>
          </a:xfrm>
          <a:prstGeom prst="rect">
            <a:avLst/>
          </a:prstGeom>
          <a:solidFill>
            <a:srgbClr val="D1CB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D455A28-5443-4F7D-B19C-79DD3974B4B4}"/>
              </a:ext>
            </a:extLst>
          </p:cNvPr>
          <p:cNvSpPr/>
          <p:nvPr/>
        </p:nvSpPr>
        <p:spPr>
          <a:xfrm>
            <a:off x="2048607" y="3686937"/>
            <a:ext cx="3701563" cy="2857528"/>
          </a:xfrm>
          <a:prstGeom prst="rect">
            <a:avLst/>
          </a:prstGeom>
          <a:solidFill>
            <a:srgbClr val="D1CB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7B4E797-50B3-4D39-BAF7-E4F15238A19F}"/>
              </a:ext>
            </a:extLst>
          </p:cNvPr>
          <p:cNvSpPr/>
          <p:nvPr/>
        </p:nvSpPr>
        <p:spPr>
          <a:xfrm>
            <a:off x="6107727" y="3686937"/>
            <a:ext cx="3701559" cy="2857528"/>
          </a:xfrm>
          <a:prstGeom prst="rect">
            <a:avLst/>
          </a:prstGeom>
          <a:solidFill>
            <a:srgbClr val="D1CB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FE689E9-F9C2-4A4F-A3CD-667F18525AB4}"/>
              </a:ext>
            </a:extLst>
          </p:cNvPr>
          <p:cNvSpPr/>
          <p:nvPr/>
        </p:nvSpPr>
        <p:spPr>
          <a:xfrm>
            <a:off x="6107723" y="492343"/>
            <a:ext cx="3701563" cy="2857528"/>
          </a:xfrm>
          <a:prstGeom prst="rect">
            <a:avLst/>
          </a:prstGeom>
          <a:solidFill>
            <a:srgbClr val="D1CB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F308EB-728F-4A06-A3B9-C71BA8E0CB78}"/>
              </a:ext>
            </a:extLst>
          </p:cNvPr>
          <p:cNvSpPr txBox="1"/>
          <p:nvPr/>
        </p:nvSpPr>
        <p:spPr>
          <a:xfrm>
            <a:off x="2224454" y="685800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¿Qué piensa?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C2CDE4-D2AD-4B5F-A956-610F1EB8795C}"/>
              </a:ext>
            </a:extLst>
          </p:cNvPr>
          <p:cNvSpPr txBox="1"/>
          <p:nvPr/>
        </p:nvSpPr>
        <p:spPr>
          <a:xfrm>
            <a:off x="8377597" y="3867042"/>
            <a:ext cx="14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¿Qué hace?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5EA915-D352-4D12-8CA7-DEBE6673E2F4}"/>
              </a:ext>
            </a:extLst>
          </p:cNvPr>
          <p:cNvSpPr txBox="1"/>
          <p:nvPr/>
        </p:nvSpPr>
        <p:spPr>
          <a:xfrm>
            <a:off x="2224454" y="3867042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¿Qué siente?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569E89C-FDDA-473E-BBD0-9DCD7DFD1022}"/>
              </a:ext>
            </a:extLst>
          </p:cNvPr>
          <p:cNvSpPr txBox="1"/>
          <p:nvPr/>
        </p:nvSpPr>
        <p:spPr>
          <a:xfrm>
            <a:off x="8343894" y="685800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¿Qué dice?</a:t>
            </a:r>
          </a:p>
        </p:txBody>
      </p:sp>
    </p:spTree>
    <p:extLst>
      <p:ext uri="{BB962C8B-B14F-4D97-AF65-F5344CB8AC3E}">
        <p14:creationId xmlns:p14="http://schemas.microsoft.com/office/powerpoint/2010/main" val="195593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A55B09-B9C9-4F85-BC35-48F1942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/>
              <a:t>DOLORES E IDEAS</a:t>
            </a:r>
          </a:p>
        </p:txBody>
      </p:sp>
    </p:spTree>
    <p:extLst>
      <p:ext uri="{BB962C8B-B14F-4D97-AF65-F5344CB8AC3E}">
        <p14:creationId xmlns:p14="http://schemas.microsoft.com/office/powerpoint/2010/main" val="199065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276395B-2B4D-4961-98CF-1338000FE81A}"/>
              </a:ext>
            </a:extLst>
          </p:cNvPr>
          <p:cNvSpPr/>
          <p:nvPr/>
        </p:nvSpPr>
        <p:spPr>
          <a:xfrm>
            <a:off x="6119439" y="492343"/>
            <a:ext cx="3701563" cy="6052122"/>
          </a:xfrm>
          <a:prstGeom prst="rect">
            <a:avLst/>
          </a:prstGeom>
          <a:solidFill>
            <a:srgbClr val="D1CB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DD80C9B-B9D9-4B29-8890-A2B4F23E7C0C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F9AE74-99FB-48ED-AF81-00F9E74AB8F4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665328-37C4-49A6-A7FC-BA3CECC28424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47BA7D1-DD68-44B3-9F2B-BB67BED374E8}"/>
              </a:ext>
            </a:extLst>
          </p:cNvPr>
          <p:cNvSpPr/>
          <p:nvPr/>
        </p:nvSpPr>
        <p:spPr>
          <a:xfrm>
            <a:off x="2048607" y="492343"/>
            <a:ext cx="3701563" cy="6052122"/>
          </a:xfrm>
          <a:prstGeom prst="rect">
            <a:avLst/>
          </a:prstGeom>
          <a:solidFill>
            <a:srgbClr val="D1CB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5B4EA5E-6AD2-496A-8AB0-1F49D940FC7E}"/>
              </a:ext>
            </a:extLst>
          </p:cNvPr>
          <p:cNvSpPr txBox="1"/>
          <p:nvPr/>
        </p:nvSpPr>
        <p:spPr>
          <a:xfrm>
            <a:off x="3160834" y="685800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/>
              <a:t>Dolores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321267-E1A2-49A9-9BA1-B5B5394A94EF}"/>
              </a:ext>
            </a:extLst>
          </p:cNvPr>
          <p:cNvSpPr txBox="1"/>
          <p:nvPr/>
        </p:nvSpPr>
        <p:spPr>
          <a:xfrm>
            <a:off x="7231666" y="685800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/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296002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A55B09-B9C9-4F85-BC35-48F1942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CO"/>
              <a:t>PROTOTIPO </a:t>
            </a:r>
            <a:r>
              <a:rPr lang="en-US"/>
              <a:t>/</a:t>
            </a:r>
            <a:r>
              <a:rPr lang="es-CO"/>
              <a:t> STORY BOARD</a:t>
            </a:r>
          </a:p>
        </p:txBody>
      </p:sp>
    </p:spTree>
    <p:extLst>
      <p:ext uri="{BB962C8B-B14F-4D97-AF65-F5344CB8AC3E}">
        <p14:creationId xmlns:p14="http://schemas.microsoft.com/office/powerpoint/2010/main" val="42483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9541116-A4C1-4807-86C1-3CBF6DD5F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40118"/>
              </p:ext>
            </p:extLst>
          </p:nvPr>
        </p:nvGraphicFramePr>
        <p:xfrm>
          <a:off x="493712" y="1862931"/>
          <a:ext cx="11204575" cy="3132138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302644199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24512577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875611055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73027698"/>
                    </a:ext>
                  </a:extLst>
                </a:gridCol>
                <a:gridCol w="1868488">
                  <a:extLst>
                    <a:ext uri="{9D8B030D-6E8A-4147-A177-3AD203B41FA5}">
                      <a16:colId xmlns:a16="http://schemas.microsoft.com/office/drawing/2014/main" val="207574887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719949726"/>
                    </a:ext>
                  </a:extLst>
                </a:gridCol>
              </a:tblGrid>
              <a:tr h="31321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s-MX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Dolor </a:t>
                      </a:r>
                      <a:r>
                        <a:rPr kumimoji="0" lang="es-MX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”</a:t>
                      </a: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4" marR="91434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CBF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Paso  1</a:t>
                      </a: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4" marR="91434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CBF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Paso  2</a:t>
                      </a: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4" marR="91434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CBF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Paso  3</a:t>
                      </a: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4" marR="91434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CBF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Paso  4</a:t>
                      </a: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4" marR="91434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CBF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rgbClr val="9E3611"/>
                        </a:buClr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Rockwell" panose="02060603020205020403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s-MX" altLang="es-C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Cura  </a:t>
                      </a:r>
                      <a:r>
                        <a:rPr kumimoji="0" lang="es-MX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MS PGothic" panose="020B0600070205080204" pitchFamily="34" charset="-128"/>
                        </a:rPr>
                        <a:t>”</a:t>
                      </a:r>
                      <a:endParaRPr kumimoji="0" lang="es-CO" altLang="ja-JP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altLang="es-CO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MS PGothic" panose="020B0600070205080204" pitchFamily="34" charset="-128"/>
                      </a:endParaRPr>
                    </a:p>
                  </a:txBody>
                  <a:tcPr marL="91434" marR="91434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C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89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124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8670C1D99B33E46AA98FD1AACCFE398" ma:contentTypeVersion="6" ma:contentTypeDescription="Crear nuevo documento." ma:contentTypeScope="" ma:versionID="53d0511e65786cc808c1946be6dca728">
  <xsd:schema xmlns:xsd="http://www.w3.org/2001/XMLSchema" xmlns:xs="http://www.w3.org/2001/XMLSchema" xmlns:p="http://schemas.microsoft.com/office/2006/metadata/properties" xmlns:ns2="41e0321d-ac7a-4e1b-bd9d-55d38ca8eab1" xmlns:ns3="1da8160c-1506-48c7-bb7c-d73999192038" targetNamespace="http://schemas.microsoft.com/office/2006/metadata/properties" ma:root="true" ma:fieldsID="7c5a2aa384df868c56abb8561ceb9408" ns2:_="" ns3:_="">
    <xsd:import namespace="41e0321d-ac7a-4e1b-bd9d-55d38ca8eab1"/>
    <xsd:import namespace="1da8160c-1506-48c7-bb7c-d73999192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e0321d-ac7a-4e1b-bd9d-55d38ca8e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8160c-1506-48c7-bb7c-d7399919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B9A4D9-6819-4F8B-9480-64F78768B2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e0321d-ac7a-4e1b-bd9d-55d38ca8eab1"/>
    <ds:schemaRef ds:uri="1da8160c-1506-48c7-bb7c-d73999192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C21EB4-F8FD-4D90-8961-A49F5ECE7A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97CA83-3936-4A94-AEC0-2290CC826DA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MAPA DE EMPATIA</vt:lpstr>
      <vt:lpstr>Presentación de PowerPoint</vt:lpstr>
      <vt:lpstr>DOLORES E IDEAS</vt:lpstr>
      <vt:lpstr>Presentación de PowerPoint</vt:lpstr>
      <vt:lpstr>PROTOTIPO / STORY BOARD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EMPATIA</dc:title>
  <dc:creator>Santiago Fajardo Tellez</dc:creator>
  <cp:revision>2</cp:revision>
  <dcterms:created xsi:type="dcterms:W3CDTF">2021-05-29T22:22:21Z</dcterms:created>
  <dcterms:modified xsi:type="dcterms:W3CDTF">2021-06-11T15:02:44Z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0x01010028670C1D99B33E46AA98FD1AACCFE398</vt:lpwstr>
  </property>
</Properties>
</file>