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B34B-A218-8546-85C5-1D5720827B0C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F7CC-6B06-3946-91BF-61A45BBF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 flipH="1">
            <a:off x="7323122" y="1855399"/>
            <a:ext cx="752" cy="1874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33042" y="2193750"/>
            <a:ext cx="2239223" cy="1177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456" y="295365"/>
            <a:ext cx="4833288" cy="343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723547" y="620266"/>
            <a:ext cx="1653820" cy="116669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and Compile Data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220624" y="621455"/>
            <a:ext cx="1653820" cy="116669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7" name="Multidocument 6"/>
          <p:cNvSpPr/>
          <p:nvPr/>
        </p:nvSpPr>
        <p:spPr>
          <a:xfrm>
            <a:off x="6548402" y="491339"/>
            <a:ext cx="1801483" cy="141775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Reports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547" y="1936740"/>
            <a:ext cx="41508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How is data collected and analyzed?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Using Excel?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Or is it entered into a database and then queried to create reports?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Various sources? 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Is collected data used for multiple reports?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Is collected data shared amongst agencies?</a:t>
            </a:r>
            <a:endParaRPr lang="en-US" sz="1400" dirty="0"/>
          </a:p>
        </p:txBody>
      </p:sp>
      <p:sp>
        <p:nvSpPr>
          <p:cNvPr id="10" name="Process 9"/>
          <p:cNvSpPr/>
          <p:nvPr/>
        </p:nvSpPr>
        <p:spPr>
          <a:xfrm>
            <a:off x="6173978" y="3729748"/>
            <a:ext cx="2298287" cy="86790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Upload Scripts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3042" y="2302304"/>
            <a:ext cx="236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Any additional prep? For example, move files to a particular directory, rename reports?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2377367" y="1203612"/>
            <a:ext cx="843257" cy="1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4874444" y="1200215"/>
            <a:ext cx="1673958" cy="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25" idx="0"/>
          </p:cNvCxnSpPr>
          <p:nvPr/>
        </p:nvCxnSpPr>
        <p:spPr>
          <a:xfrm>
            <a:off x="7323122" y="4597651"/>
            <a:ext cx="6830" cy="787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6503042" y="5384912"/>
            <a:ext cx="1653820" cy="116669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br>
              <a:rPr lang="en-US" dirty="0" smtClean="0"/>
            </a:br>
            <a:r>
              <a:rPr lang="en-US" dirty="0" smtClean="0"/>
              <a:t>Agency Website</a:t>
            </a:r>
            <a:endParaRPr lang="en-US" dirty="0"/>
          </a:p>
        </p:txBody>
      </p:sp>
      <p:sp>
        <p:nvSpPr>
          <p:cNvPr id="27" name="Process 26"/>
          <p:cNvSpPr/>
          <p:nvPr/>
        </p:nvSpPr>
        <p:spPr>
          <a:xfrm>
            <a:off x="4047534" y="5384912"/>
            <a:ext cx="1653820" cy="116669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br>
              <a:rPr lang="en-US" dirty="0" smtClean="0"/>
            </a:br>
            <a:r>
              <a:rPr lang="en-US" dirty="0" smtClean="0"/>
              <a:t>ESMIS for Archival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2"/>
            <a:endCxn id="27" idx="0"/>
          </p:cNvCxnSpPr>
          <p:nvPr/>
        </p:nvCxnSpPr>
        <p:spPr>
          <a:xfrm flipH="1">
            <a:off x="4874444" y="4597651"/>
            <a:ext cx="2448678" cy="787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33" idx="3"/>
          </p:cNvCxnSpPr>
          <p:nvPr/>
        </p:nvCxnSpPr>
        <p:spPr>
          <a:xfrm flipH="1">
            <a:off x="2615811" y="5968258"/>
            <a:ext cx="143172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961991" y="5384912"/>
            <a:ext cx="1653820" cy="1166691"/>
          </a:xfrm>
          <a:prstGeom prst="flowChartProcess">
            <a:avLst/>
          </a:prstGeom>
          <a:pattFill prst="pct50">
            <a:fgClr>
              <a:schemeClr val="accent1"/>
            </a:fgClr>
            <a:bgClr>
              <a:prstClr val="white"/>
            </a:bgClr>
          </a:pattFill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Subscription </a:t>
            </a:r>
            <a:r>
              <a:rPr lang="en-US" dirty="0"/>
              <a:t>N</a:t>
            </a:r>
            <a:r>
              <a:rPr lang="en-US" dirty="0" smtClean="0"/>
              <a:t>otices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Albert R. Mann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Darcy Branchini</dc:creator>
  <cp:lastModifiedBy>Darcy Branchini</cp:lastModifiedBy>
  <cp:revision>7</cp:revision>
  <dcterms:created xsi:type="dcterms:W3CDTF">2016-05-02T21:45:49Z</dcterms:created>
  <dcterms:modified xsi:type="dcterms:W3CDTF">2016-05-03T14:06:11Z</dcterms:modified>
</cp:coreProperties>
</file>