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58" r:id="rId6"/>
    <p:sldId id="257" r:id="rId7"/>
    <p:sldId id="259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02A8A-2418-488B-820D-4500274880B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C31FC-EA18-4ED0-905F-15FF4F95219B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/>
            <a:t>Declining Components Licenses</a:t>
          </a:r>
          <a:endParaRPr lang="en-US" sz="2000" dirty="0"/>
        </a:p>
      </dgm:t>
    </dgm:pt>
    <dgm:pt modelId="{D1495EC7-1AB0-44EE-AEC8-0B9F5AE0BDA9}" type="parTrans" cxnId="{7B1CCC34-1836-4F21-8EFD-73805CAC243F}">
      <dgm:prSet/>
      <dgm:spPr/>
      <dgm:t>
        <a:bodyPr/>
        <a:lstStyle/>
        <a:p>
          <a:endParaRPr lang="en-US"/>
        </a:p>
      </dgm:t>
    </dgm:pt>
    <dgm:pt modelId="{E0005719-EE9C-4843-8A16-8ADC1ED83796}" type="sibTrans" cxnId="{7B1CCC34-1836-4F21-8EFD-73805CAC243F}">
      <dgm:prSet/>
      <dgm:spPr/>
      <dgm:t>
        <a:bodyPr/>
        <a:lstStyle/>
        <a:p>
          <a:endParaRPr lang="en-US"/>
        </a:p>
      </dgm:t>
    </dgm:pt>
    <dgm:pt modelId="{3B0B2ECB-0230-46B8-AABA-34595F69A738}">
      <dgm:prSet phldrT="[Text]" custT="1"/>
      <dgm:spPr/>
      <dgm:t>
        <a:bodyPr/>
        <a:lstStyle/>
        <a:p>
          <a:r>
            <a:rPr lang="en-US" sz="1200" dirty="0" smtClean="0"/>
            <a:t>Cluster 1</a:t>
          </a:r>
          <a:endParaRPr lang="en-US" sz="1200" dirty="0"/>
        </a:p>
      </dgm:t>
    </dgm:pt>
    <dgm:pt modelId="{0BFB7C8A-4F15-4BA7-84E1-B30595B93DB6}" type="parTrans" cxnId="{F44CCE96-C563-45CB-A686-F820AA019570}">
      <dgm:prSet/>
      <dgm:spPr/>
      <dgm:t>
        <a:bodyPr/>
        <a:lstStyle/>
        <a:p>
          <a:endParaRPr lang="en-US"/>
        </a:p>
      </dgm:t>
    </dgm:pt>
    <dgm:pt modelId="{9CCF8B04-CCDF-40F1-AF17-8DEF9682A95A}" type="sibTrans" cxnId="{F44CCE96-C563-45CB-A686-F820AA019570}">
      <dgm:prSet/>
      <dgm:spPr/>
      <dgm:t>
        <a:bodyPr/>
        <a:lstStyle/>
        <a:p>
          <a:endParaRPr lang="en-US"/>
        </a:p>
      </dgm:t>
    </dgm:pt>
    <dgm:pt modelId="{A123B0B8-8EA9-41D2-9053-1EF54283E8D4}">
      <dgm:prSet phldrT="[Text]" custT="1"/>
      <dgm:spPr/>
      <dgm:t>
        <a:bodyPr/>
        <a:lstStyle/>
        <a:p>
          <a:r>
            <a:rPr lang="en-US" sz="1000" b="0" i="0" u="none" dirty="0" smtClean="0"/>
            <a:t>MIT</a:t>
          </a:r>
          <a:endParaRPr lang="en-US" sz="1000" dirty="0"/>
        </a:p>
      </dgm:t>
    </dgm:pt>
    <dgm:pt modelId="{F4E30444-6D5D-418C-96F0-2CBA60A29CD2}" type="parTrans" cxnId="{4457D3D9-7B9E-44F3-8367-9A35266800FE}">
      <dgm:prSet/>
      <dgm:spPr/>
      <dgm:t>
        <a:bodyPr/>
        <a:lstStyle/>
        <a:p>
          <a:endParaRPr lang="en-US"/>
        </a:p>
      </dgm:t>
    </dgm:pt>
    <dgm:pt modelId="{A425A997-AC60-493D-B129-3F977A75EA42}" type="sibTrans" cxnId="{4457D3D9-7B9E-44F3-8367-9A35266800FE}">
      <dgm:prSet/>
      <dgm:spPr/>
      <dgm:t>
        <a:bodyPr/>
        <a:lstStyle/>
        <a:p>
          <a:endParaRPr lang="en-US"/>
        </a:p>
      </dgm:t>
    </dgm:pt>
    <dgm:pt modelId="{852B781E-0010-473D-A9A4-A3208416033D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C00000"/>
        </a:solidFill>
      </dgm:spPr>
      <dgm:t>
        <a:bodyPr/>
        <a:lstStyle/>
        <a:p>
          <a:r>
            <a:rPr lang="en-US" sz="1200" dirty="0" smtClean="0"/>
            <a:t>Cluster</a:t>
          </a:r>
          <a:r>
            <a:rPr lang="en-US" sz="900" dirty="0" smtClean="0"/>
            <a:t> 2</a:t>
          </a:r>
          <a:endParaRPr lang="en-US" sz="900" dirty="0"/>
        </a:p>
      </dgm:t>
    </dgm:pt>
    <dgm:pt modelId="{C875CBCD-F2F8-4D48-B9AC-8D2657735B1F}" type="parTrans" cxnId="{4688224E-6E29-455F-8D5E-EC26DBB22231}">
      <dgm:prSet/>
      <dgm:spPr/>
      <dgm:t>
        <a:bodyPr/>
        <a:lstStyle/>
        <a:p>
          <a:endParaRPr lang="en-US"/>
        </a:p>
      </dgm:t>
    </dgm:pt>
    <dgm:pt modelId="{FC104618-8A4F-4544-B89B-61C3564DF587}" type="sibTrans" cxnId="{4688224E-6E29-455F-8D5E-EC26DBB22231}">
      <dgm:prSet/>
      <dgm:spPr/>
      <dgm:t>
        <a:bodyPr/>
        <a:lstStyle/>
        <a:p>
          <a:endParaRPr lang="en-US"/>
        </a:p>
      </dgm:t>
    </dgm:pt>
    <dgm:pt modelId="{F5487C6E-65E4-4A34-A991-C85A196D354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C00000"/>
        </a:solidFill>
        <a:ln/>
      </dgm:spPr>
      <dgm:t>
        <a:bodyPr/>
        <a:lstStyle/>
        <a:p>
          <a:r>
            <a:rPr lang="en-US" b="0" i="0" u="none" dirty="0" smtClean="0"/>
            <a:t>BSD4</a:t>
          </a:r>
          <a:endParaRPr lang="en-US" dirty="0"/>
        </a:p>
      </dgm:t>
    </dgm:pt>
    <dgm:pt modelId="{F61D43F5-21C8-45CC-9BB6-9C8AF841B082}" type="parTrans" cxnId="{D6600FC0-06F2-4D2D-9A54-C552B7B1EED1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2399BEC5-77D1-4B15-8350-D64E5128C0F9}" type="sibTrans" cxnId="{D6600FC0-06F2-4D2D-9A54-C552B7B1EED1}">
      <dgm:prSet/>
      <dgm:spPr/>
      <dgm:t>
        <a:bodyPr/>
        <a:lstStyle/>
        <a:p>
          <a:endParaRPr lang="en-US"/>
        </a:p>
      </dgm:t>
    </dgm:pt>
    <dgm:pt modelId="{E344B923-597F-4DDC-AD4C-A298E20E09D9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Cluster</a:t>
          </a:r>
          <a:r>
            <a:rPr lang="en-US" sz="800" dirty="0" smtClean="0"/>
            <a:t> 3</a:t>
          </a:r>
          <a:endParaRPr lang="en-US" sz="800" dirty="0"/>
        </a:p>
      </dgm:t>
    </dgm:pt>
    <dgm:pt modelId="{1150F2B3-F13E-4B03-AFDE-1D75BE432191}" type="parTrans" cxnId="{FAE24ED7-98B7-446C-9660-4B557ABBDA24}">
      <dgm:prSet/>
      <dgm:spPr/>
      <dgm:t>
        <a:bodyPr/>
        <a:lstStyle/>
        <a:p>
          <a:endParaRPr lang="en-US"/>
        </a:p>
      </dgm:t>
    </dgm:pt>
    <dgm:pt modelId="{A0E41F67-29B7-461B-813D-8616AB765EB3}" type="sibTrans" cxnId="{FAE24ED7-98B7-446C-9660-4B557ABBDA24}">
      <dgm:prSet/>
      <dgm:spPr/>
      <dgm:t>
        <a:bodyPr/>
        <a:lstStyle/>
        <a:p>
          <a:endParaRPr lang="en-US"/>
        </a:p>
      </dgm:t>
    </dgm:pt>
    <dgm:pt modelId="{356ABF5D-A5FB-4C2C-8AEE-6134CF95C44B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b="0" i="0" u="none" dirty="0" smtClean="0"/>
            <a:t>ASL1</a:t>
          </a:r>
          <a:endParaRPr lang="en-US" sz="1200" dirty="0"/>
        </a:p>
      </dgm:t>
    </dgm:pt>
    <dgm:pt modelId="{55C7CEA3-6595-434F-9B87-5A62E5E3968A}" type="parTrans" cxnId="{337B54FB-9B53-4CC5-BFF6-C796AF089F83}">
      <dgm:prSet/>
      <dgm:spPr/>
      <dgm:t>
        <a:bodyPr/>
        <a:lstStyle/>
        <a:p>
          <a:endParaRPr lang="en-US"/>
        </a:p>
      </dgm:t>
    </dgm:pt>
    <dgm:pt modelId="{CD981EEC-2292-41D1-BDD0-B5A9A11561DD}" type="sibTrans" cxnId="{337B54FB-9B53-4CC5-BFF6-C796AF089F83}">
      <dgm:prSet/>
      <dgm:spPr/>
      <dgm:t>
        <a:bodyPr/>
        <a:lstStyle/>
        <a:p>
          <a:endParaRPr lang="en-US"/>
        </a:p>
      </dgm:t>
    </dgm:pt>
    <dgm:pt modelId="{7AB5FE52-E4B4-464B-A4C3-0A765ACF5E4A}">
      <dgm:prSet custT="1"/>
      <dgm:spPr/>
      <dgm:t>
        <a:bodyPr/>
        <a:lstStyle/>
        <a:p>
          <a:r>
            <a:rPr lang="en-US" sz="1000" b="0" i="0" u="none" smtClean="0"/>
            <a:t>CPL_EPL</a:t>
          </a:r>
          <a:endParaRPr lang="en-US" sz="1000"/>
        </a:p>
      </dgm:t>
    </dgm:pt>
    <dgm:pt modelId="{8F4BD4FF-8AA5-400A-B53D-EDE3EA4521E2}" type="parTrans" cxnId="{8B6BC9C2-65A4-4AFC-9AB4-EAA3B97D5EC6}">
      <dgm:prSet/>
      <dgm:spPr/>
      <dgm:t>
        <a:bodyPr/>
        <a:lstStyle/>
        <a:p>
          <a:endParaRPr lang="en-US"/>
        </a:p>
      </dgm:t>
    </dgm:pt>
    <dgm:pt modelId="{6208D38B-D7CA-4643-906C-D628CA1BA0F4}" type="sibTrans" cxnId="{8B6BC9C2-65A4-4AFC-9AB4-EAA3B97D5EC6}">
      <dgm:prSet/>
      <dgm:spPr/>
      <dgm:t>
        <a:bodyPr/>
        <a:lstStyle/>
        <a:p>
          <a:endParaRPr lang="en-US"/>
        </a:p>
      </dgm:t>
    </dgm:pt>
    <dgm:pt modelId="{D7C199C2-755D-4146-B180-6F6B62254FEF}">
      <dgm:prSet custT="1"/>
      <dgm:spPr/>
      <dgm:t>
        <a:bodyPr/>
        <a:lstStyle/>
        <a:p>
          <a:r>
            <a:rPr lang="en-US" sz="1000" b="0" i="0" u="none" smtClean="0"/>
            <a:t>Artistic2</a:t>
          </a:r>
          <a:endParaRPr lang="en-US" sz="1000"/>
        </a:p>
      </dgm:t>
    </dgm:pt>
    <dgm:pt modelId="{AAC4D39A-496C-4950-AD26-3486C0D418A4}" type="parTrans" cxnId="{46FCC4C2-BE18-405F-AAE6-0D69DB53F25F}">
      <dgm:prSet/>
      <dgm:spPr/>
      <dgm:t>
        <a:bodyPr/>
        <a:lstStyle/>
        <a:p>
          <a:endParaRPr lang="en-US"/>
        </a:p>
      </dgm:t>
    </dgm:pt>
    <dgm:pt modelId="{6FA1978D-7C30-48DC-96F6-D22A9D3A1CD0}" type="sibTrans" cxnId="{46FCC4C2-BE18-405F-AAE6-0D69DB53F25F}">
      <dgm:prSet/>
      <dgm:spPr/>
      <dgm:t>
        <a:bodyPr/>
        <a:lstStyle/>
        <a:p>
          <a:endParaRPr lang="en-US"/>
        </a:p>
      </dgm:t>
    </dgm:pt>
    <dgm:pt modelId="{74B21D4E-7482-4308-8B77-ED688C883B47}">
      <dgm:prSet custT="1"/>
      <dgm:spPr/>
      <dgm:t>
        <a:bodyPr/>
        <a:lstStyle/>
        <a:p>
          <a:r>
            <a:rPr lang="en-US" sz="1000" b="0" i="0" u="none" smtClean="0"/>
            <a:t>AGPL3</a:t>
          </a:r>
          <a:endParaRPr lang="en-US" sz="1000"/>
        </a:p>
      </dgm:t>
    </dgm:pt>
    <dgm:pt modelId="{1F121653-311B-41C6-9A83-E8DC19FCE415}" type="parTrans" cxnId="{70A35556-E944-4E81-886C-82181CF063A0}">
      <dgm:prSet/>
      <dgm:spPr/>
      <dgm:t>
        <a:bodyPr/>
        <a:lstStyle/>
        <a:p>
          <a:endParaRPr lang="en-US"/>
        </a:p>
      </dgm:t>
    </dgm:pt>
    <dgm:pt modelId="{61A4ABAA-5175-44F6-9B43-4A46CBA7AC4A}" type="sibTrans" cxnId="{70A35556-E944-4E81-886C-82181CF063A0}">
      <dgm:prSet/>
      <dgm:spPr/>
      <dgm:t>
        <a:bodyPr/>
        <a:lstStyle/>
        <a:p>
          <a:endParaRPr lang="en-US"/>
        </a:p>
      </dgm:t>
    </dgm:pt>
    <dgm:pt modelId="{2D1900DE-04C9-4C84-81F9-B1076F104EC5}">
      <dgm:prSet custT="1"/>
      <dgm:spPr/>
      <dgm:t>
        <a:bodyPr/>
        <a:lstStyle/>
        <a:p>
          <a:r>
            <a:rPr lang="en-US" sz="1000" b="0" i="0" u="none" smtClean="0"/>
            <a:t>LGPL2_1_Plus</a:t>
          </a:r>
          <a:endParaRPr lang="en-US" sz="1000"/>
        </a:p>
      </dgm:t>
    </dgm:pt>
    <dgm:pt modelId="{D4D291DF-9EA9-419F-AB5E-5E599E5585B1}" type="parTrans" cxnId="{1F95EC11-45BD-43C3-B6CC-F42E7C54CEE8}">
      <dgm:prSet/>
      <dgm:spPr/>
      <dgm:t>
        <a:bodyPr/>
        <a:lstStyle/>
        <a:p>
          <a:endParaRPr lang="en-US"/>
        </a:p>
      </dgm:t>
    </dgm:pt>
    <dgm:pt modelId="{9A4356EE-10D7-4593-9DF2-F107FD06AFC0}" type="sibTrans" cxnId="{1F95EC11-45BD-43C3-B6CC-F42E7C54CEE8}">
      <dgm:prSet/>
      <dgm:spPr/>
      <dgm:t>
        <a:bodyPr/>
        <a:lstStyle/>
        <a:p>
          <a:endParaRPr lang="en-US"/>
        </a:p>
      </dgm:t>
    </dgm:pt>
    <dgm:pt modelId="{A72E14AF-A08D-4464-B144-BB03182F7D86}">
      <dgm:prSet custT="1"/>
      <dgm:spPr/>
      <dgm:t>
        <a:bodyPr/>
        <a:lstStyle/>
        <a:p>
          <a:r>
            <a:rPr lang="en-US" sz="1000" b="0" i="0" u="none" smtClean="0"/>
            <a:t>GPL3</a:t>
          </a:r>
          <a:endParaRPr lang="en-US" sz="1000"/>
        </a:p>
      </dgm:t>
    </dgm:pt>
    <dgm:pt modelId="{10CA5CF3-C047-40AF-97DA-BEFFF57B9277}" type="parTrans" cxnId="{CF9D4C2E-3444-4725-9D9D-7BB55839AA52}">
      <dgm:prSet/>
      <dgm:spPr/>
      <dgm:t>
        <a:bodyPr/>
        <a:lstStyle/>
        <a:p>
          <a:endParaRPr lang="en-US"/>
        </a:p>
      </dgm:t>
    </dgm:pt>
    <dgm:pt modelId="{F254789C-E600-49C8-A710-55FD80777D88}" type="sibTrans" cxnId="{CF9D4C2E-3444-4725-9D9D-7BB55839AA52}">
      <dgm:prSet/>
      <dgm:spPr/>
      <dgm:t>
        <a:bodyPr/>
        <a:lstStyle/>
        <a:p>
          <a:endParaRPr lang="en-US"/>
        </a:p>
      </dgm:t>
    </dgm:pt>
    <dgm:pt modelId="{28FF90C1-2034-451C-B082-9419160DED2B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C00000"/>
        </a:solidFill>
        <a:ln/>
      </dgm:spPr>
      <dgm:t>
        <a:bodyPr/>
        <a:lstStyle/>
        <a:p>
          <a:r>
            <a:rPr lang="en-US" b="0" i="0" u="none" smtClean="0"/>
            <a:t>BSD3</a:t>
          </a:r>
          <a:endParaRPr lang="en-US"/>
        </a:p>
      </dgm:t>
    </dgm:pt>
    <dgm:pt modelId="{D21D9502-FAA1-43CB-A526-343B1DCF2B9B}" type="parTrans" cxnId="{A0524359-52F8-4133-8B06-B19716D55D10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5F136064-50D5-48CF-82FE-CF57787AC719}" type="sibTrans" cxnId="{A0524359-52F8-4133-8B06-B19716D55D10}">
      <dgm:prSet/>
      <dgm:spPr/>
      <dgm:t>
        <a:bodyPr/>
        <a:lstStyle/>
        <a:p>
          <a:endParaRPr lang="en-US"/>
        </a:p>
      </dgm:t>
    </dgm:pt>
    <dgm:pt modelId="{393BE5A9-8ADB-4B12-B3BE-2BC44089F822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C00000"/>
        </a:solidFill>
        <a:ln/>
      </dgm:spPr>
      <dgm:t>
        <a:bodyPr/>
        <a:lstStyle/>
        <a:p>
          <a:r>
            <a:rPr lang="en-US" b="0" i="0" u="none" smtClean="0"/>
            <a:t>LGPL3_Plus</a:t>
          </a:r>
          <a:endParaRPr lang="en-US"/>
        </a:p>
      </dgm:t>
    </dgm:pt>
    <dgm:pt modelId="{51FDF51D-D28B-4900-9734-319DC2C76701}" type="parTrans" cxnId="{343D09EE-EBD9-4828-B355-2BEAC7D20130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4CF9762C-0522-457E-A1C3-A46B39D8422B}" type="sibTrans" cxnId="{343D09EE-EBD9-4828-B355-2BEAC7D20130}">
      <dgm:prSet/>
      <dgm:spPr/>
      <dgm:t>
        <a:bodyPr/>
        <a:lstStyle/>
        <a:p>
          <a:endParaRPr lang="en-US"/>
        </a:p>
      </dgm:t>
    </dgm:pt>
    <dgm:pt modelId="{C58F866F-A3CA-454D-8FD0-C0F2934E1C87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C00000"/>
        </a:solidFill>
        <a:ln/>
      </dgm:spPr>
      <dgm:t>
        <a:bodyPr/>
        <a:lstStyle/>
        <a:p>
          <a:r>
            <a:rPr lang="en-US" b="0" i="0" u="none" smtClean="0"/>
            <a:t>LGPL2_1</a:t>
          </a:r>
          <a:endParaRPr lang="en-US"/>
        </a:p>
      </dgm:t>
    </dgm:pt>
    <dgm:pt modelId="{57E27A02-27EF-4512-9687-7F8498A6E18C}" type="parTrans" cxnId="{EDF5071A-F403-40CE-A913-8EBB0E30DA45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E599D611-529A-48BD-AD3A-79D66B8CB4A5}" type="sibTrans" cxnId="{EDF5071A-F403-40CE-A913-8EBB0E30DA45}">
      <dgm:prSet/>
      <dgm:spPr/>
      <dgm:t>
        <a:bodyPr/>
        <a:lstStyle/>
        <a:p>
          <a:endParaRPr lang="en-US"/>
        </a:p>
      </dgm:t>
    </dgm:pt>
    <dgm:pt modelId="{22F7098C-9D2F-4E84-8224-0CD73E9151CB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C00000"/>
        </a:solidFill>
        <a:ln/>
      </dgm:spPr>
      <dgm:t>
        <a:bodyPr/>
        <a:lstStyle/>
        <a:p>
          <a:r>
            <a:rPr lang="en-US" b="0" i="0" u="none" smtClean="0"/>
            <a:t>CDDL</a:t>
          </a:r>
          <a:endParaRPr lang="en-US"/>
        </a:p>
      </dgm:t>
    </dgm:pt>
    <dgm:pt modelId="{DA022327-0BE1-48E5-BA35-B57B23BDFAB9}" type="parTrans" cxnId="{20C56ECB-A364-4924-8E09-FBBF44C212F2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F54C37FB-1063-45B4-B224-5D81B148E1AB}" type="sibTrans" cxnId="{20C56ECB-A364-4924-8E09-FBBF44C212F2}">
      <dgm:prSet/>
      <dgm:spPr/>
      <dgm:t>
        <a:bodyPr/>
        <a:lstStyle/>
        <a:p>
          <a:endParaRPr lang="en-US"/>
        </a:p>
      </dgm:t>
    </dgm:pt>
    <dgm:pt modelId="{0074D180-1C3B-4C78-BCB5-A1391E2A5105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C00000"/>
        </a:solidFill>
        <a:ln/>
      </dgm:spPr>
      <dgm:t>
        <a:bodyPr/>
        <a:lstStyle/>
        <a:p>
          <a:r>
            <a:rPr lang="en-US" b="0" i="0" u="none" smtClean="0"/>
            <a:t>EUPL1_1</a:t>
          </a:r>
          <a:endParaRPr lang="en-US"/>
        </a:p>
      </dgm:t>
    </dgm:pt>
    <dgm:pt modelId="{4F49FA4F-75E7-4E1F-9C1F-A1714C2843D9}" type="parTrans" cxnId="{631BC3FE-CD05-4D32-992A-DEBC378D3867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1A6E9DF9-9A2F-4E7F-AE58-416CECF38FD2}" type="sibTrans" cxnId="{631BC3FE-CD05-4D32-992A-DEBC378D3867}">
      <dgm:prSet/>
      <dgm:spPr/>
      <dgm:t>
        <a:bodyPr/>
        <a:lstStyle/>
        <a:p>
          <a:endParaRPr lang="en-US"/>
        </a:p>
      </dgm:t>
    </dgm:pt>
    <dgm:pt modelId="{11D76AD8-324C-4AB7-A537-2487FAD6F942}">
      <dgm:prSet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b="0" i="0" u="none" smtClean="0"/>
            <a:t>ASL2</a:t>
          </a:r>
          <a:endParaRPr lang="en-US" sz="1200"/>
        </a:p>
      </dgm:t>
    </dgm:pt>
    <dgm:pt modelId="{BC511EBC-33DC-4AA7-AD43-EF8BCC565FA9}" type="parTrans" cxnId="{9CA2354E-17A7-4BD6-B0F2-B11BE3610845}">
      <dgm:prSet/>
      <dgm:spPr/>
      <dgm:t>
        <a:bodyPr/>
        <a:lstStyle/>
        <a:p>
          <a:endParaRPr lang="en-US"/>
        </a:p>
      </dgm:t>
    </dgm:pt>
    <dgm:pt modelId="{F08672BA-ADF7-4080-BDE8-EDF51DF31571}" type="sibTrans" cxnId="{9CA2354E-17A7-4BD6-B0F2-B11BE3610845}">
      <dgm:prSet/>
      <dgm:spPr/>
      <dgm:t>
        <a:bodyPr/>
        <a:lstStyle/>
        <a:p>
          <a:endParaRPr lang="en-US"/>
        </a:p>
      </dgm:t>
    </dgm:pt>
    <dgm:pt modelId="{80DD510B-AD72-4C0A-BCB3-90D971CD15D7}">
      <dgm:prSet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b="0" i="0" u="none" smtClean="0"/>
            <a:t>MPL1_1</a:t>
          </a:r>
          <a:endParaRPr lang="en-US" sz="1200"/>
        </a:p>
      </dgm:t>
    </dgm:pt>
    <dgm:pt modelId="{48AC299D-786E-47A1-AD40-5E7898708835}" type="parTrans" cxnId="{ABA19895-4E32-4D5B-A220-9F26EF0A0DA1}">
      <dgm:prSet/>
      <dgm:spPr/>
      <dgm:t>
        <a:bodyPr/>
        <a:lstStyle/>
        <a:p>
          <a:endParaRPr lang="en-US"/>
        </a:p>
      </dgm:t>
    </dgm:pt>
    <dgm:pt modelId="{5F4430A0-228C-404F-86E9-1CC34A4AE4FA}" type="sibTrans" cxnId="{ABA19895-4E32-4D5B-A220-9F26EF0A0DA1}">
      <dgm:prSet/>
      <dgm:spPr/>
      <dgm:t>
        <a:bodyPr/>
        <a:lstStyle/>
        <a:p>
          <a:endParaRPr lang="en-US"/>
        </a:p>
      </dgm:t>
    </dgm:pt>
    <dgm:pt modelId="{F29A6EAB-1624-4CDF-8463-156259DD64EC}">
      <dgm:prSet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b="0" i="0" u="none" smtClean="0"/>
            <a:t>GPL2</a:t>
          </a:r>
          <a:endParaRPr lang="en-US" sz="1200"/>
        </a:p>
      </dgm:t>
    </dgm:pt>
    <dgm:pt modelId="{AF4DE74B-153B-43C1-BE2F-6A229E656CBF}" type="parTrans" cxnId="{3EB81D03-F3D4-44DD-AC61-FCE555042758}">
      <dgm:prSet/>
      <dgm:spPr/>
      <dgm:t>
        <a:bodyPr/>
        <a:lstStyle/>
        <a:p>
          <a:endParaRPr lang="en-US"/>
        </a:p>
      </dgm:t>
    </dgm:pt>
    <dgm:pt modelId="{9F5B6934-080E-41B5-AB89-72F47B2A1DD0}" type="sibTrans" cxnId="{3EB81D03-F3D4-44DD-AC61-FCE555042758}">
      <dgm:prSet/>
      <dgm:spPr/>
      <dgm:t>
        <a:bodyPr/>
        <a:lstStyle/>
        <a:p>
          <a:endParaRPr lang="en-US"/>
        </a:p>
      </dgm:t>
    </dgm:pt>
    <dgm:pt modelId="{00166F66-FAAF-48D5-862A-EAF15A939611}">
      <dgm:prSet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b="0" i="0" u="none" smtClean="0"/>
            <a:t>GPL2_Plus</a:t>
          </a:r>
          <a:endParaRPr lang="en-US" sz="1200"/>
        </a:p>
      </dgm:t>
    </dgm:pt>
    <dgm:pt modelId="{A68F0FC1-8A74-4FE5-88CC-A41DFDD3EA68}" type="parTrans" cxnId="{BD9FD1C3-E164-4E31-90E7-93313D7578F2}">
      <dgm:prSet/>
      <dgm:spPr/>
      <dgm:t>
        <a:bodyPr/>
        <a:lstStyle/>
        <a:p>
          <a:endParaRPr lang="en-US"/>
        </a:p>
      </dgm:t>
    </dgm:pt>
    <dgm:pt modelId="{702C8CA0-E012-47D5-A7B4-3DC460708E65}" type="sibTrans" cxnId="{BD9FD1C3-E164-4E31-90E7-93313D7578F2}">
      <dgm:prSet/>
      <dgm:spPr/>
      <dgm:t>
        <a:bodyPr/>
        <a:lstStyle/>
        <a:p>
          <a:endParaRPr lang="en-US"/>
        </a:p>
      </dgm:t>
    </dgm:pt>
    <dgm:pt modelId="{19069C1F-5968-4309-BC21-BA93B2B90324}" type="pres">
      <dgm:prSet presAssocID="{7CC02A8A-2418-488B-820D-4500274880B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C8056D-7D5F-4AAE-8397-8DA861E8DF0C}" type="pres">
      <dgm:prSet presAssocID="{5FBC31FC-EA18-4ED0-905F-15FF4F95219B}" presName="root1" presStyleCnt="0"/>
      <dgm:spPr/>
    </dgm:pt>
    <dgm:pt modelId="{D7793DE5-865A-4FB4-95A3-558ACD67DBC8}" type="pres">
      <dgm:prSet presAssocID="{5FBC31FC-EA18-4ED0-905F-15FF4F95219B}" presName="LevelOneTextNode" presStyleLbl="node0" presStyleIdx="0" presStyleCnt="1" custScaleX="265782" custScaleY="708083" custLinFactX="-267722" custLinFactNeighborX="-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26488A-60C5-46D0-8398-9CBF6E45560F}" type="pres">
      <dgm:prSet presAssocID="{5FBC31FC-EA18-4ED0-905F-15FF4F95219B}" presName="level2hierChild" presStyleCnt="0"/>
      <dgm:spPr/>
    </dgm:pt>
    <dgm:pt modelId="{C0F9B34E-F6CC-41C2-9443-339F66C48550}" type="pres">
      <dgm:prSet presAssocID="{0BFB7C8A-4F15-4BA7-84E1-B30595B93DB6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49353C5A-8056-48BF-8111-7DD0C773FF67}" type="pres">
      <dgm:prSet presAssocID="{0BFB7C8A-4F15-4BA7-84E1-B30595B93DB6}" presName="connTx" presStyleLbl="parChTrans1D2" presStyleIdx="0" presStyleCnt="3"/>
      <dgm:spPr/>
      <dgm:t>
        <a:bodyPr/>
        <a:lstStyle/>
        <a:p>
          <a:endParaRPr lang="en-US"/>
        </a:p>
      </dgm:t>
    </dgm:pt>
    <dgm:pt modelId="{1F24D3C4-8BA7-4F5E-8113-ABA0E1384B6E}" type="pres">
      <dgm:prSet presAssocID="{3B0B2ECB-0230-46B8-AABA-34595F69A738}" presName="root2" presStyleCnt="0"/>
      <dgm:spPr/>
    </dgm:pt>
    <dgm:pt modelId="{428E82E9-CC2E-42FF-B5A5-7E1769CFA9DD}" type="pres">
      <dgm:prSet presAssocID="{3B0B2ECB-0230-46B8-AABA-34595F69A738}" presName="LevelTwoTextNode" presStyleLbl="node2" presStyleIdx="0" presStyleCnt="3" custScaleX="184991" custScaleY="296534" custLinFactX="-118931" custLinFactNeighborX="-200000" custLinFactNeighborY="-42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B5FC54-E8D4-41D3-92F9-E5BD04AC44D6}" type="pres">
      <dgm:prSet presAssocID="{3B0B2ECB-0230-46B8-AABA-34595F69A738}" presName="level3hierChild" presStyleCnt="0"/>
      <dgm:spPr/>
    </dgm:pt>
    <dgm:pt modelId="{E7EFDF52-6573-43CE-8BDA-45AAEB681765}" type="pres">
      <dgm:prSet presAssocID="{F4E30444-6D5D-418C-96F0-2CBA60A29CD2}" presName="conn2-1" presStyleLbl="parChTrans1D3" presStyleIdx="0" presStyleCnt="17"/>
      <dgm:spPr/>
      <dgm:t>
        <a:bodyPr/>
        <a:lstStyle/>
        <a:p>
          <a:endParaRPr lang="en-US"/>
        </a:p>
      </dgm:t>
    </dgm:pt>
    <dgm:pt modelId="{220C811F-421F-46A9-93E7-F7022C555772}" type="pres">
      <dgm:prSet presAssocID="{F4E30444-6D5D-418C-96F0-2CBA60A29CD2}" presName="connTx" presStyleLbl="parChTrans1D3" presStyleIdx="0" presStyleCnt="17"/>
      <dgm:spPr/>
      <dgm:t>
        <a:bodyPr/>
        <a:lstStyle/>
        <a:p>
          <a:endParaRPr lang="en-US"/>
        </a:p>
      </dgm:t>
    </dgm:pt>
    <dgm:pt modelId="{549FFF4F-A5F5-48A6-9D73-4571FB1073A7}" type="pres">
      <dgm:prSet presAssocID="{A123B0B8-8EA9-41D2-9053-1EF54283E8D4}" presName="root2" presStyleCnt="0"/>
      <dgm:spPr/>
    </dgm:pt>
    <dgm:pt modelId="{96266C5D-32B0-486A-8A5E-F606DDB36ABD}" type="pres">
      <dgm:prSet presAssocID="{A123B0B8-8EA9-41D2-9053-1EF54283E8D4}" presName="LevelTwoTextNode" presStyleLbl="node3" presStyleIdx="0" presStyleCnt="17" custLinFactX="189493" custLinFactNeighborX="200000" custLinFactNeighborY="-15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EF3967-F0AC-4CAE-B6FB-FC7ACFB3C503}" type="pres">
      <dgm:prSet presAssocID="{A123B0B8-8EA9-41D2-9053-1EF54283E8D4}" presName="level3hierChild" presStyleCnt="0"/>
      <dgm:spPr/>
    </dgm:pt>
    <dgm:pt modelId="{2ADD0EAA-8AE0-4E91-9135-E34C7D83E37F}" type="pres">
      <dgm:prSet presAssocID="{8F4BD4FF-8AA5-400A-B53D-EDE3EA4521E2}" presName="conn2-1" presStyleLbl="parChTrans1D3" presStyleIdx="1" presStyleCnt="17"/>
      <dgm:spPr/>
      <dgm:t>
        <a:bodyPr/>
        <a:lstStyle/>
        <a:p>
          <a:endParaRPr lang="en-US"/>
        </a:p>
      </dgm:t>
    </dgm:pt>
    <dgm:pt modelId="{E9316B77-CD77-437A-BA8A-6F0E89CECCC7}" type="pres">
      <dgm:prSet presAssocID="{8F4BD4FF-8AA5-400A-B53D-EDE3EA4521E2}" presName="connTx" presStyleLbl="parChTrans1D3" presStyleIdx="1" presStyleCnt="17"/>
      <dgm:spPr/>
      <dgm:t>
        <a:bodyPr/>
        <a:lstStyle/>
        <a:p>
          <a:endParaRPr lang="en-US"/>
        </a:p>
      </dgm:t>
    </dgm:pt>
    <dgm:pt modelId="{52CC6862-C518-4DD6-A165-99B5F1454A43}" type="pres">
      <dgm:prSet presAssocID="{7AB5FE52-E4B4-464B-A4C3-0A765ACF5E4A}" presName="root2" presStyleCnt="0"/>
      <dgm:spPr/>
    </dgm:pt>
    <dgm:pt modelId="{782E0BDA-CA40-4043-B81B-1932FF1BFAF9}" type="pres">
      <dgm:prSet presAssocID="{7AB5FE52-E4B4-464B-A4C3-0A765ACF5E4A}" presName="LevelTwoTextNode" presStyleLbl="node3" presStyleIdx="1" presStyleCnt="17" custLinFactX="189493" custLinFactNeighborX="200000" custLinFactNeighborY="-15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ED6346-030D-459F-BB46-76B4D0340602}" type="pres">
      <dgm:prSet presAssocID="{7AB5FE52-E4B4-464B-A4C3-0A765ACF5E4A}" presName="level3hierChild" presStyleCnt="0"/>
      <dgm:spPr/>
    </dgm:pt>
    <dgm:pt modelId="{0D0CBCF4-8B39-45CB-B4A1-ED6FBC720294}" type="pres">
      <dgm:prSet presAssocID="{AAC4D39A-496C-4950-AD26-3486C0D418A4}" presName="conn2-1" presStyleLbl="parChTrans1D3" presStyleIdx="2" presStyleCnt="17"/>
      <dgm:spPr/>
      <dgm:t>
        <a:bodyPr/>
        <a:lstStyle/>
        <a:p>
          <a:endParaRPr lang="en-US"/>
        </a:p>
      </dgm:t>
    </dgm:pt>
    <dgm:pt modelId="{D35290E3-47CF-48C4-9280-DDE8A321BF1F}" type="pres">
      <dgm:prSet presAssocID="{AAC4D39A-496C-4950-AD26-3486C0D418A4}" presName="connTx" presStyleLbl="parChTrans1D3" presStyleIdx="2" presStyleCnt="17"/>
      <dgm:spPr/>
      <dgm:t>
        <a:bodyPr/>
        <a:lstStyle/>
        <a:p>
          <a:endParaRPr lang="en-US"/>
        </a:p>
      </dgm:t>
    </dgm:pt>
    <dgm:pt modelId="{0DB97379-E122-4C84-A519-1302700AFC9D}" type="pres">
      <dgm:prSet presAssocID="{D7C199C2-755D-4146-B180-6F6B62254FEF}" presName="root2" presStyleCnt="0"/>
      <dgm:spPr/>
    </dgm:pt>
    <dgm:pt modelId="{B64605A5-CD0D-4AF5-8DF6-48CBE72B7973}" type="pres">
      <dgm:prSet presAssocID="{D7C199C2-755D-4146-B180-6F6B62254FEF}" presName="LevelTwoTextNode" presStyleLbl="node3" presStyleIdx="2" presStyleCnt="17" custLinFactX="189493" custLinFactNeighborX="200000" custLinFactNeighborY="-15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123266-0900-4234-AB74-C633563AC840}" type="pres">
      <dgm:prSet presAssocID="{D7C199C2-755D-4146-B180-6F6B62254FEF}" presName="level3hierChild" presStyleCnt="0"/>
      <dgm:spPr/>
    </dgm:pt>
    <dgm:pt modelId="{737A87B2-6BFE-4D91-92E4-CFA2578F6A5B}" type="pres">
      <dgm:prSet presAssocID="{1F121653-311B-41C6-9A83-E8DC19FCE415}" presName="conn2-1" presStyleLbl="parChTrans1D3" presStyleIdx="3" presStyleCnt="17"/>
      <dgm:spPr/>
      <dgm:t>
        <a:bodyPr/>
        <a:lstStyle/>
        <a:p>
          <a:endParaRPr lang="en-US"/>
        </a:p>
      </dgm:t>
    </dgm:pt>
    <dgm:pt modelId="{21386EC2-1979-4C05-A0A4-2DCC11AFE559}" type="pres">
      <dgm:prSet presAssocID="{1F121653-311B-41C6-9A83-E8DC19FCE415}" presName="connTx" presStyleLbl="parChTrans1D3" presStyleIdx="3" presStyleCnt="17"/>
      <dgm:spPr/>
      <dgm:t>
        <a:bodyPr/>
        <a:lstStyle/>
        <a:p>
          <a:endParaRPr lang="en-US"/>
        </a:p>
      </dgm:t>
    </dgm:pt>
    <dgm:pt modelId="{D61773DA-E2C7-4950-8F72-1BA45A7A007A}" type="pres">
      <dgm:prSet presAssocID="{74B21D4E-7482-4308-8B77-ED688C883B47}" presName="root2" presStyleCnt="0"/>
      <dgm:spPr/>
    </dgm:pt>
    <dgm:pt modelId="{7CFABE37-6F20-4348-B992-785E9AB0E269}" type="pres">
      <dgm:prSet presAssocID="{74B21D4E-7482-4308-8B77-ED688C883B47}" presName="LevelTwoTextNode" presStyleLbl="node3" presStyleIdx="3" presStyleCnt="17" custLinFactX="189493" custLinFactNeighborX="200000" custLinFactNeighborY="-15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975B41-5A72-45BB-8B17-5A03B3E5804B}" type="pres">
      <dgm:prSet presAssocID="{74B21D4E-7482-4308-8B77-ED688C883B47}" presName="level3hierChild" presStyleCnt="0"/>
      <dgm:spPr/>
    </dgm:pt>
    <dgm:pt modelId="{5F6F277C-A0BF-4134-B68D-492031AFA3F6}" type="pres">
      <dgm:prSet presAssocID="{D4D291DF-9EA9-419F-AB5E-5E599E5585B1}" presName="conn2-1" presStyleLbl="parChTrans1D3" presStyleIdx="4" presStyleCnt="17"/>
      <dgm:spPr/>
      <dgm:t>
        <a:bodyPr/>
        <a:lstStyle/>
        <a:p>
          <a:endParaRPr lang="en-US"/>
        </a:p>
      </dgm:t>
    </dgm:pt>
    <dgm:pt modelId="{10F8D85B-E56D-4704-A049-AD39895D54E0}" type="pres">
      <dgm:prSet presAssocID="{D4D291DF-9EA9-419F-AB5E-5E599E5585B1}" presName="connTx" presStyleLbl="parChTrans1D3" presStyleIdx="4" presStyleCnt="17"/>
      <dgm:spPr/>
      <dgm:t>
        <a:bodyPr/>
        <a:lstStyle/>
        <a:p>
          <a:endParaRPr lang="en-US"/>
        </a:p>
      </dgm:t>
    </dgm:pt>
    <dgm:pt modelId="{0E068296-8429-4FC0-B934-78A311947776}" type="pres">
      <dgm:prSet presAssocID="{2D1900DE-04C9-4C84-81F9-B1076F104EC5}" presName="root2" presStyleCnt="0"/>
      <dgm:spPr/>
    </dgm:pt>
    <dgm:pt modelId="{6DA15919-1A3D-4C7D-95FC-3BA1FDAD8BC3}" type="pres">
      <dgm:prSet presAssocID="{2D1900DE-04C9-4C84-81F9-B1076F104EC5}" presName="LevelTwoTextNode" presStyleLbl="node3" presStyleIdx="4" presStyleCnt="17" custLinFactX="189493" custLinFactNeighborX="200000" custLinFactNeighborY="-15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9A2262-C573-4DB2-9B1D-0ACDB7A953CD}" type="pres">
      <dgm:prSet presAssocID="{2D1900DE-04C9-4C84-81F9-B1076F104EC5}" presName="level3hierChild" presStyleCnt="0"/>
      <dgm:spPr/>
    </dgm:pt>
    <dgm:pt modelId="{598A7AEB-382A-466C-8166-024C7C53DCE3}" type="pres">
      <dgm:prSet presAssocID="{10CA5CF3-C047-40AF-97DA-BEFFF57B9277}" presName="conn2-1" presStyleLbl="parChTrans1D3" presStyleIdx="5" presStyleCnt="17"/>
      <dgm:spPr/>
      <dgm:t>
        <a:bodyPr/>
        <a:lstStyle/>
        <a:p>
          <a:endParaRPr lang="en-US"/>
        </a:p>
      </dgm:t>
    </dgm:pt>
    <dgm:pt modelId="{D38E929C-AAF3-4DDF-8A57-4C4B125EF0AF}" type="pres">
      <dgm:prSet presAssocID="{10CA5CF3-C047-40AF-97DA-BEFFF57B9277}" presName="connTx" presStyleLbl="parChTrans1D3" presStyleIdx="5" presStyleCnt="17"/>
      <dgm:spPr/>
      <dgm:t>
        <a:bodyPr/>
        <a:lstStyle/>
        <a:p>
          <a:endParaRPr lang="en-US"/>
        </a:p>
      </dgm:t>
    </dgm:pt>
    <dgm:pt modelId="{AEC0C150-3F21-4071-82E0-C1AE8BF7AE57}" type="pres">
      <dgm:prSet presAssocID="{A72E14AF-A08D-4464-B144-BB03182F7D86}" presName="root2" presStyleCnt="0"/>
      <dgm:spPr/>
    </dgm:pt>
    <dgm:pt modelId="{D34225F6-A157-4623-9832-ACA3D2F35C23}" type="pres">
      <dgm:prSet presAssocID="{A72E14AF-A08D-4464-B144-BB03182F7D86}" presName="LevelTwoTextNode" presStyleLbl="node3" presStyleIdx="5" presStyleCnt="17" custLinFactX="189493" custLinFactNeighborX="200000" custLinFactNeighborY="-15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347BEB-BAA6-4D97-B93E-EF0E62D79141}" type="pres">
      <dgm:prSet presAssocID="{A72E14AF-A08D-4464-B144-BB03182F7D86}" presName="level3hierChild" presStyleCnt="0"/>
      <dgm:spPr/>
    </dgm:pt>
    <dgm:pt modelId="{5DF9B74C-BBAE-41F1-A33A-88DDFE7E59C5}" type="pres">
      <dgm:prSet presAssocID="{C875CBCD-F2F8-4D48-B9AC-8D2657735B1F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ABD5A686-3A62-4D7A-817C-DD4B78034058}" type="pres">
      <dgm:prSet presAssocID="{C875CBCD-F2F8-4D48-B9AC-8D2657735B1F}" presName="connTx" presStyleLbl="parChTrans1D2" presStyleIdx="1" presStyleCnt="3"/>
      <dgm:spPr/>
      <dgm:t>
        <a:bodyPr/>
        <a:lstStyle/>
        <a:p>
          <a:endParaRPr lang="en-US"/>
        </a:p>
      </dgm:t>
    </dgm:pt>
    <dgm:pt modelId="{448896BB-7EB1-4752-B388-B28BC778E849}" type="pres">
      <dgm:prSet presAssocID="{852B781E-0010-473D-A9A4-A3208416033D}" presName="root2" presStyleCnt="0"/>
      <dgm:spPr/>
    </dgm:pt>
    <dgm:pt modelId="{BFBB948B-22B6-4456-A95F-FD1603038E92}" type="pres">
      <dgm:prSet presAssocID="{852B781E-0010-473D-A9A4-A3208416033D}" presName="LevelTwoTextNode" presStyleLbl="node2" presStyleIdx="1" presStyleCnt="3" custScaleX="220800" custScaleY="316208" custLinFactX="-118931" custLinFactNeighborX="-200000" custLinFactNeighborY="-42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0270D8-0460-4225-930B-3422C360A317}" type="pres">
      <dgm:prSet presAssocID="{852B781E-0010-473D-A9A4-A3208416033D}" presName="level3hierChild" presStyleCnt="0"/>
      <dgm:spPr/>
    </dgm:pt>
    <dgm:pt modelId="{0291EEFC-F754-4919-BDA7-C4F3F41D7307}" type="pres">
      <dgm:prSet presAssocID="{F61D43F5-21C8-45CC-9BB6-9C8AF841B082}" presName="conn2-1" presStyleLbl="parChTrans1D3" presStyleIdx="6" presStyleCnt="17"/>
      <dgm:spPr/>
      <dgm:t>
        <a:bodyPr/>
        <a:lstStyle/>
        <a:p>
          <a:endParaRPr lang="en-US"/>
        </a:p>
      </dgm:t>
    </dgm:pt>
    <dgm:pt modelId="{1DC55661-4EB0-4DB0-B31C-7D684CAEA3D6}" type="pres">
      <dgm:prSet presAssocID="{F61D43F5-21C8-45CC-9BB6-9C8AF841B082}" presName="connTx" presStyleLbl="parChTrans1D3" presStyleIdx="6" presStyleCnt="17"/>
      <dgm:spPr/>
      <dgm:t>
        <a:bodyPr/>
        <a:lstStyle/>
        <a:p>
          <a:endParaRPr lang="en-US"/>
        </a:p>
      </dgm:t>
    </dgm:pt>
    <dgm:pt modelId="{3D208F6F-1E7A-42A7-AF1B-5C98E9B6482E}" type="pres">
      <dgm:prSet presAssocID="{F5487C6E-65E4-4A34-A991-C85A196D3540}" presName="root2" presStyleCnt="0"/>
      <dgm:spPr/>
    </dgm:pt>
    <dgm:pt modelId="{EC171569-5BB1-4DAF-8EA4-D9F159EE1771}" type="pres">
      <dgm:prSet presAssocID="{F5487C6E-65E4-4A34-A991-C85A196D3540}" presName="LevelTwoTextNode" presStyleLbl="node3" presStyleIdx="6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525BE8-1853-487C-84E0-E6F15C856FAA}" type="pres">
      <dgm:prSet presAssocID="{F5487C6E-65E4-4A34-A991-C85A196D3540}" presName="level3hierChild" presStyleCnt="0"/>
      <dgm:spPr/>
    </dgm:pt>
    <dgm:pt modelId="{E190E476-82BE-4CCE-8C45-F2CB752AB39A}" type="pres">
      <dgm:prSet presAssocID="{D21D9502-FAA1-43CB-A526-343B1DCF2B9B}" presName="conn2-1" presStyleLbl="parChTrans1D3" presStyleIdx="7" presStyleCnt="17"/>
      <dgm:spPr/>
      <dgm:t>
        <a:bodyPr/>
        <a:lstStyle/>
        <a:p>
          <a:endParaRPr lang="en-US"/>
        </a:p>
      </dgm:t>
    </dgm:pt>
    <dgm:pt modelId="{25753292-13C1-4D98-99D1-5D7F94438D0A}" type="pres">
      <dgm:prSet presAssocID="{D21D9502-FAA1-43CB-A526-343B1DCF2B9B}" presName="connTx" presStyleLbl="parChTrans1D3" presStyleIdx="7" presStyleCnt="17"/>
      <dgm:spPr/>
      <dgm:t>
        <a:bodyPr/>
        <a:lstStyle/>
        <a:p>
          <a:endParaRPr lang="en-US"/>
        </a:p>
      </dgm:t>
    </dgm:pt>
    <dgm:pt modelId="{144CEA6A-957F-41AF-A1BE-3155453599EB}" type="pres">
      <dgm:prSet presAssocID="{28FF90C1-2034-451C-B082-9419160DED2B}" presName="root2" presStyleCnt="0"/>
      <dgm:spPr/>
    </dgm:pt>
    <dgm:pt modelId="{8B5B2FB6-CC86-49C2-A076-C4A1C7958E62}" type="pres">
      <dgm:prSet presAssocID="{28FF90C1-2034-451C-B082-9419160DED2B}" presName="LevelTwoTextNode" presStyleLbl="node3" presStyleIdx="7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B14F1C-64A7-4CB9-84D3-18B1010F9570}" type="pres">
      <dgm:prSet presAssocID="{28FF90C1-2034-451C-B082-9419160DED2B}" presName="level3hierChild" presStyleCnt="0"/>
      <dgm:spPr/>
    </dgm:pt>
    <dgm:pt modelId="{AD2502B7-7386-4E16-8473-36114DF2F442}" type="pres">
      <dgm:prSet presAssocID="{51FDF51D-D28B-4900-9734-319DC2C76701}" presName="conn2-1" presStyleLbl="parChTrans1D3" presStyleIdx="8" presStyleCnt="17"/>
      <dgm:spPr/>
      <dgm:t>
        <a:bodyPr/>
        <a:lstStyle/>
        <a:p>
          <a:endParaRPr lang="en-US"/>
        </a:p>
      </dgm:t>
    </dgm:pt>
    <dgm:pt modelId="{BC5C06D3-851C-497C-B490-66212AAE1205}" type="pres">
      <dgm:prSet presAssocID="{51FDF51D-D28B-4900-9734-319DC2C76701}" presName="connTx" presStyleLbl="parChTrans1D3" presStyleIdx="8" presStyleCnt="17"/>
      <dgm:spPr/>
      <dgm:t>
        <a:bodyPr/>
        <a:lstStyle/>
        <a:p>
          <a:endParaRPr lang="en-US"/>
        </a:p>
      </dgm:t>
    </dgm:pt>
    <dgm:pt modelId="{44CA7BA4-26CD-45F4-ACF7-0B5DC482D611}" type="pres">
      <dgm:prSet presAssocID="{393BE5A9-8ADB-4B12-B3BE-2BC44089F822}" presName="root2" presStyleCnt="0"/>
      <dgm:spPr/>
    </dgm:pt>
    <dgm:pt modelId="{2DA2442F-372C-4594-B68A-16E523E905B5}" type="pres">
      <dgm:prSet presAssocID="{393BE5A9-8ADB-4B12-B3BE-2BC44089F822}" presName="LevelTwoTextNode" presStyleLbl="node3" presStyleIdx="8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4A731D-A4A9-4707-9E9A-910A9155BFC8}" type="pres">
      <dgm:prSet presAssocID="{393BE5A9-8ADB-4B12-B3BE-2BC44089F822}" presName="level3hierChild" presStyleCnt="0"/>
      <dgm:spPr/>
    </dgm:pt>
    <dgm:pt modelId="{23687DB5-967A-4C24-988E-28ED3DFB7D54}" type="pres">
      <dgm:prSet presAssocID="{57E27A02-27EF-4512-9687-7F8498A6E18C}" presName="conn2-1" presStyleLbl="parChTrans1D3" presStyleIdx="9" presStyleCnt="17"/>
      <dgm:spPr/>
      <dgm:t>
        <a:bodyPr/>
        <a:lstStyle/>
        <a:p>
          <a:endParaRPr lang="en-US"/>
        </a:p>
      </dgm:t>
    </dgm:pt>
    <dgm:pt modelId="{10845899-FB21-4F96-AAA1-32360ECBE775}" type="pres">
      <dgm:prSet presAssocID="{57E27A02-27EF-4512-9687-7F8498A6E18C}" presName="connTx" presStyleLbl="parChTrans1D3" presStyleIdx="9" presStyleCnt="17"/>
      <dgm:spPr/>
      <dgm:t>
        <a:bodyPr/>
        <a:lstStyle/>
        <a:p>
          <a:endParaRPr lang="en-US"/>
        </a:p>
      </dgm:t>
    </dgm:pt>
    <dgm:pt modelId="{DEB37B0D-F1C1-4350-8988-E4353EB8ABE9}" type="pres">
      <dgm:prSet presAssocID="{C58F866F-A3CA-454D-8FD0-C0F2934E1C87}" presName="root2" presStyleCnt="0"/>
      <dgm:spPr/>
    </dgm:pt>
    <dgm:pt modelId="{81C04E8F-C7F7-434A-89C8-35E99A2B58AE}" type="pres">
      <dgm:prSet presAssocID="{C58F866F-A3CA-454D-8FD0-C0F2934E1C87}" presName="LevelTwoTextNode" presStyleLbl="node3" presStyleIdx="9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CB5DBC-D39D-4291-AD44-8AAC66AB371B}" type="pres">
      <dgm:prSet presAssocID="{C58F866F-A3CA-454D-8FD0-C0F2934E1C87}" presName="level3hierChild" presStyleCnt="0"/>
      <dgm:spPr/>
    </dgm:pt>
    <dgm:pt modelId="{7778FBF4-EF9D-4BA4-8FD2-1F7E0B416FF7}" type="pres">
      <dgm:prSet presAssocID="{DA022327-0BE1-48E5-BA35-B57B23BDFAB9}" presName="conn2-1" presStyleLbl="parChTrans1D3" presStyleIdx="10" presStyleCnt="17"/>
      <dgm:spPr/>
      <dgm:t>
        <a:bodyPr/>
        <a:lstStyle/>
        <a:p>
          <a:endParaRPr lang="en-US"/>
        </a:p>
      </dgm:t>
    </dgm:pt>
    <dgm:pt modelId="{0D8320AE-D6C5-48F1-9CCF-A4B96651F335}" type="pres">
      <dgm:prSet presAssocID="{DA022327-0BE1-48E5-BA35-B57B23BDFAB9}" presName="connTx" presStyleLbl="parChTrans1D3" presStyleIdx="10" presStyleCnt="17"/>
      <dgm:spPr/>
      <dgm:t>
        <a:bodyPr/>
        <a:lstStyle/>
        <a:p>
          <a:endParaRPr lang="en-US"/>
        </a:p>
      </dgm:t>
    </dgm:pt>
    <dgm:pt modelId="{62A4ACA1-79FB-4B8B-A583-78E859A005BF}" type="pres">
      <dgm:prSet presAssocID="{22F7098C-9D2F-4E84-8224-0CD73E9151CB}" presName="root2" presStyleCnt="0"/>
      <dgm:spPr/>
    </dgm:pt>
    <dgm:pt modelId="{7F3A5A6A-A3CD-4402-95CD-53D40A0D1303}" type="pres">
      <dgm:prSet presAssocID="{22F7098C-9D2F-4E84-8224-0CD73E9151CB}" presName="LevelTwoTextNode" presStyleLbl="node3" presStyleIdx="10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4EBB25-6778-4879-84F3-C7016BBE7DA2}" type="pres">
      <dgm:prSet presAssocID="{22F7098C-9D2F-4E84-8224-0CD73E9151CB}" presName="level3hierChild" presStyleCnt="0"/>
      <dgm:spPr/>
    </dgm:pt>
    <dgm:pt modelId="{C5A5023F-7833-46ED-AFFC-227EC22EF648}" type="pres">
      <dgm:prSet presAssocID="{4F49FA4F-75E7-4E1F-9C1F-A1714C2843D9}" presName="conn2-1" presStyleLbl="parChTrans1D3" presStyleIdx="11" presStyleCnt="17"/>
      <dgm:spPr/>
      <dgm:t>
        <a:bodyPr/>
        <a:lstStyle/>
        <a:p>
          <a:endParaRPr lang="en-US"/>
        </a:p>
      </dgm:t>
    </dgm:pt>
    <dgm:pt modelId="{7359D8A5-9C39-40D0-A8BD-AC6201565582}" type="pres">
      <dgm:prSet presAssocID="{4F49FA4F-75E7-4E1F-9C1F-A1714C2843D9}" presName="connTx" presStyleLbl="parChTrans1D3" presStyleIdx="11" presStyleCnt="17"/>
      <dgm:spPr/>
      <dgm:t>
        <a:bodyPr/>
        <a:lstStyle/>
        <a:p>
          <a:endParaRPr lang="en-US"/>
        </a:p>
      </dgm:t>
    </dgm:pt>
    <dgm:pt modelId="{B5D8E66F-0D76-4240-815F-EEF3B9DF0B19}" type="pres">
      <dgm:prSet presAssocID="{0074D180-1C3B-4C78-BCB5-A1391E2A5105}" presName="root2" presStyleCnt="0"/>
      <dgm:spPr/>
    </dgm:pt>
    <dgm:pt modelId="{81A875CB-0314-4F99-86BD-2FCD3453A178}" type="pres">
      <dgm:prSet presAssocID="{0074D180-1C3B-4C78-BCB5-A1391E2A5105}" presName="LevelTwoTextNode" presStyleLbl="node3" presStyleIdx="11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F8A107-4D0C-475A-9010-7713D092A14A}" type="pres">
      <dgm:prSet presAssocID="{0074D180-1C3B-4C78-BCB5-A1391E2A5105}" presName="level3hierChild" presStyleCnt="0"/>
      <dgm:spPr/>
    </dgm:pt>
    <dgm:pt modelId="{862D6BD1-93AD-422E-B92B-3A208E26F17D}" type="pres">
      <dgm:prSet presAssocID="{1150F2B3-F13E-4B03-AFDE-1D75BE432191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067D7F77-A5A2-4815-BAB8-B242AF6C9438}" type="pres">
      <dgm:prSet presAssocID="{1150F2B3-F13E-4B03-AFDE-1D75BE432191}" presName="connTx" presStyleLbl="parChTrans1D2" presStyleIdx="2" presStyleCnt="3"/>
      <dgm:spPr/>
      <dgm:t>
        <a:bodyPr/>
        <a:lstStyle/>
        <a:p>
          <a:endParaRPr lang="en-US"/>
        </a:p>
      </dgm:t>
    </dgm:pt>
    <dgm:pt modelId="{068E20A8-0A55-4D13-904F-9BD85B833082}" type="pres">
      <dgm:prSet presAssocID="{E344B923-597F-4DDC-AD4C-A298E20E09D9}" presName="root2" presStyleCnt="0"/>
      <dgm:spPr/>
    </dgm:pt>
    <dgm:pt modelId="{2BC622E3-2934-475A-AA9C-21FA8CB4335B}" type="pres">
      <dgm:prSet presAssocID="{E344B923-597F-4DDC-AD4C-A298E20E09D9}" presName="LevelTwoTextNode" presStyleLbl="node2" presStyleIdx="2" presStyleCnt="3" custScaleX="233570" custScaleY="259779" custLinFactX="-118931" custLinFactNeighborX="-200000" custLinFactNeighborY="-42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AC5234-2B74-4DED-9B63-B48112DBB822}" type="pres">
      <dgm:prSet presAssocID="{E344B923-597F-4DDC-AD4C-A298E20E09D9}" presName="level3hierChild" presStyleCnt="0"/>
      <dgm:spPr/>
    </dgm:pt>
    <dgm:pt modelId="{BACD8A93-8440-42D1-979A-9D211C4B247E}" type="pres">
      <dgm:prSet presAssocID="{55C7CEA3-6595-434F-9B87-5A62E5E3968A}" presName="conn2-1" presStyleLbl="parChTrans1D3" presStyleIdx="12" presStyleCnt="17"/>
      <dgm:spPr/>
      <dgm:t>
        <a:bodyPr/>
        <a:lstStyle/>
        <a:p>
          <a:endParaRPr lang="en-US"/>
        </a:p>
      </dgm:t>
    </dgm:pt>
    <dgm:pt modelId="{30878658-51D6-485B-A734-33FE42D7F5C1}" type="pres">
      <dgm:prSet presAssocID="{55C7CEA3-6595-434F-9B87-5A62E5E3968A}" presName="connTx" presStyleLbl="parChTrans1D3" presStyleIdx="12" presStyleCnt="17"/>
      <dgm:spPr/>
      <dgm:t>
        <a:bodyPr/>
        <a:lstStyle/>
        <a:p>
          <a:endParaRPr lang="en-US"/>
        </a:p>
      </dgm:t>
    </dgm:pt>
    <dgm:pt modelId="{65E433D0-B956-4442-9CBD-07CF2C16DA2B}" type="pres">
      <dgm:prSet presAssocID="{356ABF5D-A5FB-4C2C-8AEE-6134CF95C44B}" presName="root2" presStyleCnt="0"/>
      <dgm:spPr/>
    </dgm:pt>
    <dgm:pt modelId="{3458BAE4-54E6-4062-B5B9-9E74CCD8CB8B}" type="pres">
      <dgm:prSet presAssocID="{356ABF5D-A5FB-4C2C-8AEE-6134CF95C44B}" presName="LevelTwoTextNode" presStyleLbl="node3" presStyleIdx="12" presStyleCnt="17" custLinFactX="140540" custLinFactNeighborX="200000" custLinFactNeighborY="-85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63EF71-7C3C-40E0-8148-DA13316EF98F}" type="pres">
      <dgm:prSet presAssocID="{356ABF5D-A5FB-4C2C-8AEE-6134CF95C44B}" presName="level3hierChild" presStyleCnt="0"/>
      <dgm:spPr/>
    </dgm:pt>
    <dgm:pt modelId="{434C55BD-692D-49D0-9C3C-56FFAE34A7B0}" type="pres">
      <dgm:prSet presAssocID="{BC511EBC-33DC-4AA7-AD43-EF8BCC565FA9}" presName="conn2-1" presStyleLbl="parChTrans1D3" presStyleIdx="13" presStyleCnt="17"/>
      <dgm:spPr/>
      <dgm:t>
        <a:bodyPr/>
        <a:lstStyle/>
        <a:p>
          <a:endParaRPr lang="en-US"/>
        </a:p>
      </dgm:t>
    </dgm:pt>
    <dgm:pt modelId="{DD3C50FB-76FC-487B-8413-48DF548234F2}" type="pres">
      <dgm:prSet presAssocID="{BC511EBC-33DC-4AA7-AD43-EF8BCC565FA9}" presName="connTx" presStyleLbl="parChTrans1D3" presStyleIdx="13" presStyleCnt="17"/>
      <dgm:spPr/>
      <dgm:t>
        <a:bodyPr/>
        <a:lstStyle/>
        <a:p>
          <a:endParaRPr lang="en-US"/>
        </a:p>
      </dgm:t>
    </dgm:pt>
    <dgm:pt modelId="{6E3EA807-234A-445D-B895-A3E060DB084B}" type="pres">
      <dgm:prSet presAssocID="{11D76AD8-324C-4AB7-A537-2487FAD6F942}" presName="root2" presStyleCnt="0"/>
      <dgm:spPr/>
    </dgm:pt>
    <dgm:pt modelId="{65EA236A-55CF-42A7-BD99-C6F3381B10A0}" type="pres">
      <dgm:prSet presAssocID="{11D76AD8-324C-4AB7-A537-2487FAD6F942}" presName="LevelTwoTextNode" presStyleLbl="node3" presStyleIdx="13" presStyleCnt="17" custLinFactX="140540" custLinFactNeighborX="200000" custLinFactNeighborY="-85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E5F171-31DC-416E-8C71-1863FF830E0A}" type="pres">
      <dgm:prSet presAssocID="{11D76AD8-324C-4AB7-A537-2487FAD6F942}" presName="level3hierChild" presStyleCnt="0"/>
      <dgm:spPr/>
    </dgm:pt>
    <dgm:pt modelId="{6510579B-8B53-4DDC-9E1A-4CA083809324}" type="pres">
      <dgm:prSet presAssocID="{48AC299D-786E-47A1-AD40-5E7898708835}" presName="conn2-1" presStyleLbl="parChTrans1D3" presStyleIdx="14" presStyleCnt="17"/>
      <dgm:spPr/>
      <dgm:t>
        <a:bodyPr/>
        <a:lstStyle/>
        <a:p>
          <a:endParaRPr lang="en-US"/>
        </a:p>
      </dgm:t>
    </dgm:pt>
    <dgm:pt modelId="{198830BB-5807-4C6E-83AE-6782F91F0B02}" type="pres">
      <dgm:prSet presAssocID="{48AC299D-786E-47A1-AD40-5E7898708835}" presName="connTx" presStyleLbl="parChTrans1D3" presStyleIdx="14" presStyleCnt="17"/>
      <dgm:spPr/>
      <dgm:t>
        <a:bodyPr/>
        <a:lstStyle/>
        <a:p>
          <a:endParaRPr lang="en-US"/>
        </a:p>
      </dgm:t>
    </dgm:pt>
    <dgm:pt modelId="{FF90CE9B-5963-464B-9EA4-53EDE428FC7E}" type="pres">
      <dgm:prSet presAssocID="{80DD510B-AD72-4C0A-BCB3-90D971CD15D7}" presName="root2" presStyleCnt="0"/>
      <dgm:spPr/>
    </dgm:pt>
    <dgm:pt modelId="{4251BFF7-A9EF-414E-B903-C2348D73D812}" type="pres">
      <dgm:prSet presAssocID="{80DD510B-AD72-4C0A-BCB3-90D971CD15D7}" presName="LevelTwoTextNode" presStyleLbl="node3" presStyleIdx="14" presStyleCnt="17" custLinFactX="140540" custLinFactNeighborX="200000" custLinFactNeighborY="-85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C1D617-D11A-430A-9939-9DE2C1F5BE1B}" type="pres">
      <dgm:prSet presAssocID="{80DD510B-AD72-4C0A-BCB3-90D971CD15D7}" presName="level3hierChild" presStyleCnt="0"/>
      <dgm:spPr/>
    </dgm:pt>
    <dgm:pt modelId="{2A1ED50A-F479-42EA-A554-8AA356F0FE85}" type="pres">
      <dgm:prSet presAssocID="{AF4DE74B-153B-43C1-BE2F-6A229E656CBF}" presName="conn2-1" presStyleLbl="parChTrans1D3" presStyleIdx="15" presStyleCnt="17"/>
      <dgm:spPr/>
      <dgm:t>
        <a:bodyPr/>
        <a:lstStyle/>
        <a:p>
          <a:endParaRPr lang="en-US"/>
        </a:p>
      </dgm:t>
    </dgm:pt>
    <dgm:pt modelId="{3FAB8D43-FB3F-4164-A9A8-4891A47D4E7D}" type="pres">
      <dgm:prSet presAssocID="{AF4DE74B-153B-43C1-BE2F-6A229E656CBF}" presName="connTx" presStyleLbl="parChTrans1D3" presStyleIdx="15" presStyleCnt="17"/>
      <dgm:spPr/>
      <dgm:t>
        <a:bodyPr/>
        <a:lstStyle/>
        <a:p>
          <a:endParaRPr lang="en-US"/>
        </a:p>
      </dgm:t>
    </dgm:pt>
    <dgm:pt modelId="{B3653BB7-38B0-4455-A007-19CA31F675C3}" type="pres">
      <dgm:prSet presAssocID="{F29A6EAB-1624-4CDF-8463-156259DD64EC}" presName="root2" presStyleCnt="0"/>
      <dgm:spPr/>
    </dgm:pt>
    <dgm:pt modelId="{3BF00233-60B0-497E-903A-4A549679B8C2}" type="pres">
      <dgm:prSet presAssocID="{F29A6EAB-1624-4CDF-8463-156259DD64EC}" presName="LevelTwoTextNode" presStyleLbl="node3" presStyleIdx="15" presStyleCnt="17" custLinFactX="140540" custLinFactNeighborX="200000" custLinFactNeighborY="-85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A4EC2D-727D-4BBA-9B14-29874F4297FA}" type="pres">
      <dgm:prSet presAssocID="{F29A6EAB-1624-4CDF-8463-156259DD64EC}" presName="level3hierChild" presStyleCnt="0"/>
      <dgm:spPr/>
    </dgm:pt>
    <dgm:pt modelId="{D65B5616-CDB2-4EDB-84AD-49F901768878}" type="pres">
      <dgm:prSet presAssocID="{A68F0FC1-8A74-4FE5-88CC-A41DFDD3EA68}" presName="conn2-1" presStyleLbl="parChTrans1D3" presStyleIdx="16" presStyleCnt="17"/>
      <dgm:spPr/>
      <dgm:t>
        <a:bodyPr/>
        <a:lstStyle/>
        <a:p>
          <a:endParaRPr lang="en-US"/>
        </a:p>
      </dgm:t>
    </dgm:pt>
    <dgm:pt modelId="{7224A2B9-DF86-4F29-A0E6-900EE3FB60DE}" type="pres">
      <dgm:prSet presAssocID="{A68F0FC1-8A74-4FE5-88CC-A41DFDD3EA68}" presName="connTx" presStyleLbl="parChTrans1D3" presStyleIdx="16" presStyleCnt="17"/>
      <dgm:spPr/>
      <dgm:t>
        <a:bodyPr/>
        <a:lstStyle/>
        <a:p>
          <a:endParaRPr lang="en-US"/>
        </a:p>
      </dgm:t>
    </dgm:pt>
    <dgm:pt modelId="{F4BAAC14-F268-44EE-959C-B38041D39F67}" type="pres">
      <dgm:prSet presAssocID="{00166F66-FAAF-48D5-862A-EAF15A939611}" presName="root2" presStyleCnt="0"/>
      <dgm:spPr/>
    </dgm:pt>
    <dgm:pt modelId="{97FCF8B0-6417-4642-8769-F9288D3C5ED1}" type="pres">
      <dgm:prSet presAssocID="{00166F66-FAAF-48D5-862A-EAF15A939611}" presName="LevelTwoTextNode" presStyleLbl="node3" presStyleIdx="16" presStyleCnt="17" custLinFactX="140540" custLinFactNeighborX="200000" custLinFactNeighborY="-85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48C198-547E-4DBB-9557-D0A2ABA7FE09}" type="pres">
      <dgm:prSet presAssocID="{00166F66-FAAF-48D5-862A-EAF15A939611}" presName="level3hierChild" presStyleCnt="0"/>
      <dgm:spPr/>
    </dgm:pt>
  </dgm:ptLst>
  <dgm:cxnLst>
    <dgm:cxn modelId="{CF9D4C2E-3444-4725-9D9D-7BB55839AA52}" srcId="{3B0B2ECB-0230-46B8-AABA-34595F69A738}" destId="{A72E14AF-A08D-4464-B144-BB03182F7D86}" srcOrd="5" destOrd="0" parTransId="{10CA5CF3-C047-40AF-97DA-BEFFF57B9277}" sibTransId="{F254789C-E600-49C8-A710-55FD80777D88}"/>
    <dgm:cxn modelId="{42A4C79A-8890-4C75-B5D1-A161F8523B9C}" type="presOf" srcId="{DA022327-0BE1-48E5-BA35-B57B23BDFAB9}" destId="{7778FBF4-EF9D-4BA4-8FD2-1F7E0B416FF7}" srcOrd="0" destOrd="0" presId="urn:microsoft.com/office/officeart/2005/8/layout/hierarchy2"/>
    <dgm:cxn modelId="{AC34B2B4-3ED1-4C2B-8656-B71DC9D9421D}" type="presOf" srcId="{F61D43F5-21C8-45CC-9BB6-9C8AF841B082}" destId="{1DC55661-4EB0-4DB0-B31C-7D684CAEA3D6}" srcOrd="1" destOrd="0" presId="urn:microsoft.com/office/officeart/2005/8/layout/hierarchy2"/>
    <dgm:cxn modelId="{D9E3AABE-327D-46AB-860E-E11C977D78B8}" type="presOf" srcId="{4F49FA4F-75E7-4E1F-9C1F-A1714C2843D9}" destId="{C5A5023F-7833-46ED-AFFC-227EC22EF648}" srcOrd="0" destOrd="0" presId="urn:microsoft.com/office/officeart/2005/8/layout/hierarchy2"/>
    <dgm:cxn modelId="{1C2AC3A8-B1D3-46B1-95DE-9CEC3E3E4239}" type="presOf" srcId="{57E27A02-27EF-4512-9687-7F8498A6E18C}" destId="{23687DB5-967A-4C24-988E-28ED3DFB7D54}" srcOrd="0" destOrd="0" presId="urn:microsoft.com/office/officeart/2005/8/layout/hierarchy2"/>
    <dgm:cxn modelId="{09D386ED-7476-4ACB-B7DB-692F1D78D9BC}" type="presOf" srcId="{A123B0B8-8EA9-41D2-9053-1EF54283E8D4}" destId="{96266C5D-32B0-486A-8A5E-F606DDB36ABD}" srcOrd="0" destOrd="0" presId="urn:microsoft.com/office/officeart/2005/8/layout/hierarchy2"/>
    <dgm:cxn modelId="{337B54FB-9B53-4CC5-BFF6-C796AF089F83}" srcId="{E344B923-597F-4DDC-AD4C-A298E20E09D9}" destId="{356ABF5D-A5FB-4C2C-8AEE-6134CF95C44B}" srcOrd="0" destOrd="0" parTransId="{55C7CEA3-6595-434F-9B87-5A62E5E3968A}" sibTransId="{CD981EEC-2292-41D1-BDD0-B5A9A11561DD}"/>
    <dgm:cxn modelId="{679910FF-C728-4481-A1BE-C85157EF8E0D}" type="presOf" srcId="{51FDF51D-D28B-4900-9734-319DC2C76701}" destId="{AD2502B7-7386-4E16-8473-36114DF2F442}" srcOrd="0" destOrd="0" presId="urn:microsoft.com/office/officeart/2005/8/layout/hierarchy2"/>
    <dgm:cxn modelId="{C2D45748-4B1B-4015-A8C6-2434DC9A72A9}" type="presOf" srcId="{AF4DE74B-153B-43C1-BE2F-6A229E656CBF}" destId="{3FAB8D43-FB3F-4164-A9A8-4891A47D4E7D}" srcOrd="1" destOrd="0" presId="urn:microsoft.com/office/officeart/2005/8/layout/hierarchy2"/>
    <dgm:cxn modelId="{F44CCE96-C563-45CB-A686-F820AA019570}" srcId="{5FBC31FC-EA18-4ED0-905F-15FF4F95219B}" destId="{3B0B2ECB-0230-46B8-AABA-34595F69A738}" srcOrd="0" destOrd="0" parTransId="{0BFB7C8A-4F15-4BA7-84E1-B30595B93DB6}" sibTransId="{9CCF8B04-CCDF-40F1-AF17-8DEF9682A95A}"/>
    <dgm:cxn modelId="{3EB81D03-F3D4-44DD-AC61-FCE555042758}" srcId="{E344B923-597F-4DDC-AD4C-A298E20E09D9}" destId="{F29A6EAB-1624-4CDF-8463-156259DD64EC}" srcOrd="3" destOrd="0" parTransId="{AF4DE74B-153B-43C1-BE2F-6A229E656CBF}" sibTransId="{9F5B6934-080E-41B5-AB89-72F47B2A1DD0}"/>
    <dgm:cxn modelId="{AFFA3741-34CE-47E9-89AA-433FC812082A}" type="presOf" srcId="{BC511EBC-33DC-4AA7-AD43-EF8BCC565FA9}" destId="{434C55BD-692D-49D0-9C3C-56FFAE34A7B0}" srcOrd="0" destOrd="0" presId="urn:microsoft.com/office/officeart/2005/8/layout/hierarchy2"/>
    <dgm:cxn modelId="{63EB717D-5FE5-4EB4-B0FB-3D612BB99D99}" type="presOf" srcId="{22F7098C-9D2F-4E84-8224-0CD73E9151CB}" destId="{7F3A5A6A-A3CD-4402-95CD-53D40A0D1303}" srcOrd="0" destOrd="0" presId="urn:microsoft.com/office/officeart/2005/8/layout/hierarchy2"/>
    <dgm:cxn modelId="{73B9594D-C09C-44E1-B32C-A2CE9257BF18}" type="presOf" srcId="{1150F2B3-F13E-4B03-AFDE-1D75BE432191}" destId="{862D6BD1-93AD-422E-B92B-3A208E26F17D}" srcOrd="0" destOrd="0" presId="urn:microsoft.com/office/officeart/2005/8/layout/hierarchy2"/>
    <dgm:cxn modelId="{5D29DA71-24CC-49A3-88AE-FC554404ACE9}" type="presOf" srcId="{74B21D4E-7482-4308-8B77-ED688C883B47}" destId="{7CFABE37-6F20-4348-B992-785E9AB0E269}" srcOrd="0" destOrd="0" presId="urn:microsoft.com/office/officeart/2005/8/layout/hierarchy2"/>
    <dgm:cxn modelId="{58D6849A-76DA-4332-8899-F95FBB754322}" type="presOf" srcId="{F29A6EAB-1624-4CDF-8463-156259DD64EC}" destId="{3BF00233-60B0-497E-903A-4A549679B8C2}" srcOrd="0" destOrd="0" presId="urn:microsoft.com/office/officeart/2005/8/layout/hierarchy2"/>
    <dgm:cxn modelId="{993E5531-A630-4CCB-A144-9BD82A9C0E2F}" type="presOf" srcId="{A68F0FC1-8A74-4FE5-88CC-A41DFDD3EA68}" destId="{7224A2B9-DF86-4F29-A0E6-900EE3FB60DE}" srcOrd="1" destOrd="0" presId="urn:microsoft.com/office/officeart/2005/8/layout/hierarchy2"/>
    <dgm:cxn modelId="{FE5C0B46-5DB1-460E-A704-3B11C6978E15}" type="presOf" srcId="{8F4BD4FF-8AA5-400A-B53D-EDE3EA4521E2}" destId="{E9316B77-CD77-437A-BA8A-6F0E89CECCC7}" srcOrd="1" destOrd="0" presId="urn:microsoft.com/office/officeart/2005/8/layout/hierarchy2"/>
    <dgm:cxn modelId="{A84B3551-39C2-4DBD-8F2B-1181DD783FFF}" type="presOf" srcId="{1F121653-311B-41C6-9A83-E8DC19FCE415}" destId="{21386EC2-1979-4C05-A0A4-2DCC11AFE559}" srcOrd="1" destOrd="0" presId="urn:microsoft.com/office/officeart/2005/8/layout/hierarchy2"/>
    <dgm:cxn modelId="{631BC3FE-CD05-4D32-992A-DEBC378D3867}" srcId="{852B781E-0010-473D-A9A4-A3208416033D}" destId="{0074D180-1C3B-4C78-BCB5-A1391E2A5105}" srcOrd="5" destOrd="0" parTransId="{4F49FA4F-75E7-4E1F-9C1F-A1714C2843D9}" sibTransId="{1A6E9DF9-9A2F-4E7F-AE58-416CECF38FD2}"/>
    <dgm:cxn modelId="{C02E4A56-62EC-4CFB-98A6-9373C00DED07}" type="presOf" srcId="{F5487C6E-65E4-4A34-A991-C85A196D3540}" destId="{EC171569-5BB1-4DAF-8EA4-D9F159EE1771}" srcOrd="0" destOrd="0" presId="urn:microsoft.com/office/officeart/2005/8/layout/hierarchy2"/>
    <dgm:cxn modelId="{C180754B-0687-4DD3-9445-CCAE8506E26A}" type="presOf" srcId="{3B0B2ECB-0230-46B8-AABA-34595F69A738}" destId="{428E82E9-CC2E-42FF-B5A5-7E1769CFA9DD}" srcOrd="0" destOrd="0" presId="urn:microsoft.com/office/officeart/2005/8/layout/hierarchy2"/>
    <dgm:cxn modelId="{91445F8E-A7FC-4424-850B-93D9B17BF89D}" type="presOf" srcId="{11D76AD8-324C-4AB7-A537-2487FAD6F942}" destId="{65EA236A-55CF-42A7-BD99-C6F3381B10A0}" srcOrd="0" destOrd="0" presId="urn:microsoft.com/office/officeart/2005/8/layout/hierarchy2"/>
    <dgm:cxn modelId="{188DF4C4-0429-4102-B71F-49B6F8C2B471}" type="presOf" srcId="{D7C199C2-755D-4146-B180-6F6B62254FEF}" destId="{B64605A5-CD0D-4AF5-8DF6-48CBE72B7973}" srcOrd="0" destOrd="0" presId="urn:microsoft.com/office/officeart/2005/8/layout/hierarchy2"/>
    <dgm:cxn modelId="{1B18D994-3419-4B24-AEFB-B9D9FEE3030F}" type="presOf" srcId="{AF4DE74B-153B-43C1-BE2F-6A229E656CBF}" destId="{2A1ED50A-F479-42EA-A554-8AA356F0FE85}" srcOrd="0" destOrd="0" presId="urn:microsoft.com/office/officeart/2005/8/layout/hierarchy2"/>
    <dgm:cxn modelId="{BC893085-D7DB-47D0-99BD-DB2233E248FC}" type="presOf" srcId="{C875CBCD-F2F8-4D48-B9AC-8D2657735B1F}" destId="{5DF9B74C-BBAE-41F1-A33A-88DDFE7E59C5}" srcOrd="0" destOrd="0" presId="urn:microsoft.com/office/officeart/2005/8/layout/hierarchy2"/>
    <dgm:cxn modelId="{BB0B993E-9EBD-419E-9B96-40DB1D1AE5B9}" type="presOf" srcId="{80DD510B-AD72-4C0A-BCB3-90D971CD15D7}" destId="{4251BFF7-A9EF-414E-B903-C2348D73D812}" srcOrd="0" destOrd="0" presId="urn:microsoft.com/office/officeart/2005/8/layout/hierarchy2"/>
    <dgm:cxn modelId="{63973526-73BE-410E-8B59-6D17D7D47919}" type="presOf" srcId="{0074D180-1C3B-4C78-BCB5-A1391E2A5105}" destId="{81A875CB-0314-4F99-86BD-2FCD3453A178}" srcOrd="0" destOrd="0" presId="urn:microsoft.com/office/officeart/2005/8/layout/hierarchy2"/>
    <dgm:cxn modelId="{6B9BCC06-F39C-4503-B11D-7C61EF2E6B62}" type="presOf" srcId="{F4E30444-6D5D-418C-96F0-2CBA60A29CD2}" destId="{220C811F-421F-46A9-93E7-F7022C555772}" srcOrd="1" destOrd="0" presId="urn:microsoft.com/office/officeart/2005/8/layout/hierarchy2"/>
    <dgm:cxn modelId="{49D43B15-FBF1-4291-ACB1-386639451E12}" type="presOf" srcId="{A72E14AF-A08D-4464-B144-BB03182F7D86}" destId="{D34225F6-A157-4623-9832-ACA3D2F35C23}" srcOrd="0" destOrd="0" presId="urn:microsoft.com/office/officeart/2005/8/layout/hierarchy2"/>
    <dgm:cxn modelId="{B2735069-2BD1-4CC5-AA33-6B0402A13BF4}" type="presOf" srcId="{28FF90C1-2034-451C-B082-9419160DED2B}" destId="{8B5B2FB6-CC86-49C2-A076-C4A1C7958E62}" srcOrd="0" destOrd="0" presId="urn:microsoft.com/office/officeart/2005/8/layout/hierarchy2"/>
    <dgm:cxn modelId="{20C56ECB-A364-4924-8E09-FBBF44C212F2}" srcId="{852B781E-0010-473D-A9A4-A3208416033D}" destId="{22F7098C-9D2F-4E84-8224-0CD73E9151CB}" srcOrd="4" destOrd="0" parTransId="{DA022327-0BE1-48E5-BA35-B57B23BDFAB9}" sibTransId="{F54C37FB-1063-45B4-B224-5D81B148E1AB}"/>
    <dgm:cxn modelId="{612287E1-5A9B-497A-86D3-AE83E932CF5D}" type="presOf" srcId="{2D1900DE-04C9-4C84-81F9-B1076F104EC5}" destId="{6DA15919-1A3D-4C7D-95FC-3BA1FDAD8BC3}" srcOrd="0" destOrd="0" presId="urn:microsoft.com/office/officeart/2005/8/layout/hierarchy2"/>
    <dgm:cxn modelId="{EDF5071A-F403-40CE-A913-8EBB0E30DA45}" srcId="{852B781E-0010-473D-A9A4-A3208416033D}" destId="{C58F866F-A3CA-454D-8FD0-C0F2934E1C87}" srcOrd="3" destOrd="0" parTransId="{57E27A02-27EF-4512-9687-7F8498A6E18C}" sibTransId="{E599D611-529A-48BD-AD3A-79D66B8CB4A5}"/>
    <dgm:cxn modelId="{8B6BC9C2-65A4-4AFC-9AB4-EAA3B97D5EC6}" srcId="{3B0B2ECB-0230-46B8-AABA-34595F69A738}" destId="{7AB5FE52-E4B4-464B-A4C3-0A765ACF5E4A}" srcOrd="1" destOrd="0" parTransId="{8F4BD4FF-8AA5-400A-B53D-EDE3EA4521E2}" sibTransId="{6208D38B-D7CA-4643-906C-D628CA1BA0F4}"/>
    <dgm:cxn modelId="{7B1CCC34-1836-4F21-8EFD-73805CAC243F}" srcId="{7CC02A8A-2418-488B-820D-4500274880B4}" destId="{5FBC31FC-EA18-4ED0-905F-15FF4F95219B}" srcOrd="0" destOrd="0" parTransId="{D1495EC7-1AB0-44EE-AEC8-0B9F5AE0BDA9}" sibTransId="{E0005719-EE9C-4843-8A16-8ADC1ED83796}"/>
    <dgm:cxn modelId="{586D1458-B613-4D03-AAA5-F09A6FC85325}" type="presOf" srcId="{51FDF51D-D28B-4900-9734-319DC2C76701}" destId="{BC5C06D3-851C-497C-B490-66212AAE1205}" srcOrd="1" destOrd="0" presId="urn:microsoft.com/office/officeart/2005/8/layout/hierarchy2"/>
    <dgm:cxn modelId="{BF35596C-2BF9-4F08-9F1A-6186892FD49B}" type="presOf" srcId="{48AC299D-786E-47A1-AD40-5E7898708835}" destId="{6510579B-8B53-4DDC-9E1A-4CA083809324}" srcOrd="0" destOrd="0" presId="urn:microsoft.com/office/officeart/2005/8/layout/hierarchy2"/>
    <dgm:cxn modelId="{AA4F3243-DC6D-4D91-92D6-C402A72C5CB1}" type="presOf" srcId="{DA022327-0BE1-48E5-BA35-B57B23BDFAB9}" destId="{0D8320AE-D6C5-48F1-9CCF-A4B96651F335}" srcOrd="1" destOrd="0" presId="urn:microsoft.com/office/officeart/2005/8/layout/hierarchy2"/>
    <dgm:cxn modelId="{4457D3D9-7B9E-44F3-8367-9A35266800FE}" srcId="{3B0B2ECB-0230-46B8-AABA-34595F69A738}" destId="{A123B0B8-8EA9-41D2-9053-1EF54283E8D4}" srcOrd="0" destOrd="0" parTransId="{F4E30444-6D5D-418C-96F0-2CBA60A29CD2}" sibTransId="{A425A997-AC60-493D-B129-3F977A75EA42}"/>
    <dgm:cxn modelId="{9DD827CE-2F9B-436F-A2DD-7A55203BB726}" type="presOf" srcId="{A68F0FC1-8A74-4FE5-88CC-A41DFDD3EA68}" destId="{D65B5616-CDB2-4EDB-84AD-49F901768878}" srcOrd="0" destOrd="0" presId="urn:microsoft.com/office/officeart/2005/8/layout/hierarchy2"/>
    <dgm:cxn modelId="{FAE24ED7-98B7-446C-9660-4B557ABBDA24}" srcId="{5FBC31FC-EA18-4ED0-905F-15FF4F95219B}" destId="{E344B923-597F-4DDC-AD4C-A298E20E09D9}" srcOrd="2" destOrd="0" parTransId="{1150F2B3-F13E-4B03-AFDE-1D75BE432191}" sibTransId="{A0E41F67-29B7-461B-813D-8616AB765EB3}"/>
    <dgm:cxn modelId="{BD9FD1C3-E164-4E31-90E7-93313D7578F2}" srcId="{E344B923-597F-4DDC-AD4C-A298E20E09D9}" destId="{00166F66-FAAF-48D5-862A-EAF15A939611}" srcOrd="4" destOrd="0" parTransId="{A68F0FC1-8A74-4FE5-88CC-A41DFDD3EA68}" sibTransId="{702C8CA0-E012-47D5-A7B4-3DC460708E65}"/>
    <dgm:cxn modelId="{CDBC6A67-337B-4384-A352-73190558BFF2}" type="presOf" srcId="{1150F2B3-F13E-4B03-AFDE-1D75BE432191}" destId="{067D7F77-A5A2-4815-BAB8-B242AF6C9438}" srcOrd="1" destOrd="0" presId="urn:microsoft.com/office/officeart/2005/8/layout/hierarchy2"/>
    <dgm:cxn modelId="{004B3BC7-C070-4B61-831E-8B679DE0B8DB}" type="presOf" srcId="{AAC4D39A-496C-4950-AD26-3486C0D418A4}" destId="{D35290E3-47CF-48C4-9280-DDE8A321BF1F}" srcOrd="1" destOrd="0" presId="urn:microsoft.com/office/officeart/2005/8/layout/hierarchy2"/>
    <dgm:cxn modelId="{46092079-6F06-4872-A0C7-5572C13590FB}" type="presOf" srcId="{BC511EBC-33DC-4AA7-AD43-EF8BCC565FA9}" destId="{DD3C50FB-76FC-487B-8413-48DF548234F2}" srcOrd="1" destOrd="0" presId="urn:microsoft.com/office/officeart/2005/8/layout/hierarchy2"/>
    <dgm:cxn modelId="{0D710323-E625-4954-BF81-5DD984766525}" type="presOf" srcId="{55C7CEA3-6595-434F-9B87-5A62E5E3968A}" destId="{30878658-51D6-485B-A734-33FE42D7F5C1}" srcOrd="1" destOrd="0" presId="urn:microsoft.com/office/officeart/2005/8/layout/hierarchy2"/>
    <dgm:cxn modelId="{EC786258-DD93-428D-A7C7-8DCED69B9ECB}" type="presOf" srcId="{0BFB7C8A-4F15-4BA7-84E1-B30595B93DB6}" destId="{C0F9B34E-F6CC-41C2-9443-339F66C48550}" srcOrd="0" destOrd="0" presId="urn:microsoft.com/office/officeart/2005/8/layout/hierarchy2"/>
    <dgm:cxn modelId="{13DE1633-9B56-46C8-AB1D-EA5A5F7118D6}" type="presOf" srcId="{10CA5CF3-C047-40AF-97DA-BEFFF57B9277}" destId="{D38E929C-AAF3-4DDF-8A57-4C4B125EF0AF}" srcOrd="1" destOrd="0" presId="urn:microsoft.com/office/officeart/2005/8/layout/hierarchy2"/>
    <dgm:cxn modelId="{9A5A1A67-5C8B-499A-8863-C25F008398E2}" type="presOf" srcId="{D4D291DF-9EA9-419F-AB5E-5E599E5585B1}" destId="{10F8D85B-E56D-4704-A049-AD39895D54E0}" srcOrd="1" destOrd="0" presId="urn:microsoft.com/office/officeart/2005/8/layout/hierarchy2"/>
    <dgm:cxn modelId="{70532813-D8C4-46F5-878D-CA8B46E576A3}" type="presOf" srcId="{48AC299D-786E-47A1-AD40-5E7898708835}" destId="{198830BB-5807-4C6E-83AE-6782F91F0B02}" srcOrd="1" destOrd="0" presId="urn:microsoft.com/office/officeart/2005/8/layout/hierarchy2"/>
    <dgm:cxn modelId="{D339FE56-C73E-4474-A094-9549C220A1A9}" type="presOf" srcId="{7CC02A8A-2418-488B-820D-4500274880B4}" destId="{19069C1F-5968-4309-BC21-BA93B2B90324}" srcOrd="0" destOrd="0" presId="urn:microsoft.com/office/officeart/2005/8/layout/hierarchy2"/>
    <dgm:cxn modelId="{A0524359-52F8-4133-8B06-B19716D55D10}" srcId="{852B781E-0010-473D-A9A4-A3208416033D}" destId="{28FF90C1-2034-451C-B082-9419160DED2B}" srcOrd="1" destOrd="0" parTransId="{D21D9502-FAA1-43CB-A526-343B1DCF2B9B}" sibTransId="{5F136064-50D5-48CF-82FE-CF57787AC719}"/>
    <dgm:cxn modelId="{1EE20A6A-10D2-4F66-9D37-E2CFC7CCBD89}" type="presOf" srcId="{AAC4D39A-496C-4950-AD26-3486C0D418A4}" destId="{0D0CBCF4-8B39-45CB-B4A1-ED6FBC720294}" srcOrd="0" destOrd="0" presId="urn:microsoft.com/office/officeart/2005/8/layout/hierarchy2"/>
    <dgm:cxn modelId="{27716B2E-0F84-48DB-B8D0-FC7CCB7FEF7D}" type="presOf" srcId="{D21D9502-FAA1-43CB-A526-343B1DCF2B9B}" destId="{E190E476-82BE-4CCE-8C45-F2CB752AB39A}" srcOrd="0" destOrd="0" presId="urn:microsoft.com/office/officeart/2005/8/layout/hierarchy2"/>
    <dgm:cxn modelId="{3DD12DE4-4E42-4AB8-B014-6ACAD68DFD8D}" type="presOf" srcId="{393BE5A9-8ADB-4B12-B3BE-2BC44089F822}" destId="{2DA2442F-372C-4594-B68A-16E523E905B5}" srcOrd="0" destOrd="0" presId="urn:microsoft.com/office/officeart/2005/8/layout/hierarchy2"/>
    <dgm:cxn modelId="{815231FD-B16D-45A2-8798-4E2B4CA7F26B}" type="presOf" srcId="{1F121653-311B-41C6-9A83-E8DC19FCE415}" destId="{737A87B2-6BFE-4D91-92E4-CFA2578F6A5B}" srcOrd="0" destOrd="0" presId="urn:microsoft.com/office/officeart/2005/8/layout/hierarchy2"/>
    <dgm:cxn modelId="{6244F98C-EDA6-48FB-A6E6-B94F972AD9EF}" type="presOf" srcId="{F4E30444-6D5D-418C-96F0-2CBA60A29CD2}" destId="{E7EFDF52-6573-43CE-8BDA-45AAEB681765}" srcOrd="0" destOrd="0" presId="urn:microsoft.com/office/officeart/2005/8/layout/hierarchy2"/>
    <dgm:cxn modelId="{019E1631-BD4A-43B0-9896-AE8994BB8F65}" type="presOf" srcId="{D21D9502-FAA1-43CB-A526-343B1DCF2B9B}" destId="{25753292-13C1-4D98-99D1-5D7F94438D0A}" srcOrd="1" destOrd="0" presId="urn:microsoft.com/office/officeart/2005/8/layout/hierarchy2"/>
    <dgm:cxn modelId="{1F95EC11-45BD-43C3-B6CC-F42E7C54CEE8}" srcId="{3B0B2ECB-0230-46B8-AABA-34595F69A738}" destId="{2D1900DE-04C9-4C84-81F9-B1076F104EC5}" srcOrd="4" destOrd="0" parTransId="{D4D291DF-9EA9-419F-AB5E-5E599E5585B1}" sibTransId="{9A4356EE-10D7-4593-9DF2-F107FD06AFC0}"/>
    <dgm:cxn modelId="{A4BAE3AD-BFE8-419D-AEF8-2B00E1BE9D8C}" type="presOf" srcId="{8F4BD4FF-8AA5-400A-B53D-EDE3EA4521E2}" destId="{2ADD0EAA-8AE0-4E91-9135-E34C7D83E37F}" srcOrd="0" destOrd="0" presId="urn:microsoft.com/office/officeart/2005/8/layout/hierarchy2"/>
    <dgm:cxn modelId="{492B318C-8575-45EE-A3E2-FC0FFB3068C5}" type="presOf" srcId="{5FBC31FC-EA18-4ED0-905F-15FF4F95219B}" destId="{D7793DE5-865A-4FB4-95A3-558ACD67DBC8}" srcOrd="0" destOrd="0" presId="urn:microsoft.com/office/officeart/2005/8/layout/hierarchy2"/>
    <dgm:cxn modelId="{6596FFF0-232D-42EC-ABA4-4B5A15BF1AD5}" type="presOf" srcId="{852B781E-0010-473D-A9A4-A3208416033D}" destId="{BFBB948B-22B6-4456-A95F-FD1603038E92}" srcOrd="0" destOrd="0" presId="urn:microsoft.com/office/officeart/2005/8/layout/hierarchy2"/>
    <dgm:cxn modelId="{343D09EE-EBD9-4828-B355-2BEAC7D20130}" srcId="{852B781E-0010-473D-A9A4-A3208416033D}" destId="{393BE5A9-8ADB-4B12-B3BE-2BC44089F822}" srcOrd="2" destOrd="0" parTransId="{51FDF51D-D28B-4900-9734-319DC2C76701}" sibTransId="{4CF9762C-0522-457E-A1C3-A46B39D8422B}"/>
    <dgm:cxn modelId="{9CA2354E-17A7-4BD6-B0F2-B11BE3610845}" srcId="{E344B923-597F-4DDC-AD4C-A298E20E09D9}" destId="{11D76AD8-324C-4AB7-A537-2487FAD6F942}" srcOrd="1" destOrd="0" parTransId="{BC511EBC-33DC-4AA7-AD43-EF8BCC565FA9}" sibTransId="{F08672BA-ADF7-4080-BDE8-EDF51DF31571}"/>
    <dgm:cxn modelId="{46FCC4C2-BE18-405F-AAE6-0D69DB53F25F}" srcId="{3B0B2ECB-0230-46B8-AABA-34595F69A738}" destId="{D7C199C2-755D-4146-B180-6F6B62254FEF}" srcOrd="2" destOrd="0" parTransId="{AAC4D39A-496C-4950-AD26-3486C0D418A4}" sibTransId="{6FA1978D-7C30-48DC-96F6-D22A9D3A1CD0}"/>
    <dgm:cxn modelId="{5CA5038F-723A-47C6-9DF4-3E6A277908A1}" type="presOf" srcId="{C875CBCD-F2F8-4D48-B9AC-8D2657735B1F}" destId="{ABD5A686-3A62-4D7A-817C-DD4B78034058}" srcOrd="1" destOrd="0" presId="urn:microsoft.com/office/officeart/2005/8/layout/hierarchy2"/>
    <dgm:cxn modelId="{B1EC44EC-9A64-47A3-AA7F-7211C0D738A1}" type="presOf" srcId="{4F49FA4F-75E7-4E1F-9C1F-A1714C2843D9}" destId="{7359D8A5-9C39-40D0-A8BD-AC6201565582}" srcOrd="1" destOrd="0" presId="urn:microsoft.com/office/officeart/2005/8/layout/hierarchy2"/>
    <dgm:cxn modelId="{991192C6-029D-4B71-A894-4C0A20F372A1}" type="presOf" srcId="{55C7CEA3-6595-434F-9B87-5A62E5E3968A}" destId="{BACD8A93-8440-42D1-979A-9D211C4B247E}" srcOrd="0" destOrd="0" presId="urn:microsoft.com/office/officeart/2005/8/layout/hierarchy2"/>
    <dgm:cxn modelId="{10CCD34A-64EC-4AD9-8D8F-21D92F614C15}" type="presOf" srcId="{356ABF5D-A5FB-4C2C-8AEE-6134CF95C44B}" destId="{3458BAE4-54E6-4062-B5B9-9E74CCD8CB8B}" srcOrd="0" destOrd="0" presId="urn:microsoft.com/office/officeart/2005/8/layout/hierarchy2"/>
    <dgm:cxn modelId="{1A9BF4D2-26F5-48BF-AAE9-AC753F42B0C4}" type="presOf" srcId="{57E27A02-27EF-4512-9687-7F8498A6E18C}" destId="{10845899-FB21-4F96-AAA1-32360ECBE775}" srcOrd="1" destOrd="0" presId="urn:microsoft.com/office/officeart/2005/8/layout/hierarchy2"/>
    <dgm:cxn modelId="{49510C19-5146-4811-A7DD-22A3D4E62E12}" type="presOf" srcId="{7AB5FE52-E4B4-464B-A4C3-0A765ACF5E4A}" destId="{782E0BDA-CA40-4043-B81B-1932FF1BFAF9}" srcOrd="0" destOrd="0" presId="urn:microsoft.com/office/officeart/2005/8/layout/hierarchy2"/>
    <dgm:cxn modelId="{ABA19895-4E32-4D5B-A220-9F26EF0A0DA1}" srcId="{E344B923-597F-4DDC-AD4C-A298E20E09D9}" destId="{80DD510B-AD72-4C0A-BCB3-90D971CD15D7}" srcOrd="2" destOrd="0" parTransId="{48AC299D-786E-47A1-AD40-5E7898708835}" sibTransId="{5F4430A0-228C-404F-86E9-1CC34A4AE4FA}"/>
    <dgm:cxn modelId="{A8C33D04-2E44-4552-A195-870848CD91FF}" type="presOf" srcId="{F61D43F5-21C8-45CC-9BB6-9C8AF841B082}" destId="{0291EEFC-F754-4919-BDA7-C4F3F41D7307}" srcOrd="0" destOrd="0" presId="urn:microsoft.com/office/officeart/2005/8/layout/hierarchy2"/>
    <dgm:cxn modelId="{70A35556-E944-4E81-886C-82181CF063A0}" srcId="{3B0B2ECB-0230-46B8-AABA-34595F69A738}" destId="{74B21D4E-7482-4308-8B77-ED688C883B47}" srcOrd="3" destOrd="0" parTransId="{1F121653-311B-41C6-9A83-E8DC19FCE415}" sibTransId="{61A4ABAA-5175-44F6-9B43-4A46CBA7AC4A}"/>
    <dgm:cxn modelId="{4B9D5045-84AC-4C2C-9577-56939CE53EB4}" type="presOf" srcId="{0BFB7C8A-4F15-4BA7-84E1-B30595B93DB6}" destId="{49353C5A-8056-48BF-8111-7DD0C773FF67}" srcOrd="1" destOrd="0" presId="urn:microsoft.com/office/officeart/2005/8/layout/hierarchy2"/>
    <dgm:cxn modelId="{4688224E-6E29-455F-8D5E-EC26DBB22231}" srcId="{5FBC31FC-EA18-4ED0-905F-15FF4F95219B}" destId="{852B781E-0010-473D-A9A4-A3208416033D}" srcOrd="1" destOrd="0" parTransId="{C875CBCD-F2F8-4D48-B9AC-8D2657735B1F}" sibTransId="{FC104618-8A4F-4544-B89B-61C3564DF587}"/>
    <dgm:cxn modelId="{D6600FC0-06F2-4D2D-9A54-C552B7B1EED1}" srcId="{852B781E-0010-473D-A9A4-A3208416033D}" destId="{F5487C6E-65E4-4A34-A991-C85A196D3540}" srcOrd="0" destOrd="0" parTransId="{F61D43F5-21C8-45CC-9BB6-9C8AF841B082}" sibTransId="{2399BEC5-77D1-4B15-8350-D64E5128C0F9}"/>
    <dgm:cxn modelId="{B1F3E4E5-4888-4CAE-A2CE-BC9AF444BE4E}" type="presOf" srcId="{E344B923-597F-4DDC-AD4C-A298E20E09D9}" destId="{2BC622E3-2934-475A-AA9C-21FA8CB4335B}" srcOrd="0" destOrd="0" presId="urn:microsoft.com/office/officeart/2005/8/layout/hierarchy2"/>
    <dgm:cxn modelId="{B4467B3D-4335-4EE8-8491-D1EE348BE2A5}" type="presOf" srcId="{00166F66-FAAF-48D5-862A-EAF15A939611}" destId="{97FCF8B0-6417-4642-8769-F9288D3C5ED1}" srcOrd="0" destOrd="0" presId="urn:microsoft.com/office/officeart/2005/8/layout/hierarchy2"/>
    <dgm:cxn modelId="{44C67EF6-DD2F-43E6-B17B-F374252C1379}" type="presOf" srcId="{D4D291DF-9EA9-419F-AB5E-5E599E5585B1}" destId="{5F6F277C-A0BF-4134-B68D-492031AFA3F6}" srcOrd="0" destOrd="0" presId="urn:microsoft.com/office/officeart/2005/8/layout/hierarchy2"/>
    <dgm:cxn modelId="{819470BE-DFBE-47B9-A3AC-35525FCEDE84}" type="presOf" srcId="{C58F866F-A3CA-454D-8FD0-C0F2934E1C87}" destId="{81C04E8F-C7F7-434A-89C8-35E99A2B58AE}" srcOrd="0" destOrd="0" presId="urn:microsoft.com/office/officeart/2005/8/layout/hierarchy2"/>
    <dgm:cxn modelId="{7D8C02F9-75A1-480B-A5F0-37EEC04DB412}" type="presOf" srcId="{10CA5CF3-C047-40AF-97DA-BEFFF57B9277}" destId="{598A7AEB-382A-466C-8166-024C7C53DCE3}" srcOrd="0" destOrd="0" presId="urn:microsoft.com/office/officeart/2005/8/layout/hierarchy2"/>
    <dgm:cxn modelId="{2FD1106F-2E30-4B4F-9BA0-4CF84648EBE8}" type="presParOf" srcId="{19069C1F-5968-4309-BC21-BA93B2B90324}" destId="{5DC8056D-7D5F-4AAE-8397-8DA861E8DF0C}" srcOrd="0" destOrd="0" presId="urn:microsoft.com/office/officeart/2005/8/layout/hierarchy2"/>
    <dgm:cxn modelId="{B655263F-15A0-4402-A675-82AC17B79470}" type="presParOf" srcId="{5DC8056D-7D5F-4AAE-8397-8DA861E8DF0C}" destId="{D7793DE5-865A-4FB4-95A3-558ACD67DBC8}" srcOrd="0" destOrd="0" presId="urn:microsoft.com/office/officeart/2005/8/layout/hierarchy2"/>
    <dgm:cxn modelId="{8059B4CF-AC0E-4372-B7AF-0122E8745B10}" type="presParOf" srcId="{5DC8056D-7D5F-4AAE-8397-8DA861E8DF0C}" destId="{8826488A-60C5-46D0-8398-9CBF6E45560F}" srcOrd="1" destOrd="0" presId="urn:microsoft.com/office/officeart/2005/8/layout/hierarchy2"/>
    <dgm:cxn modelId="{CA85D0A4-08ED-4D55-996F-90B4E90DEE2C}" type="presParOf" srcId="{8826488A-60C5-46D0-8398-9CBF6E45560F}" destId="{C0F9B34E-F6CC-41C2-9443-339F66C48550}" srcOrd="0" destOrd="0" presId="urn:microsoft.com/office/officeart/2005/8/layout/hierarchy2"/>
    <dgm:cxn modelId="{76AA4024-CABD-446E-92B3-4719A0F39CDD}" type="presParOf" srcId="{C0F9B34E-F6CC-41C2-9443-339F66C48550}" destId="{49353C5A-8056-48BF-8111-7DD0C773FF67}" srcOrd="0" destOrd="0" presId="urn:microsoft.com/office/officeart/2005/8/layout/hierarchy2"/>
    <dgm:cxn modelId="{A0E367FE-4291-4060-906A-3E6F04A0591E}" type="presParOf" srcId="{8826488A-60C5-46D0-8398-9CBF6E45560F}" destId="{1F24D3C4-8BA7-4F5E-8113-ABA0E1384B6E}" srcOrd="1" destOrd="0" presId="urn:microsoft.com/office/officeart/2005/8/layout/hierarchy2"/>
    <dgm:cxn modelId="{341622AF-CA98-4E40-A2D9-FB4FE4B33EB0}" type="presParOf" srcId="{1F24D3C4-8BA7-4F5E-8113-ABA0E1384B6E}" destId="{428E82E9-CC2E-42FF-B5A5-7E1769CFA9DD}" srcOrd="0" destOrd="0" presId="urn:microsoft.com/office/officeart/2005/8/layout/hierarchy2"/>
    <dgm:cxn modelId="{5267AF6E-35AF-48FC-A0FB-A68889DBDFA9}" type="presParOf" srcId="{1F24D3C4-8BA7-4F5E-8113-ABA0E1384B6E}" destId="{EAB5FC54-E8D4-41D3-92F9-E5BD04AC44D6}" srcOrd="1" destOrd="0" presId="urn:microsoft.com/office/officeart/2005/8/layout/hierarchy2"/>
    <dgm:cxn modelId="{ADB45ED3-0851-4222-BBE3-6F78D116D9C9}" type="presParOf" srcId="{EAB5FC54-E8D4-41D3-92F9-E5BD04AC44D6}" destId="{E7EFDF52-6573-43CE-8BDA-45AAEB681765}" srcOrd="0" destOrd="0" presId="urn:microsoft.com/office/officeart/2005/8/layout/hierarchy2"/>
    <dgm:cxn modelId="{9CCCACEE-6E9D-42B3-8C97-2C28360B3008}" type="presParOf" srcId="{E7EFDF52-6573-43CE-8BDA-45AAEB681765}" destId="{220C811F-421F-46A9-93E7-F7022C555772}" srcOrd="0" destOrd="0" presId="urn:microsoft.com/office/officeart/2005/8/layout/hierarchy2"/>
    <dgm:cxn modelId="{5BD1DB0E-1FB2-4EF8-B77A-E75561C35AF2}" type="presParOf" srcId="{EAB5FC54-E8D4-41D3-92F9-E5BD04AC44D6}" destId="{549FFF4F-A5F5-48A6-9D73-4571FB1073A7}" srcOrd="1" destOrd="0" presId="urn:microsoft.com/office/officeart/2005/8/layout/hierarchy2"/>
    <dgm:cxn modelId="{5E888DF2-CBD2-4DD9-9888-68F47B54C4EB}" type="presParOf" srcId="{549FFF4F-A5F5-48A6-9D73-4571FB1073A7}" destId="{96266C5D-32B0-486A-8A5E-F606DDB36ABD}" srcOrd="0" destOrd="0" presId="urn:microsoft.com/office/officeart/2005/8/layout/hierarchy2"/>
    <dgm:cxn modelId="{2EEB9E64-B66C-43F4-85F6-331E7E012FCE}" type="presParOf" srcId="{549FFF4F-A5F5-48A6-9D73-4571FB1073A7}" destId="{62EF3967-F0AC-4CAE-B6FB-FC7ACFB3C503}" srcOrd="1" destOrd="0" presId="urn:microsoft.com/office/officeart/2005/8/layout/hierarchy2"/>
    <dgm:cxn modelId="{5C0E33F5-F2A2-457E-923C-8352B9420572}" type="presParOf" srcId="{EAB5FC54-E8D4-41D3-92F9-E5BD04AC44D6}" destId="{2ADD0EAA-8AE0-4E91-9135-E34C7D83E37F}" srcOrd="2" destOrd="0" presId="urn:microsoft.com/office/officeart/2005/8/layout/hierarchy2"/>
    <dgm:cxn modelId="{57666EFD-D01A-4528-BF04-CA7D7E036783}" type="presParOf" srcId="{2ADD0EAA-8AE0-4E91-9135-E34C7D83E37F}" destId="{E9316B77-CD77-437A-BA8A-6F0E89CECCC7}" srcOrd="0" destOrd="0" presId="urn:microsoft.com/office/officeart/2005/8/layout/hierarchy2"/>
    <dgm:cxn modelId="{33BF9915-5DE4-448F-AD78-1D937C80D2CF}" type="presParOf" srcId="{EAB5FC54-E8D4-41D3-92F9-E5BD04AC44D6}" destId="{52CC6862-C518-4DD6-A165-99B5F1454A43}" srcOrd="3" destOrd="0" presId="urn:microsoft.com/office/officeart/2005/8/layout/hierarchy2"/>
    <dgm:cxn modelId="{1906FBF5-DCEF-4F86-B90B-7CCE1D705FF5}" type="presParOf" srcId="{52CC6862-C518-4DD6-A165-99B5F1454A43}" destId="{782E0BDA-CA40-4043-B81B-1932FF1BFAF9}" srcOrd="0" destOrd="0" presId="urn:microsoft.com/office/officeart/2005/8/layout/hierarchy2"/>
    <dgm:cxn modelId="{10920D3A-CE98-4AA1-931D-C9623254884F}" type="presParOf" srcId="{52CC6862-C518-4DD6-A165-99B5F1454A43}" destId="{46ED6346-030D-459F-BB46-76B4D0340602}" srcOrd="1" destOrd="0" presId="urn:microsoft.com/office/officeart/2005/8/layout/hierarchy2"/>
    <dgm:cxn modelId="{EDC043F6-9C25-49A3-A34B-9D9F267B3394}" type="presParOf" srcId="{EAB5FC54-E8D4-41D3-92F9-E5BD04AC44D6}" destId="{0D0CBCF4-8B39-45CB-B4A1-ED6FBC720294}" srcOrd="4" destOrd="0" presId="urn:microsoft.com/office/officeart/2005/8/layout/hierarchy2"/>
    <dgm:cxn modelId="{8AAAF3C8-6013-47C4-900B-E2E93F53AA4F}" type="presParOf" srcId="{0D0CBCF4-8B39-45CB-B4A1-ED6FBC720294}" destId="{D35290E3-47CF-48C4-9280-DDE8A321BF1F}" srcOrd="0" destOrd="0" presId="urn:microsoft.com/office/officeart/2005/8/layout/hierarchy2"/>
    <dgm:cxn modelId="{A693A77B-1B0A-4A59-9830-E9AA655DE122}" type="presParOf" srcId="{EAB5FC54-E8D4-41D3-92F9-E5BD04AC44D6}" destId="{0DB97379-E122-4C84-A519-1302700AFC9D}" srcOrd="5" destOrd="0" presId="urn:microsoft.com/office/officeart/2005/8/layout/hierarchy2"/>
    <dgm:cxn modelId="{17302806-8E92-4F22-99B3-469D4B6011DD}" type="presParOf" srcId="{0DB97379-E122-4C84-A519-1302700AFC9D}" destId="{B64605A5-CD0D-4AF5-8DF6-48CBE72B7973}" srcOrd="0" destOrd="0" presId="urn:microsoft.com/office/officeart/2005/8/layout/hierarchy2"/>
    <dgm:cxn modelId="{871D7C7F-9EFD-469E-AB2F-81F694B89C7F}" type="presParOf" srcId="{0DB97379-E122-4C84-A519-1302700AFC9D}" destId="{9C123266-0900-4234-AB74-C633563AC840}" srcOrd="1" destOrd="0" presId="urn:microsoft.com/office/officeart/2005/8/layout/hierarchy2"/>
    <dgm:cxn modelId="{4050214B-C588-41F3-B663-6B973AEF1FB9}" type="presParOf" srcId="{EAB5FC54-E8D4-41D3-92F9-E5BD04AC44D6}" destId="{737A87B2-6BFE-4D91-92E4-CFA2578F6A5B}" srcOrd="6" destOrd="0" presId="urn:microsoft.com/office/officeart/2005/8/layout/hierarchy2"/>
    <dgm:cxn modelId="{1646E90B-27FC-4EE7-B7CD-4DE1E2F920A4}" type="presParOf" srcId="{737A87B2-6BFE-4D91-92E4-CFA2578F6A5B}" destId="{21386EC2-1979-4C05-A0A4-2DCC11AFE559}" srcOrd="0" destOrd="0" presId="urn:microsoft.com/office/officeart/2005/8/layout/hierarchy2"/>
    <dgm:cxn modelId="{E72DF5DF-0858-4868-9426-30AAA04EBFCF}" type="presParOf" srcId="{EAB5FC54-E8D4-41D3-92F9-E5BD04AC44D6}" destId="{D61773DA-E2C7-4950-8F72-1BA45A7A007A}" srcOrd="7" destOrd="0" presId="urn:microsoft.com/office/officeart/2005/8/layout/hierarchy2"/>
    <dgm:cxn modelId="{4D6D794E-9577-421F-B8D9-1097CBDC960D}" type="presParOf" srcId="{D61773DA-E2C7-4950-8F72-1BA45A7A007A}" destId="{7CFABE37-6F20-4348-B992-785E9AB0E269}" srcOrd="0" destOrd="0" presId="urn:microsoft.com/office/officeart/2005/8/layout/hierarchy2"/>
    <dgm:cxn modelId="{565376D3-170A-467F-9DB0-0BC7EDE43ED2}" type="presParOf" srcId="{D61773DA-E2C7-4950-8F72-1BA45A7A007A}" destId="{B0975B41-5A72-45BB-8B17-5A03B3E5804B}" srcOrd="1" destOrd="0" presId="urn:microsoft.com/office/officeart/2005/8/layout/hierarchy2"/>
    <dgm:cxn modelId="{84F690CC-C175-41BC-85D6-6D4533D95237}" type="presParOf" srcId="{EAB5FC54-E8D4-41D3-92F9-E5BD04AC44D6}" destId="{5F6F277C-A0BF-4134-B68D-492031AFA3F6}" srcOrd="8" destOrd="0" presId="urn:microsoft.com/office/officeart/2005/8/layout/hierarchy2"/>
    <dgm:cxn modelId="{F35A8173-B707-43A9-8508-17993745BE1B}" type="presParOf" srcId="{5F6F277C-A0BF-4134-B68D-492031AFA3F6}" destId="{10F8D85B-E56D-4704-A049-AD39895D54E0}" srcOrd="0" destOrd="0" presId="urn:microsoft.com/office/officeart/2005/8/layout/hierarchy2"/>
    <dgm:cxn modelId="{890C7080-AEC2-46D5-8B26-2AC6F950F7DC}" type="presParOf" srcId="{EAB5FC54-E8D4-41D3-92F9-E5BD04AC44D6}" destId="{0E068296-8429-4FC0-B934-78A311947776}" srcOrd="9" destOrd="0" presId="urn:microsoft.com/office/officeart/2005/8/layout/hierarchy2"/>
    <dgm:cxn modelId="{4EBB3662-C982-4DB8-8F02-0C3CD1FB1581}" type="presParOf" srcId="{0E068296-8429-4FC0-B934-78A311947776}" destId="{6DA15919-1A3D-4C7D-95FC-3BA1FDAD8BC3}" srcOrd="0" destOrd="0" presId="urn:microsoft.com/office/officeart/2005/8/layout/hierarchy2"/>
    <dgm:cxn modelId="{1916A2B0-1A6E-43DB-A8CF-DB1B5D5E723E}" type="presParOf" srcId="{0E068296-8429-4FC0-B934-78A311947776}" destId="{249A2262-C573-4DB2-9B1D-0ACDB7A953CD}" srcOrd="1" destOrd="0" presId="urn:microsoft.com/office/officeart/2005/8/layout/hierarchy2"/>
    <dgm:cxn modelId="{AE8F95E1-2A77-42CD-8130-66A4D2731C2C}" type="presParOf" srcId="{EAB5FC54-E8D4-41D3-92F9-E5BD04AC44D6}" destId="{598A7AEB-382A-466C-8166-024C7C53DCE3}" srcOrd="10" destOrd="0" presId="urn:microsoft.com/office/officeart/2005/8/layout/hierarchy2"/>
    <dgm:cxn modelId="{BEF64323-1AA8-458C-93DF-18AC2DEDB6FE}" type="presParOf" srcId="{598A7AEB-382A-466C-8166-024C7C53DCE3}" destId="{D38E929C-AAF3-4DDF-8A57-4C4B125EF0AF}" srcOrd="0" destOrd="0" presId="urn:microsoft.com/office/officeart/2005/8/layout/hierarchy2"/>
    <dgm:cxn modelId="{99BC1570-60DD-40C7-9603-F66AD93B675E}" type="presParOf" srcId="{EAB5FC54-E8D4-41D3-92F9-E5BD04AC44D6}" destId="{AEC0C150-3F21-4071-82E0-C1AE8BF7AE57}" srcOrd="11" destOrd="0" presId="urn:microsoft.com/office/officeart/2005/8/layout/hierarchy2"/>
    <dgm:cxn modelId="{03ABE94E-F1C3-4E8B-B0F4-98F85CDB2C9C}" type="presParOf" srcId="{AEC0C150-3F21-4071-82E0-C1AE8BF7AE57}" destId="{D34225F6-A157-4623-9832-ACA3D2F35C23}" srcOrd="0" destOrd="0" presId="urn:microsoft.com/office/officeart/2005/8/layout/hierarchy2"/>
    <dgm:cxn modelId="{95255E5A-8952-4CE9-A537-6DC53EB66F8D}" type="presParOf" srcId="{AEC0C150-3F21-4071-82E0-C1AE8BF7AE57}" destId="{74347BEB-BAA6-4D97-B93E-EF0E62D79141}" srcOrd="1" destOrd="0" presId="urn:microsoft.com/office/officeart/2005/8/layout/hierarchy2"/>
    <dgm:cxn modelId="{51028F4E-A9E2-4481-B431-7A3A010F19D6}" type="presParOf" srcId="{8826488A-60C5-46D0-8398-9CBF6E45560F}" destId="{5DF9B74C-BBAE-41F1-A33A-88DDFE7E59C5}" srcOrd="2" destOrd="0" presId="urn:microsoft.com/office/officeart/2005/8/layout/hierarchy2"/>
    <dgm:cxn modelId="{C6D5906A-78A0-4537-9587-6A47F31EC994}" type="presParOf" srcId="{5DF9B74C-BBAE-41F1-A33A-88DDFE7E59C5}" destId="{ABD5A686-3A62-4D7A-817C-DD4B78034058}" srcOrd="0" destOrd="0" presId="urn:microsoft.com/office/officeart/2005/8/layout/hierarchy2"/>
    <dgm:cxn modelId="{E486BCCE-3A47-425E-8B58-B96692672526}" type="presParOf" srcId="{8826488A-60C5-46D0-8398-9CBF6E45560F}" destId="{448896BB-7EB1-4752-B388-B28BC778E849}" srcOrd="3" destOrd="0" presId="urn:microsoft.com/office/officeart/2005/8/layout/hierarchy2"/>
    <dgm:cxn modelId="{16058C50-3E43-4BFB-BECD-5FB809DAA9CB}" type="presParOf" srcId="{448896BB-7EB1-4752-B388-B28BC778E849}" destId="{BFBB948B-22B6-4456-A95F-FD1603038E92}" srcOrd="0" destOrd="0" presId="urn:microsoft.com/office/officeart/2005/8/layout/hierarchy2"/>
    <dgm:cxn modelId="{987C6E24-E40D-4817-8D45-7C22104D4DD6}" type="presParOf" srcId="{448896BB-7EB1-4752-B388-B28BC778E849}" destId="{340270D8-0460-4225-930B-3422C360A317}" srcOrd="1" destOrd="0" presId="urn:microsoft.com/office/officeart/2005/8/layout/hierarchy2"/>
    <dgm:cxn modelId="{F4301283-920B-47A5-9EC7-5EA468E0F310}" type="presParOf" srcId="{340270D8-0460-4225-930B-3422C360A317}" destId="{0291EEFC-F754-4919-BDA7-C4F3F41D7307}" srcOrd="0" destOrd="0" presId="urn:microsoft.com/office/officeart/2005/8/layout/hierarchy2"/>
    <dgm:cxn modelId="{FBE0DD17-F994-427A-BE26-3A46AFDA2D31}" type="presParOf" srcId="{0291EEFC-F754-4919-BDA7-C4F3F41D7307}" destId="{1DC55661-4EB0-4DB0-B31C-7D684CAEA3D6}" srcOrd="0" destOrd="0" presId="urn:microsoft.com/office/officeart/2005/8/layout/hierarchy2"/>
    <dgm:cxn modelId="{91B831F1-C07C-4248-8BFA-41E4854A566D}" type="presParOf" srcId="{340270D8-0460-4225-930B-3422C360A317}" destId="{3D208F6F-1E7A-42A7-AF1B-5C98E9B6482E}" srcOrd="1" destOrd="0" presId="urn:microsoft.com/office/officeart/2005/8/layout/hierarchy2"/>
    <dgm:cxn modelId="{0A332F05-B052-43F0-AC79-BE208E50272E}" type="presParOf" srcId="{3D208F6F-1E7A-42A7-AF1B-5C98E9B6482E}" destId="{EC171569-5BB1-4DAF-8EA4-D9F159EE1771}" srcOrd="0" destOrd="0" presId="urn:microsoft.com/office/officeart/2005/8/layout/hierarchy2"/>
    <dgm:cxn modelId="{DD75EA66-0E9E-4C5E-8949-257D0F1AD826}" type="presParOf" srcId="{3D208F6F-1E7A-42A7-AF1B-5C98E9B6482E}" destId="{17525BE8-1853-487C-84E0-E6F15C856FAA}" srcOrd="1" destOrd="0" presId="urn:microsoft.com/office/officeart/2005/8/layout/hierarchy2"/>
    <dgm:cxn modelId="{0AC60398-DD00-4FC5-A165-C87094EA43E8}" type="presParOf" srcId="{340270D8-0460-4225-930B-3422C360A317}" destId="{E190E476-82BE-4CCE-8C45-F2CB752AB39A}" srcOrd="2" destOrd="0" presId="urn:microsoft.com/office/officeart/2005/8/layout/hierarchy2"/>
    <dgm:cxn modelId="{606B78C0-09C3-4411-A9B2-ACA4FACC2226}" type="presParOf" srcId="{E190E476-82BE-4CCE-8C45-F2CB752AB39A}" destId="{25753292-13C1-4D98-99D1-5D7F94438D0A}" srcOrd="0" destOrd="0" presId="urn:microsoft.com/office/officeart/2005/8/layout/hierarchy2"/>
    <dgm:cxn modelId="{CAA84674-760E-49F8-BE2E-4360B80502DF}" type="presParOf" srcId="{340270D8-0460-4225-930B-3422C360A317}" destId="{144CEA6A-957F-41AF-A1BE-3155453599EB}" srcOrd="3" destOrd="0" presId="urn:microsoft.com/office/officeart/2005/8/layout/hierarchy2"/>
    <dgm:cxn modelId="{0635DB9F-CE4E-4B7E-9324-2F37917500FC}" type="presParOf" srcId="{144CEA6A-957F-41AF-A1BE-3155453599EB}" destId="{8B5B2FB6-CC86-49C2-A076-C4A1C7958E62}" srcOrd="0" destOrd="0" presId="urn:microsoft.com/office/officeart/2005/8/layout/hierarchy2"/>
    <dgm:cxn modelId="{39CB2D12-F9BF-4134-9583-87AAD67C21D2}" type="presParOf" srcId="{144CEA6A-957F-41AF-A1BE-3155453599EB}" destId="{EEB14F1C-64A7-4CB9-84D3-18B1010F9570}" srcOrd="1" destOrd="0" presId="urn:microsoft.com/office/officeart/2005/8/layout/hierarchy2"/>
    <dgm:cxn modelId="{EAB57552-6A9F-4581-B49C-1D67D7A25204}" type="presParOf" srcId="{340270D8-0460-4225-930B-3422C360A317}" destId="{AD2502B7-7386-4E16-8473-36114DF2F442}" srcOrd="4" destOrd="0" presId="urn:microsoft.com/office/officeart/2005/8/layout/hierarchy2"/>
    <dgm:cxn modelId="{37C32AB7-FFD2-485C-B965-4BF3108D3A13}" type="presParOf" srcId="{AD2502B7-7386-4E16-8473-36114DF2F442}" destId="{BC5C06D3-851C-497C-B490-66212AAE1205}" srcOrd="0" destOrd="0" presId="urn:microsoft.com/office/officeart/2005/8/layout/hierarchy2"/>
    <dgm:cxn modelId="{E2C8CC34-C581-42A1-9469-BEF4EDB05896}" type="presParOf" srcId="{340270D8-0460-4225-930B-3422C360A317}" destId="{44CA7BA4-26CD-45F4-ACF7-0B5DC482D611}" srcOrd="5" destOrd="0" presId="urn:microsoft.com/office/officeart/2005/8/layout/hierarchy2"/>
    <dgm:cxn modelId="{ABB1804D-61AA-412A-AF4E-FEB2C6317ECB}" type="presParOf" srcId="{44CA7BA4-26CD-45F4-ACF7-0B5DC482D611}" destId="{2DA2442F-372C-4594-B68A-16E523E905B5}" srcOrd="0" destOrd="0" presId="urn:microsoft.com/office/officeart/2005/8/layout/hierarchy2"/>
    <dgm:cxn modelId="{F8BF25CD-CEDB-4A81-8367-A6359C449BB0}" type="presParOf" srcId="{44CA7BA4-26CD-45F4-ACF7-0B5DC482D611}" destId="{F64A731D-A4A9-4707-9E9A-910A9155BFC8}" srcOrd="1" destOrd="0" presId="urn:microsoft.com/office/officeart/2005/8/layout/hierarchy2"/>
    <dgm:cxn modelId="{18F88967-2B86-4E39-8946-ABA65E8BC372}" type="presParOf" srcId="{340270D8-0460-4225-930B-3422C360A317}" destId="{23687DB5-967A-4C24-988E-28ED3DFB7D54}" srcOrd="6" destOrd="0" presId="urn:microsoft.com/office/officeart/2005/8/layout/hierarchy2"/>
    <dgm:cxn modelId="{412FB1D6-F4AF-46CB-BE96-25558A295CFD}" type="presParOf" srcId="{23687DB5-967A-4C24-988E-28ED3DFB7D54}" destId="{10845899-FB21-4F96-AAA1-32360ECBE775}" srcOrd="0" destOrd="0" presId="urn:microsoft.com/office/officeart/2005/8/layout/hierarchy2"/>
    <dgm:cxn modelId="{815E14E8-D671-4046-BCFA-C700AC8FBCE5}" type="presParOf" srcId="{340270D8-0460-4225-930B-3422C360A317}" destId="{DEB37B0D-F1C1-4350-8988-E4353EB8ABE9}" srcOrd="7" destOrd="0" presId="urn:microsoft.com/office/officeart/2005/8/layout/hierarchy2"/>
    <dgm:cxn modelId="{D3BD4C7A-0979-42F2-A577-0D1CD9CA8F71}" type="presParOf" srcId="{DEB37B0D-F1C1-4350-8988-E4353EB8ABE9}" destId="{81C04E8F-C7F7-434A-89C8-35E99A2B58AE}" srcOrd="0" destOrd="0" presId="urn:microsoft.com/office/officeart/2005/8/layout/hierarchy2"/>
    <dgm:cxn modelId="{EE4116CD-C3D4-413A-B2D9-CEC5BAC02A99}" type="presParOf" srcId="{DEB37B0D-F1C1-4350-8988-E4353EB8ABE9}" destId="{18CB5DBC-D39D-4291-AD44-8AAC66AB371B}" srcOrd="1" destOrd="0" presId="urn:microsoft.com/office/officeart/2005/8/layout/hierarchy2"/>
    <dgm:cxn modelId="{08A7CD8F-7566-42A4-B81A-1C042F15B18F}" type="presParOf" srcId="{340270D8-0460-4225-930B-3422C360A317}" destId="{7778FBF4-EF9D-4BA4-8FD2-1F7E0B416FF7}" srcOrd="8" destOrd="0" presId="urn:microsoft.com/office/officeart/2005/8/layout/hierarchy2"/>
    <dgm:cxn modelId="{BF396A0A-5951-47F3-934E-B958C2F130B9}" type="presParOf" srcId="{7778FBF4-EF9D-4BA4-8FD2-1F7E0B416FF7}" destId="{0D8320AE-D6C5-48F1-9CCF-A4B96651F335}" srcOrd="0" destOrd="0" presId="urn:microsoft.com/office/officeart/2005/8/layout/hierarchy2"/>
    <dgm:cxn modelId="{70BF878C-9418-4879-9CBA-314730382D40}" type="presParOf" srcId="{340270D8-0460-4225-930B-3422C360A317}" destId="{62A4ACA1-79FB-4B8B-A583-78E859A005BF}" srcOrd="9" destOrd="0" presId="urn:microsoft.com/office/officeart/2005/8/layout/hierarchy2"/>
    <dgm:cxn modelId="{7CEAA4E7-1610-4D73-BFF2-3185667BFFC6}" type="presParOf" srcId="{62A4ACA1-79FB-4B8B-A583-78E859A005BF}" destId="{7F3A5A6A-A3CD-4402-95CD-53D40A0D1303}" srcOrd="0" destOrd="0" presId="urn:microsoft.com/office/officeart/2005/8/layout/hierarchy2"/>
    <dgm:cxn modelId="{909E8CF2-04A2-42B1-9D44-CADAE2929C01}" type="presParOf" srcId="{62A4ACA1-79FB-4B8B-A583-78E859A005BF}" destId="{AF4EBB25-6778-4879-84F3-C7016BBE7DA2}" srcOrd="1" destOrd="0" presId="urn:microsoft.com/office/officeart/2005/8/layout/hierarchy2"/>
    <dgm:cxn modelId="{9688A863-F9D6-482A-A99A-F489BD7C4E18}" type="presParOf" srcId="{340270D8-0460-4225-930B-3422C360A317}" destId="{C5A5023F-7833-46ED-AFFC-227EC22EF648}" srcOrd="10" destOrd="0" presId="urn:microsoft.com/office/officeart/2005/8/layout/hierarchy2"/>
    <dgm:cxn modelId="{91D9A6B1-74B7-4C25-ADEE-69D09D812564}" type="presParOf" srcId="{C5A5023F-7833-46ED-AFFC-227EC22EF648}" destId="{7359D8A5-9C39-40D0-A8BD-AC6201565582}" srcOrd="0" destOrd="0" presId="urn:microsoft.com/office/officeart/2005/8/layout/hierarchy2"/>
    <dgm:cxn modelId="{2AAD8FC5-2E80-4A18-9891-6BFB44214569}" type="presParOf" srcId="{340270D8-0460-4225-930B-3422C360A317}" destId="{B5D8E66F-0D76-4240-815F-EEF3B9DF0B19}" srcOrd="11" destOrd="0" presId="urn:microsoft.com/office/officeart/2005/8/layout/hierarchy2"/>
    <dgm:cxn modelId="{7B711ECE-3811-429B-B3DC-D0CAD00D2F30}" type="presParOf" srcId="{B5D8E66F-0D76-4240-815F-EEF3B9DF0B19}" destId="{81A875CB-0314-4F99-86BD-2FCD3453A178}" srcOrd="0" destOrd="0" presId="urn:microsoft.com/office/officeart/2005/8/layout/hierarchy2"/>
    <dgm:cxn modelId="{206D218E-AF6B-4202-BD62-BAFA53C2BAC7}" type="presParOf" srcId="{B5D8E66F-0D76-4240-815F-EEF3B9DF0B19}" destId="{00F8A107-4D0C-475A-9010-7713D092A14A}" srcOrd="1" destOrd="0" presId="urn:microsoft.com/office/officeart/2005/8/layout/hierarchy2"/>
    <dgm:cxn modelId="{EFE09F64-3B36-4D4E-B3E5-3B46C93F8ABB}" type="presParOf" srcId="{8826488A-60C5-46D0-8398-9CBF6E45560F}" destId="{862D6BD1-93AD-422E-B92B-3A208E26F17D}" srcOrd="4" destOrd="0" presId="urn:microsoft.com/office/officeart/2005/8/layout/hierarchy2"/>
    <dgm:cxn modelId="{080BA9A7-5B7D-4C55-9428-DF204ABBBE33}" type="presParOf" srcId="{862D6BD1-93AD-422E-B92B-3A208E26F17D}" destId="{067D7F77-A5A2-4815-BAB8-B242AF6C9438}" srcOrd="0" destOrd="0" presId="urn:microsoft.com/office/officeart/2005/8/layout/hierarchy2"/>
    <dgm:cxn modelId="{1833273E-03E0-4683-8EDE-FC42B5E58DD5}" type="presParOf" srcId="{8826488A-60C5-46D0-8398-9CBF6E45560F}" destId="{068E20A8-0A55-4D13-904F-9BD85B833082}" srcOrd="5" destOrd="0" presId="urn:microsoft.com/office/officeart/2005/8/layout/hierarchy2"/>
    <dgm:cxn modelId="{D6B4892D-EBF5-4DB6-B43C-67408C474340}" type="presParOf" srcId="{068E20A8-0A55-4D13-904F-9BD85B833082}" destId="{2BC622E3-2934-475A-AA9C-21FA8CB4335B}" srcOrd="0" destOrd="0" presId="urn:microsoft.com/office/officeart/2005/8/layout/hierarchy2"/>
    <dgm:cxn modelId="{8711FAA8-0C9B-4581-A8AF-597C97D7E6E6}" type="presParOf" srcId="{068E20A8-0A55-4D13-904F-9BD85B833082}" destId="{24AC5234-2B74-4DED-9B63-B48112DBB822}" srcOrd="1" destOrd="0" presId="urn:microsoft.com/office/officeart/2005/8/layout/hierarchy2"/>
    <dgm:cxn modelId="{44F4C732-4FFA-42C5-8065-D2A2F4410AAF}" type="presParOf" srcId="{24AC5234-2B74-4DED-9B63-B48112DBB822}" destId="{BACD8A93-8440-42D1-979A-9D211C4B247E}" srcOrd="0" destOrd="0" presId="urn:microsoft.com/office/officeart/2005/8/layout/hierarchy2"/>
    <dgm:cxn modelId="{280DDD9E-E343-49D2-A5AA-3438DC2F8E1A}" type="presParOf" srcId="{BACD8A93-8440-42D1-979A-9D211C4B247E}" destId="{30878658-51D6-485B-A734-33FE42D7F5C1}" srcOrd="0" destOrd="0" presId="urn:microsoft.com/office/officeart/2005/8/layout/hierarchy2"/>
    <dgm:cxn modelId="{A370BF39-8311-4970-9046-EF16D9E18F2D}" type="presParOf" srcId="{24AC5234-2B74-4DED-9B63-B48112DBB822}" destId="{65E433D0-B956-4442-9CBD-07CF2C16DA2B}" srcOrd="1" destOrd="0" presId="urn:microsoft.com/office/officeart/2005/8/layout/hierarchy2"/>
    <dgm:cxn modelId="{483C76D1-9527-4B32-9CBF-2703A5155B22}" type="presParOf" srcId="{65E433D0-B956-4442-9CBD-07CF2C16DA2B}" destId="{3458BAE4-54E6-4062-B5B9-9E74CCD8CB8B}" srcOrd="0" destOrd="0" presId="urn:microsoft.com/office/officeart/2005/8/layout/hierarchy2"/>
    <dgm:cxn modelId="{49F88309-42A2-4D26-9324-025804682879}" type="presParOf" srcId="{65E433D0-B956-4442-9CBD-07CF2C16DA2B}" destId="{D863EF71-7C3C-40E0-8148-DA13316EF98F}" srcOrd="1" destOrd="0" presId="urn:microsoft.com/office/officeart/2005/8/layout/hierarchy2"/>
    <dgm:cxn modelId="{98202E15-8EFD-490A-BEA1-2C29275CAAC9}" type="presParOf" srcId="{24AC5234-2B74-4DED-9B63-B48112DBB822}" destId="{434C55BD-692D-49D0-9C3C-56FFAE34A7B0}" srcOrd="2" destOrd="0" presId="urn:microsoft.com/office/officeart/2005/8/layout/hierarchy2"/>
    <dgm:cxn modelId="{E87A2BD2-BC02-459A-AEF5-66E8AD9002FC}" type="presParOf" srcId="{434C55BD-692D-49D0-9C3C-56FFAE34A7B0}" destId="{DD3C50FB-76FC-487B-8413-48DF548234F2}" srcOrd="0" destOrd="0" presId="urn:microsoft.com/office/officeart/2005/8/layout/hierarchy2"/>
    <dgm:cxn modelId="{266C47B9-0849-4A71-801F-6BA4D264FC33}" type="presParOf" srcId="{24AC5234-2B74-4DED-9B63-B48112DBB822}" destId="{6E3EA807-234A-445D-B895-A3E060DB084B}" srcOrd="3" destOrd="0" presId="urn:microsoft.com/office/officeart/2005/8/layout/hierarchy2"/>
    <dgm:cxn modelId="{06E9F217-FF4C-4269-AFCD-76C9CC68EB4E}" type="presParOf" srcId="{6E3EA807-234A-445D-B895-A3E060DB084B}" destId="{65EA236A-55CF-42A7-BD99-C6F3381B10A0}" srcOrd="0" destOrd="0" presId="urn:microsoft.com/office/officeart/2005/8/layout/hierarchy2"/>
    <dgm:cxn modelId="{B346DAF9-E5ED-4F3B-93D8-79A353B22105}" type="presParOf" srcId="{6E3EA807-234A-445D-B895-A3E060DB084B}" destId="{01E5F171-31DC-416E-8C71-1863FF830E0A}" srcOrd="1" destOrd="0" presId="urn:microsoft.com/office/officeart/2005/8/layout/hierarchy2"/>
    <dgm:cxn modelId="{D2DAA4CE-7876-4148-B782-272776B27C39}" type="presParOf" srcId="{24AC5234-2B74-4DED-9B63-B48112DBB822}" destId="{6510579B-8B53-4DDC-9E1A-4CA083809324}" srcOrd="4" destOrd="0" presId="urn:microsoft.com/office/officeart/2005/8/layout/hierarchy2"/>
    <dgm:cxn modelId="{282CFFD2-BE20-421F-AE78-7E840688ED6F}" type="presParOf" srcId="{6510579B-8B53-4DDC-9E1A-4CA083809324}" destId="{198830BB-5807-4C6E-83AE-6782F91F0B02}" srcOrd="0" destOrd="0" presId="urn:microsoft.com/office/officeart/2005/8/layout/hierarchy2"/>
    <dgm:cxn modelId="{D7E85577-8616-4975-A631-680BEA830E3F}" type="presParOf" srcId="{24AC5234-2B74-4DED-9B63-B48112DBB822}" destId="{FF90CE9B-5963-464B-9EA4-53EDE428FC7E}" srcOrd="5" destOrd="0" presId="urn:microsoft.com/office/officeart/2005/8/layout/hierarchy2"/>
    <dgm:cxn modelId="{C223C2C7-E03C-45E2-88E2-DA937C1C2A95}" type="presParOf" srcId="{FF90CE9B-5963-464B-9EA4-53EDE428FC7E}" destId="{4251BFF7-A9EF-414E-B903-C2348D73D812}" srcOrd="0" destOrd="0" presId="urn:microsoft.com/office/officeart/2005/8/layout/hierarchy2"/>
    <dgm:cxn modelId="{9BDBFE91-E160-4DDB-9C6F-86A9E9449837}" type="presParOf" srcId="{FF90CE9B-5963-464B-9EA4-53EDE428FC7E}" destId="{C4C1D617-D11A-430A-9939-9DE2C1F5BE1B}" srcOrd="1" destOrd="0" presId="urn:microsoft.com/office/officeart/2005/8/layout/hierarchy2"/>
    <dgm:cxn modelId="{14F82860-CB50-4B87-A028-EABC507DC929}" type="presParOf" srcId="{24AC5234-2B74-4DED-9B63-B48112DBB822}" destId="{2A1ED50A-F479-42EA-A554-8AA356F0FE85}" srcOrd="6" destOrd="0" presId="urn:microsoft.com/office/officeart/2005/8/layout/hierarchy2"/>
    <dgm:cxn modelId="{D99DFADF-BFD8-4199-A31E-0E80B9957920}" type="presParOf" srcId="{2A1ED50A-F479-42EA-A554-8AA356F0FE85}" destId="{3FAB8D43-FB3F-4164-A9A8-4891A47D4E7D}" srcOrd="0" destOrd="0" presId="urn:microsoft.com/office/officeart/2005/8/layout/hierarchy2"/>
    <dgm:cxn modelId="{1074BEAD-7AA6-4002-9B54-15AD8780D077}" type="presParOf" srcId="{24AC5234-2B74-4DED-9B63-B48112DBB822}" destId="{B3653BB7-38B0-4455-A007-19CA31F675C3}" srcOrd="7" destOrd="0" presId="urn:microsoft.com/office/officeart/2005/8/layout/hierarchy2"/>
    <dgm:cxn modelId="{30362AD9-04C4-45E1-AA15-4C743958585F}" type="presParOf" srcId="{B3653BB7-38B0-4455-A007-19CA31F675C3}" destId="{3BF00233-60B0-497E-903A-4A549679B8C2}" srcOrd="0" destOrd="0" presId="urn:microsoft.com/office/officeart/2005/8/layout/hierarchy2"/>
    <dgm:cxn modelId="{68AF98FC-22EC-4F80-BBC8-9AEAF4E89A6B}" type="presParOf" srcId="{B3653BB7-38B0-4455-A007-19CA31F675C3}" destId="{03A4EC2D-727D-4BBA-9B14-29874F4297FA}" srcOrd="1" destOrd="0" presId="urn:microsoft.com/office/officeart/2005/8/layout/hierarchy2"/>
    <dgm:cxn modelId="{016AD076-BD18-4D68-95A3-A8A8CEDF7DC1}" type="presParOf" srcId="{24AC5234-2B74-4DED-9B63-B48112DBB822}" destId="{D65B5616-CDB2-4EDB-84AD-49F901768878}" srcOrd="8" destOrd="0" presId="urn:microsoft.com/office/officeart/2005/8/layout/hierarchy2"/>
    <dgm:cxn modelId="{589AB34C-4B1E-44DE-81AE-15A03FA9876E}" type="presParOf" srcId="{D65B5616-CDB2-4EDB-84AD-49F901768878}" destId="{7224A2B9-DF86-4F29-A0E6-900EE3FB60DE}" srcOrd="0" destOrd="0" presId="urn:microsoft.com/office/officeart/2005/8/layout/hierarchy2"/>
    <dgm:cxn modelId="{845D5417-D7E1-4C0E-A330-A0205176CC2E}" type="presParOf" srcId="{24AC5234-2B74-4DED-9B63-B48112DBB822}" destId="{F4BAAC14-F268-44EE-959C-B38041D39F67}" srcOrd="9" destOrd="0" presId="urn:microsoft.com/office/officeart/2005/8/layout/hierarchy2"/>
    <dgm:cxn modelId="{438112F6-7A5F-46E0-BD59-E0F934E94FC6}" type="presParOf" srcId="{F4BAAC14-F268-44EE-959C-B38041D39F67}" destId="{97FCF8B0-6417-4642-8769-F9288D3C5ED1}" srcOrd="0" destOrd="0" presId="urn:microsoft.com/office/officeart/2005/8/layout/hierarchy2"/>
    <dgm:cxn modelId="{11C5E8A3-653A-4EDD-BF28-8C59D1363173}" type="presParOf" srcId="{F4BAAC14-F268-44EE-959C-B38041D39F67}" destId="{6348C198-547E-4DBB-9557-D0A2ABA7FE0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93DE5-865A-4FB4-95A3-558ACD67DBC8}">
      <dsp:nvSpPr>
        <dsp:cNvPr id="0" name=""/>
        <dsp:cNvSpPr/>
      </dsp:nvSpPr>
      <dsp:spPr>
        <a:xfrm>
          <a:off x="363071" y="2012546"/>
          <a:ext cx="1679207" cy="223682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Declining Components Licenses</a:t>
          </a:r>
          <a:endParaRPr lang="en-US" sz="2000" kern="1200" dirty="0"/>
        </a:p>
      </dsp:txBody>
      <dsp:txXfrm>
        <a:off x="412253" y="2061728"/>
        <a:ext cx="1580843" cy="2138465"/>
      </dsp:txXfrm>
    </dsp:sp>
    <dsp:sp modelId="{C0F9B34E-F6CC-41C2-9443-339F66C48550}">
      <dsp:nvSpPr>
        <dsp:cNvPr id="0" name=""/>
        <dsp:cNvSpPr/>
      </dsp:nvSpPr>
      <dsp:spPr>
        <a:xfrm rot="18680942">
          <a:off x="1573659" y="2089683"/>
          <a:ext cx="2761815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2761815" y="46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885522" y="2025269"/>
        <a:ext cx="138090" cy="138090"/>
      </dsp:txXfrm>
    </dsp:sp>
    <dsp:sp modelId="{428E82E9-CC2E-42FF-B5A5-7E1769CFA9DD}">
      <dsp:nvSpPr>
        <dsp:cNvPr id="0" name=""/>
        <dsp:cNvSpPr/>
      </dsp:nvSpPr>
      <dsp:spPr>
        <a:xfrm>
          <a:off x="3866856" y="589294"/>
          <a:ext cx="1168770" cy="936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Cluster 1</a:t>
          </a:r>
          <a:endParaRPr lang="en-US" sz="1200" kern="1200" dirty="0"/>
        </a:p>
      </dsp:txBody>
      <dsp:txXfrm>
        <a:off x="3894292" y="616730"/>
        <a:ext cx="1113898" cy="881876"/>
      </dsp:txXfrm>
    </dsp:sp>
    <dsp:sp modelId="{E7EFDF52-6573-43CE-8BDA-45AAEB681765}">
      <dsp:nvSpPr>
        <dsp:cNvPr id="0" name=""/>
        <dsp:cNvSpPr/>
      </dsp:nvSpPr>
      <dsp:spPr>
        <a:xfrm rot="20953611">
          <a:off x="4993209" y="603177"/>
          <a:ext cx="4813368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4813368" y="4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279559" y="487474"/>
        <a:ext cx="240668" cy="240668"/>
      </dsp:txXfrm>
    </dsp:sp>
    <dsp:sp modelId="{96266C5D-32B0-486A-8A5E-F606DDB36ABD}">
      <dsp:nvSpPr>
        <dsp:cNvPr id="0" name=""/>
        <dsp:cNvSpPr/>
      </dsp:nvSpPr>
      <dsp:spPr>
        <a:xfrm>
          <a:off x="9764159" y="0"/>
          <a:ext cx="631798" cy="315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dirty="0" smtClean="0"/>
            <a:t>MIT</a:t>
          </a:r>
          <a:endParaRPr lang="en-US" sz="1000" kern="1200" dirty="0"/>
        </a:p>
      </dsp:txBody>
      <dsp:txXfrm>
        <a:off x="9773411" y="9252"/>
        <a:ext cx="613294" cy="297395"/>
      </dsp:txXfrm>
    </dsp:sp>
    <dsp:sp modelId="{2ADD0EAA-8AE0-4E91-9135-E34C7D83E37F}">
      <dsp:nvSpPr>
        <dsp:cNvPr id="0" name=""/>
        <dsp:cNvSpPr/>
      </dsp:nvSpPr>
      <dsp:spPr>
        <a:xfrm rot="21211660">
          <a:off x="5020461" y="784819"/>
          <a:ext cx="4758863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4758863" y="4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280921" y="670479"/>
        <a:ext cx="237943" cy="237943"/>
      </dsp:txXfrm>
    </dsp:sp>
    <dsp:sp modelId="{782E0BDA-CA40-4043-B81B-1932FF1BFAF9}">
      <dsp:nvSpPr>
        <dsp:cNvPr id="0" name=""/>
        <dsp:cNvSpPr/>
      </dsp:nvSpPr>
      <dsp:spPr>
        <a:xfrm>
          <a:off x="9764159" y="363283"/>
          <a:ext cx="631798" cy="315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smtClean="0"/>
            <a:t>CPL_EPL</a:t>
          </a:r>
          <a:endParaRPr lang="en-US" sz="1000" kern="1200"/>
        </a:p>
      </dsp:txBody>
      <dsp:txXfrm>
        <a:off x="9773411" y="372535"/>
        <a:ext cx="613294" cy="297395"/>
      </dsp:txXfrm>
    </dsp:sp>
    <dsp:sp modelId="{0D0CBCF4-8B39-45CB-B4A1-ED6FBC720294}">
      <dsp:nvSpPr>
        <dsp:cNvPr id="0" name=""/>
        <dsp:cNvSpPr/>
      </dsp:nvSpPr>
      <dsp:spPr>
        <a:xfrm rot="21474172">
          <a:off x="5034042" y="966461"/>
          <a:ext cx="4731701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4731701" y="4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281600" y="852800"/>
        <a:ext cx="236585" cy="236585"/>
      </dsp:txXfrm>
    </dsp:sp>
    <dsp:sp modelId="{B64605A5-CD0D-4AF5-8DF6-48CBE72B7973}">
      <dsp:nvSpPr>
        <dsp:cNvPr id="0" name=""/>
        <dsp:cNvSpPr/>
      </dsp:nvSpPr>
      <dsp:spPr>
        <a:xfrm>
          <a:off x="9764159" y="726568"/>
          <a:ext cx="631798" cy="315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smtClean="0"/>
            <a:t>Artistic2</a:t>
          </a:r>
          <a:endParaRPr lang="en-US" sz="1000" kern="1200"/>
        </a:p>
      </dsp:txBody>
      <dsp:txXfrm>
        <a:off x="9773411" y="735820"/>
        <a:ext cx="613294" cy="297395"/>
      </dsp:txXfrm>
    </dsp:sp>
    <dsp:sp modelId="{737A87B2-6BFE-4D91-92E4-CFA2578F6A5B}">
      <dsp:nvSpPr>
        <dsp:cNvPr id="0" name=""/>
        <dsp:cNvSpPr/>
      </dsp:nvSpPr>
      <dsp:spPr>
        <a:xfrm rot="138157">
          <a:off x="5033716" y="1148103"/>
          <a:ext cx="4732353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4732353" y="4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281584" y="1034426"/>
        <a:ext cx="236617" cy="236617"/>
      </dsp:txXfrm>
    </dsp:sp>
    <dsp:sp modelId="{7CFABE37-6F20-4348-B992-785E9AB0E269}">
      <dsp:nvSpPr>
        <dsp:cNvPr id="0" name=""/>
        <dsp:cNvSpPr/>
      </dsp:nvSpPr>
      <dsp:spPr>
        <a:xfrm>
          <a:off x="9764159" y="1089852"/>
          <a:ext cx="631798" cy="315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smtClean="0"/>
            <a:t>AGPL3</a:t>
          </a:r>
          <a:endParaRPr lang="en-US" sz="1000" kern="1200"/>
        </a:p>
      </dsp:txBody>
      <dsp:txXfrm>
        <a:off x="9773411" y="1099104"/>
        <a:ext cx="613294" cy="297395"/>
      </dsp:txXfrm>
    </dsp:sp>
    <dsp:sp modelId="{5F6F277C-A0BF-4134-B68D-492031AFA3F6}">
      <dsp:nvSpPr>
        <dsp:cNvPr id="0" name=""/>
        <dsp:cNvSpPr/>
      </dsp:nvSpPr>
      <dsp:spPr>
        <a:xfrm rot="400525">
          <a:off x="5019489" y="1329745"/>
          <a:ext cx="4760808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4760808" y="4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280873" y="1215357"/>
        <a:ext cx="238040" cy="238040"/>
      </dsp:txXfrm>
    </dsp:sp>
    <dsp:sp modelId="{6DA15919-1A3D-4C7D-95FC-3BA1FDAD8BC3}">
      <dsp:nvSpPr>
        <dsp:cNvPr id="0" name=""/>
        <dsp:cNvSpPr/>
      </dsp:nvSpPr>
      <dsp:spPr>
        <a:xfrm>
          <a:off x="9764159" y="1453136"/>
          <a:ext cx="631798" cy="315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smtClean="0"/>
            <a:t>LGPL2_1_Plus</a:t>
          </a:r>
          <a:endParaRPr lang="en-US" sz="1000" kern="1200"/>
        </a:p>
      </dsp:txBody>
      <dsp:txXfrm>
        <a:off x="9773411" y="1462388"/>
        <a:ext cx="613294" cy="297395"/>
      </dsp:txXfrm>
    </dsp:sp>
    <dsp:sp modelId="{598A7AEB-382A-466C-8166-024C7C53DCE3}">
      <dsp:nvSpPr>
        <dsp:cNvPr id="0" name=""/>
        <dsp:cNvSpPr/>
      </dsp:nvSpPr>
      <dsp:spPr>
        <a:xfrm rot="658296">
          <a:off x="4991607" y="1511387"/>
          <a:ext cx="4816571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4816571" y="4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279479" y="1395605"/>
        <a:ext cx="240828" cy="240828"/>
      </dsp:txXfrm>
    </dsp:sp>
    <dsp:sp modelId="{D34225F6-A157-4623-9832-ACA3D2F35C23}">
      <dsp:nvSpPr>
        <dsp:cNvPr id="0" name=""/>
        <dsp:cNvSpPr/>
      </dsp:nvSpPr>
      <dsp:spPr>
        <a:xfrm>
          <a:off x="9764159" y="1816420"/>
          <a:ext cx="631798" cy="315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smtClean="0"/>
            <a:t>GPL3</a:t>
          </a:r>
          <a:endParaRPr lang="en-US" sz="1000" kern="1200"/>
        </a:p>
      </dsp:txBody>
      <dsp:txXfrm>
        <a:off x="9773411" y="1825672"/>
        <a:ext cx="613294" cy="297395"/>
      </dsp:txXfrm>
    </dsp:sp>
    <dsp:sp modelId="{5DF9B74C-BBAE-41F1-A33A-88DDFE7E59C5}">
      <dsp:nvSpPr>
        <dsp:cNvPr id="0" name=""/>
        <dsp:cNvSpPr/>
      </dsp:nvSpPr>
      <dsp:spPr>
        <a:xfrm rot="200269">
          <a:off x="2040728" y="3179535"/>
          <a:ext cx="1827678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1827678" y="46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908875" y="3138475"/>
        <a:ext cx="91383" cy="91383"/>
      </dsp:txXfrm>
    </dsp:sp>
    <dsp:sp modelId="{BFBB948B-22B6-4456-A95F-FD1603038E92}">
      <dsp:nvSpPr>
        <dsp:cNvPr id="0" name=""/>
        <dsp:cNvSpPr/>
      </dsp:nvSpPr>
      <dsp:spPr>
        <a:xfrm>
          <a:off x="3866856" y="2737924"/>
          <a:ext cx="1395011" cy="998898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Cluster</a:t>
          </a:r>
          <a:r>
            <a:rPr lang="en-US" sz="900" kern="1200" dirty="0" smtClean="0"/>
            <a:t> 2</a:t>
          </a:r>
          <a:endParaRPr lang="en-US" sz="900" kern="1200" dirty="0"/>
        </a:p>
      </dsp:txBody>
      <dsp:txXfrm>
        <a:off x="3896113" y="2767181"/>
        <a:ext cx="1336497" cy="940384"/>
      </dsp:txXfrm>
    </dsp:sp>
    <dsp:sp modelId="{0291EEFC-F754-4919-BDA7-C4F3F41D7307}">
      <dsp:nvSpPr>
        <dsp:cNvPr id="0" name=""/>
        <dsp:cNvSpPr/>
      </dsp:nvSpPr>
      <dsp:spPr>
        <a:xfrm rot="20308037">
          <a:off x="5176796" y="2785354"/>
          <a:ext cx="2437864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2437864" y="4631"/>
              </a:lnTo>
            </a:path>
          </a:pathLst>
        </a:custGeom>
        <a:noFill/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334781" y="2729039"/>
        <a:ext cx="121893" cy="121893"/>
      </dsp:txXfrm>
    </dsp:sp>
    <dsp:sp modelId="{EC171569-5BB1-4DAF-8EA4-D9F159EE1771}">
      <dsp:nvSpPr>
        <dsp:cNvPr id="0" name=""/>
        <dsp:cNvSpPr/>
      </dsp:nvSpPr>
      <dsp:spPr>
        <a:xfrm>
          <a:off x="7529589" y="2184648"/>
          <a:ext cx="631798" cy="31589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dirty="0" smtClean="0"/>
            <a:t>BSD4</a:t>
          </a:r>
          <a:endParaRPr lang="en-US" sz="1000" kern="1200" dirty="0"/>
        </a:p>
      </dsp:txBody>
      <dsp:txXfrm>
        <a:off x="7538841" y="2193900"/>
        <a:ext cx="613294" cy="297395"/>
      </dsp:txXfrm>
    </dsp:sp>
    <dsp:sp modelId="{E190E476-82BE-4CCE-8C45-F2CB752AB39A}">
      <dsp:nvSpPr>
        <dsp:cNvPr id="0" name=""/>
        <dsp:cNvSpPr/>
      </dsp:nvSpPr>
      <dsp:spPr>
        <a:xfrm rot="20808572">
          <a:off x="5231142" y="2966996"/>
          <a:ext cx="2329172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2329172" y="4631"/>
              </a:lnTo>
            </a:path>
          </a:pathLst>
        </a:custGeom>
        <a:noFill/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337499" y="2913399"/>
        <a:ext cx="116458" cy="116458"/>
      </dsp:txXfrm>
    </dsp:sp>
    <dsp:sp modelId="{8B5B2FB6-CC86-49C2-A076-C4A1C7958E62}">
      <dsp:nvSpPr>
        <dsp:cNvPr id="0" name=""/>
        <dsp:cNvSpPr/>
      </dsp:nvSpPr>
      <dsp:spPr>
        <a:xfrm>
          <a:off x="7529589" y="2547933"/>
          <a:ext cx="631798" cy="31589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smtClean="0"/>
            <a:t>BSD3</a:t>
          </a:r>
          <a:endParaRPr lang="en-US" sz="1000" kern="1200"/>
        </a:p>
      </dsp:txBody>
      <dsp:txXfrm>
        <a:off x="7538841" y="2557185"/>
        <a:ext cx="613294" cy="297395"/>
      </dsp:txXfrm>
    </dsp:sp>
    <dsp:sp modelId="{AD2502B7-7386-4E16-8473-36114DF2F442}">
      <dsp:nvSpPr>
        <dsp:cNvPr id="0" name=""/>
        <dsp:cNvSpPr/>
      </dsp:nvSpPr>
      <dsp:spPr>
        <a:xfrm rot="21345473">
          <a:off x="5258752" y="3148638"/>
          <a:ext cx="2273950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2273950" y="4631"/>
              </a:lnTo>
            </a:path>
          </a:pathLst>
        </a:custGeom>
        <a:noFill/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338879" y="3096421"/>
        <a:ext cx="113697" cy="113697"/>
      </dsp:txXfrm>
    </dsp:sp>
    <dsp:sp modelId="{2DA2442F-372C-4594-B68A-16E523E905B5}">
      <dsp:nvSpPr>
        <dsp:cNvPr id="0" name=""/>
        <dsp:cNvSpPr/>
      </dsp:nvSpPr>
      <dsp:spPr>
        <a:xfrm>
          <a:off x="7529589" y="2911217"/>
          <a:ext cx="631798" cy="31589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smtClean="0"/>
            <a:t>LGPL3_Plus</a:t>
          </a:r>
          <a:endParaRPr lang="en-US" sz="1000" kern="1200"/>
        </a:p>
      </dsp:txBody>
      <dsp:txXfrm>
        <a:off x="7538841" y="2920469"/>
        <a:ext cx="613294" cy="297395"/>
      </dsp:txXfrm>
    </dsp:sp>
    <dsp:sp modelId="{23687DB5-967A-4C24-988E-28ED3DFB7D54}">
      <dsp:nvSpPr>
        <dsp:cNvPr id="0" name=""/>
        <dsp:cNvSpPr/>
      </dsp:nvSpPr>
      <dsp:spPr>
        <a:xfrm rot="295001">
          <a:off x="5257680" y="3330280"/>
          <a:ext cx="2276096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2276096" y="4631"/>
              </a:lnTo>
            </a:path>
          </a:pathLst>
        </a:custGeom>
        <a:noFill/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338826" y="3278010"/>
        <a:ext cx="113804" cy="113804"/>
      </dsp:txXfrm>
    </dsp:sp>
    <dsp:sp modelId="{81C04E8F-C7F7-434A-89C8-35E99A2B58AE}">
      <dsp:nvSpPr>
        <dsp:cNvPr id="0" name=""/>
        <dsp:cNvSpPr/>
      </dsp:nvSpPr>
      <dsp:spPr>
        <a:xfrm>
          <a:off x="7529589" y="3274501"/>
          <a:ext cx="631798" cy="31589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smtClean="0"/>
            <a:t>LGPL2_1</a:t>
          </a:r>
          <a:endParaRPr lang="en-US" sz="1000" kern="1200"/>
        </a:p>
      </dsp:txBody>
      <dsp:txXfrm>
        <a:off x="7538841" y="3283753"/>
        <a:ext cx="613294" cy="297395"/>
      </dsp:txXfrm>
    </dsp:sp>
    <dsp:sp modelId="{7778FBF4-EF9D-4BA4-8FD2-1F7E0B416FF7}">
      <dsp:nvSpPr>
        <dsp:cNvPr id="0" name=""/>
        <dsp:cNvSpPr/>
      </dsp:nvSpPr>
      <dsp:spPr>
        <a:xfrm rot="829938">
          <a:off x="5228003" y="3511922"/>
          <a:ext cx="2335450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2335450" y="4631"/>
              </a:lnTo>
            </a:path>
          </a:pathLst>
        </a:custGeom>
        <a:noFill/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337342" y="3458168"/>
        <a:ext cx="116772" cy="116772"/>
      </dsp:txXfrm>
    </dsp:sp>
    <dsp:sp modelId="{7F3A5A6A-A3CD-4402-95CD-53D40A0D1303}">
      <dsp:nvSpPr>
        <dsp:cNvPr id="0" name=""/>
        <dsp:cNvSpPr/>
      </dsp:nvSpPr>
      <dsp:spPr>
        <a:xfrm>
          <a:off x="7529589" y="3637785"/>
          <a:ext cx="631798" cy="31589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smtClean="0"/>
            <a:t>CDDL</a:t>
          </a:r>
          <a:endParaRPr lang="en-US" sz="1000" kern="1200"/>
        </a:p>
      </dsp:txBody>
      <dsp:txXfrm>
        <a:off x="7538841" y="3647037"/>
        <a:ext cx="613294" cy="297395"/>
      </dsp:txXfrm>
    </dsp:sp>
    <dsp:sp modelId="{C5A5023F-7833-46ED-AFFC-227EC22EF648}">
      <dsp:nvSpPr>
        <dsp:cNvPr id="0" name=""/>
        <dsp:cNvSpPr/>
      </dsp:nvSpPr>
      <dsp:spPr>
        <a:xfrm rot="1327067">
          <a:off x="5171801" y="3693565"/>
          <a:ext cx="2447854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2447854" y="4631"/>
              </a:lnTo>
            </a:path>
          </a:pathLst>
        </a:custGeom>
        <a:noFill/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334532" y="3637000"/>
        <a:ext cx="122392" cy="122392"/>
      </dsp:txXfrm>
    </dsp:sp>
    <dsp:sp modelId="{81A875CB-0314-4F99-86BD-2FCD3453A178}">
      <dsp:nvSpPr>
        <dsp:cNvPr id="0" name=""/>
        <dsp:cNvSpPr/>
      </dsp:nvSpPr>
      <dsp:spPr>
        <a:xfrm>
          <a:off x="7529589" y="4001070"/>
          <a:ext cx="631798" cy="31589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smtClean="0"/>
            <a:t>EUPL1_1</a:t>
          </a:r>
          <a:endParaRPr lang="en-US" sz="1000" kern="1200"/>
        </a:p>
      </dsp:txBody>
      <dsp:txXfrm>
        <a:off x="7538841" y="4010322"/>
        <a:ext cx="613294" cy="297395"/>
      </dsp:txXfrm>
    </dsp:sp>
    <dsp:sp modelId="{862D6BD1-93AD-422E-B92B-3A208E26F17D}">
      <dsp:nvSpPr>
        <dsp:cNvPr id="0" name=""/>
        <dsp:cNvSpPr/>
      </dsp:nvSpPr>
      <dsp:spPr>
        <a:xfrm rot="2944486">
          <a:off x="1561916" y="4178567"/>
          <a:ext cx="2785301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2785301" y="46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884935" y="4113566"/>
        <a:ext cx="139265" cy="139265"/>
      </dsp:txXfrm>
    </dsp:sp>
    <dsp:sp modelId="{2BC622E3-2934-475A-AA9C-21FA8CB4335B}">
      <dsp:nvSpPr>
        <dsp:cNvPr id="0" name=""/>
        <dsp:cNvSpPr/>
      </dsp:nvSpPr>
      <dsp:spPr>
        <a:xfrm>
          <a:off x="3866856" y="4825117"/>
          <a:ext cx="1475692" cy="820640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Cluster</a:t>
          </a:r>
          <a:r>
            <a:rPr lang="en-US" sz="800" kern="1200" dirty="0" smtClean="0"/>
            <a:t> 3</a:t>
          </a:r>
          <a:endParaRPr lang="en-US" sz="800" kern="1200" dirty="0"/>
        </a:p>
      </dsp:txBody>
      <dsp:txXfrm>
        <a:off x="3890892" y="4849153"/>
        <a:ext cx="1427620" cy="772568"/>
      </dsp:txXfrm>
    </dsp:sp>
    <dsp:sp modelId="{BACD8A93-8440-42D1-979A-9D211C4B247E}">
      <dsp:nvSpPr>
        <dsp:cNvPr id="0" name=""/>
        <dsp:cNvSpPr/>
      </dsp:nvSpPr>
      <dsp:spPr>
        <a:xfrm rot="21029621">
          <a:off x="5311782" y="4860790"/>
          <a:ext cx="4480781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4480781" y="4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440153" y="4753403"/>
        <a:ext cx="224039" cy="224039"/>
      </dsp:txXfrm>
    </dsp:sp>
    <dsp:sp modelId="{3458BAE4-54E6-4062-B5B9-9E74CCD8CB8B}">
      <dsp:nvSpPr>
        <dsp:cNvPr id="0" name=""/>
        <dsp:cNvSpPr/>
      </dsp:nvSpPr>
      <dsp:spPr>
        <a:xfrm>
          <a:off x="9761796" y="4337458"/>
          <a:ext cx="631798" cy="315899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kern="1200" dirty="0" smtClean="0"/>
            <a:t>ASL1</a:t>
          </a:r>
          <a:endParaRPr lang="en-US" sz="1200" kern="1200" dirty="0"/>
        </a:p>
      </dsp:txBody>
      <dsp:txXfrm>
        <a:off x="9771048" y="4346710"/>
        <a:ext cx="613294" cy="297395"/>
      </dsp:txXfrm>
    </dsp:sp>
    <dsp:sp modelId="{434C55BD-692D-49D0-9C3C-56FFAE34A7B0}">
      <dsp:nvSpPr>
        <dsp:cNvPr id="0" name=""/>
        <dsp:cNvSpPr/>
      </dsp:nvSpPr>
      <dsp:spPr>
        <a:xfrm rot="21307636">
          <a:off x="5334533" y="5042433"/>
          <a:ext cx="4435278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4435278" y="4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441290" y="4936182"/>
        <a:ext cx="221763" cy="221763"/>
      </dsp:txXfrm>
    </dsp:sp>
    <dsp:sp modelId="{65EA236A-55CF-42A7-BD99-C6F3381B10A0}">
      <dsp:nvSpPr>
        <dsp:cNvPr id="0" name=""/>
        <dsp:cNvSpPr/>
      </dsp:nvSpPr>
      <dsp:spPr>
        <a:xfrm>
          <a:off x="9761796" y="4700742"/>
          <a:ext cx="631798" cy="315899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kern="1200" smtClean="0"/>
            <a:t>ASL2</a:t>
          </a:r>
          <a:endParaRPr lang="en-US" sz="1200" kern="1200"/>
        </a:p>
      </dsp:txBody>
      <dsp:txXfrm>
        <a:off x="9771048" y="4709994"/>
        <a:ext cx="613294" cy="297395"/>
      </dsp:txXfrm>
    </dsp:sp>
    <dsp:sp modelId="{6510579B-8B53-4DDC-9E1A-4CA083809324}">
      <dsp:nvSpPr>
        <dsp:cNvPr id="0" name=""/>
        <dsp:cNvSpPr/>
      </dsp:nvSpPr>
      <dsp:spPr>
        <a:xfrm rot="21589529">
          <a:off x="5342538" y="5224075"/>
          <a:ext cx="4419268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4419268" y="4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441690" y="5118225"/>
        <a:ext cx="220963" cy="220963"/>
      </dsp:txXfrm>
    </dsp:sp>
    <dsp:sp modelId="{4251BFF7-A9EF-414E-B903-C2348D73D812}">
      <dsp:nvSpPr>
        <dsp:cNvPr id="0" name=""/>
        <dsp:cNvSpPr/>
      </dsp:nvSpPr>
      <dsp:spPr>
        <a:xfrm>
          <a:off x="9761796" y="5064027"/>
          <a:ext cx="631798" cy="315899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kern="1200" smtClean="0"/>
            <a:t>MPL1_1</a:t>
          </a:r>
          <a:endParaRPr lang="en-US" sz="1200" kern="1200"/>
        </a:p>
      </dsp:txBody>
      <dsp:txXfrm>
        <a:off x="9771048" y="5073279"/>
        <a:ext cx="613294" cy="297395"/>
      </dsp:txXfrm>
    </dsp:sp>
    <dsp:sp modelId="{2A1ED50A-F479-42EA-A554-8AA356F0FE85}">
      <dsp:nvSpPr>
        <dsp:cNvPr id="0" name=""/>
        <dsp:cNvSpPr/>
      </dsp:nvSpPr>
      <dsp:spPr>
        <a:xfrm rot="271563">
          <a:off x="5335636" y="5405717"/>
          <a:ext cx="4433072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4433072" y="4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441345" y="5299522"/>
        <a:ext cx="221653" cy="221653"/>
      </dsp:txXfrm>
    </dsp:sp>
    <dsp:sp modelId="{3BF00233-60B0-497E-903A-4A549679B8C2}">
      <dsp:nvSpPr>
        <dsp:cNvPr id="0" name=""/>
        <dsp:cNvSpPr/>
      </dsp:nvSpPr>
      <dsp:spPr>
        <a:xfrm>
          <a:off x="9761796" y="5427311"/>
          <a:ext cx="631798" cy="315899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kern="1200" smtClean="0"/>
            <a:t>GPL2</a:t>
          </a:r>
          <a:endParaRPr lang="en-US" sz="1200" kern="1200"/>
        </a:p>
      </dsp:txBody>
      <dsp:txXfrm>
        <a:off x="9771048" y="5436563"/>
        <a:ext cx="613294" cy="297395"/>
      </dsp:txXfrm>
    </dsp:sp>
    <dsp:sp modelId="{D65B5616-CDB2-4EDB-84AD-49F901768878}">
      <dsp:nvSpPr>
        <dsp:cNvPr id="0" name=""/>
        <dsp:cNvSpPr/>
      </dsp:nvSpPr>
      <dsp:spPr>
        <a:xfrm rot="549988">
          <a:off x="5313965" y="5587359"/>
          <a:ext cx="4476413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4476413" y="4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440262" y="5480080"/>
        <a:ext cx="223820" cy="223820"/>
      </dsp:txXfrm>
    </dsp:sp>
    <dsp:sp modelId="{97FCF8B0-6417-4642-8769-F9288D3C5ED1}">
      <dsp:nvSpPr>
        <dsp:cNvPr id="0" name=""/>
        <dsp:cNvSpPr/>
      </dsp:nvSpPr>
      <dsp:spPr>
        <a:xfrm>
          <a:off x="9761796" y="5790595"/>
          <a:ext cx="631798" cy="315899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kern="1200" smtClean="0"/>
            <a:t>GPL2_Plus</a:t>
          </a:r>
          <a:endParaRPr lang="en-US" sz="1200" kern="1200"/>
        </a:p>
      </dsp:txBody>
      <dsp:txXfrm>
        <a:off x="9771048" y="5799847"/>
        <a:ext cx="613294" cy="297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5BD-DA38-4E2F-91C7-CB9FD69572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8E30-30C6-4F1D-B4BB-4D61434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7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5BD-DA38-4E2F-91C7-CB9FD69572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8E30-30C6-4F1D-B4BB-4D61434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8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5BD-DA38-4E2F-91C7-CB9FD69572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8E30-30C6-4F1D-B4BB-4D61434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5BD-DA38-4E2F-91C7-CB9FD69572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8E30-30C6-4F1D-B4BB-4D61434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6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5BD-DA38-4E2F-91C7-CB9FD69572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8E30-30C6-4F1D-B4BB-4D61434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4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5BD-DA38-4E2F-91C7-CB9FD69572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8E30-30C6-4F1D-B4BB-4D61434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5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5BD-DA38-4E2F-91C7-CB9FD69572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8E30-30C6-4F1D-B4BB-4D61434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0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5BD-DA38-4E2F-91C7-CB9FD69572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8E30-30C6-4F1D-B4BB-4D61434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8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5BD-DA38-4E2F-91C7-CB9FD69572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8E30-30C6-4F1D-B4BB-4D61434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5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5BD-DA38-4E2F-91C7-CB9FD69572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8E30-30C6-4F1D-B4BB-4D61434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8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5BD-DA38-4E2F-91C7-CB9FD69572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8E30-30C6-4F1D-B4BB-4D61434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B5BD-DA38-4E2F-91C7-CB9FD69572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48E30-30C6-4F1D-B4BB-4D61434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nb\AppData\Local\Temp\SNAGHTML7a51ff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01" y="1143001"/>
            <a:ext cx="10720833" cy="441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72924" y="312875"/>
            <a:ext cx="9564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CENATIC_RISKS_PROPOSAL_DecliningComponentsLicenses.xlsx</a:t>
            </a:r>
          </a:p>
        </p:txBody>
      </p:sp>
    </p:spTree>
    <p:extLst>
      <p:ext uri="{BB962C8B-B14F-4D97-AF65-F5344CB8AC3E}">
        <p14:creationId xmlns:p14="http://schemas.microsoft.com/office/powerpoint/2010/main" val="317529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904383" y="57382"/>
            <a:ext cx="4846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Declining Components Licenses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0" y="614628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Input slice (with current distribution states):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DecliningComponentsLicenses</a:t>
            </a:r>
            <a:r>
              <a:rPr lang="en-US" sz="1200" dirty="0"/>
              <a:t>	AGPL3	[ 0.6199538638985003, 0.24009996155324892, 0.11995386389850063, 0.01999231064975008, 0.0 ]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DecliningComponentsLicenses</a:t>
            </a:r>
            <a:r>
              <a:rPr lang="en-US" sz="1200" dirty="0"/>
              <a:t>	MIT	[ 0.4999999999999997, 0.3000768935024993, 0.1399461745482507, 0.059976931949250335, 0.0 ]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DecliningComponentsLicenses</a:t>
            </a:r>
            <a:r>
              <a:rPr lang="en-US" sz="1200" dirty="0"/>
              <a:t>	BSD4	[ 0.6599384851980008, 0.22010765090349851, 0.11995386389850063, 0.0, 0.0 ]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DecliningComponentsLicenses</a:t>
            </a:r>
            <a:r>
              <a:rPr lang="en-US" sz="1200" dirty="0"/>
              <a:t>	BSD3	[ 0.6199538638985005, 0.26009227220299885, 0.11995386389850064, 0.0, 0.0 ]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DecliningComponentsLicenses</a:t>
            </a:r>
            <a:r>
              <a:rPr lang="en-US" sz="1200" dirty="0"/>
              <a:t>	ASL1	[ 0.6999231064975009, 0.22010765090349868, 0.05997693194925018, 0.0, 0.01999231064975007 ]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DecliningComponentsLicenses</a:t>
            </a:r>
            <a:r>
              <a:rPr lang="en-US" sz="1200" dirty="0"/>
              <a:t>	ASL2	[ 0.6599384851980009, 0.20011534025374858, 0.07996924259900026, 0.039984621299500166, 0.01999231064975008 ]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DecliningComponentsLicenses</a:t>
            </a:r>
            <a:r>
              <a:rPr lang="en-US" sz="1200" dirty="0"/>
              <a:t>	Artistic2	[ 0.6599384851980011, 0.2800845828527487, 0.05997693194925012, 0.0, 0.0 ]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DecliningComponentsLicenses</a:t>
            </a:r>
            <a:r>
              <a:rPr lang="en-US" sz="1200" dirty="0"/>
              <a:t>	LGPL2_1	[ 0.5999615532487512, 0.3400615148019985, 0.059976931949250335, 0.0, 0.0 ]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DecliningComponentsLicenses</a:t>
            </a:r>
            <a:r>
              <a:rPr lang="en-US" sz="1200" dirty="0"/>
              <a:t>	LGPL2_1_Plus	[ 0.5399846212995002, 0.38004613610149934, 0.07996924259900029, 0.0, 0.0 ]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DecliningComponentsLicenses</a:t>
            </a:r>
            <a:r>
              <a:rPr lang="en-US" sz="1200" dirty="0"/>
              <a:t>	LGPL3_Plus	[ 0.5399846212995005, 0.3000768935024986, 0.13994617454825067, 0.019992310649750093, 0.0 ]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DecliningComponentsLicenses</a:t>
            </a:r>
            <a:r>
              <a:rPr lang="en-US" sz="1200" dirty="0"/>
              <a:t>	MPL1_1	[ 0.6199538638985006, 0.3000768935024989, 0.07996924259900044, 0.0, 0.0 ]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DecliningComponentsLicenses</a:t>
            </a:r>
            <a:r>
              <a:rPr lang="en-US" sz="1200" dirty="0"/>
              <a:t>	CDDL	[ 0.699923106497501, 0.16013071895424838, 0.11995386389850064, 0.019992310649750083, 0.0 ]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DecliningComponentsLicenses</a:t>
            </a:r>
            <a:r>
              <a:rPr lang="en-US" sz="1200" dirty="0"/>
              <a:t>	CPL_EPL	[ 0.5799692425990014, 0.3000768935024982, 0.07996924259900016, 0.03998462129950009, 0.0 ]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DecliningComponentsLicenses</a:t>
            </a:r>
            <a:r>
              <a:rPr lang="en-US" sz="1200" dirty="0"/>
              <a:t>	EUPL1_1	[ 0.6599384851980007, 0.28008458285274895, 0.03998462129950022, 0.0199923106497501, 0.0 ]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DecliningComponentsLicenses</a:t>
            </a:r>
            <a:r>
              <a:rPr lang="en-US" sz="1200" dirty="0"/>
              <a:t>	GPL2	[ 0.5199923106497495, 0.3000768935024995, 0.17993079584775112, 0.0, 0.0 ]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DecliningComponentsLicenses</a:t>
            </a:r>
            <a:r>
              <a:rPr lang="en-US" sz="1200" dirty="0"/>
              <a:t>	GPL2_Plus	[ 0.6599384851980009, 0.20011534025374855, 0.059976931949250176, 0.059976931949250176, 0.019992310649750083 ]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DecliningComponentsLicenses</a:t>
            </a:r>
            <a:r>
              <a:rPr lang="en-US" sz="1200" dirty="0"/>
              <a:t>	GPL3	[ 0.5199923106497498, 0.3200692041522493, 0.13994617454825076, 0.019992310649750048, 0.0 ]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CenaticRisk</a:t>
            </a:r>
            <a:r>
              <a:rPr lang="en-US" sz="1200" dirty="0"/>
              <a:t>	Contextual	[ 0.5, 0.5 ]</a:t>
            </a:r>
          </a:p>
          <a:p>
            <a:endParaRPr lang="en-US" sz="1200" dirty="0"/>
          </a:p>
          <a:p>
            <a:r>
              <a:rPr lang="en-US" sz="1200" dirty="0"/>
              <a:t>Expected output: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CenaticRisk</a:t>
            </a:r>
            <a:r>
              <a:rPr lang="en-US" sz="1200" dirty="0"/>
              <a:t>	</a:t>
            </a:r>
            <a:r>
              <a:rPr lang="en-US" sz="1200" dirty="0" err="1"/>
              <a:t>Declining_components_licenses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CenaticRisk</a:t>
            </a:r>
            <a:r>
              <a:rPr lang="en-US" sz="1200" dirty="0"/>
              <a:t>	Cluster1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CenaticRisk</a:t>
            </a:r>
            <a:r>
              <a:rPr lang="en-US" sz="1200" dirty="0"/>
              <a:t>	Cluster2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CenaticRisk</a:t>
            </a:r>
            <a:r>
              <a:rPr lang="en-US" sz="1200" dirty="0"/>
              <a:t>	Cluster3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FF0000"/>
                </a:solidFill>
              </a:rPr>
              <a:t>Analysis output:</a:t>
            </a:r>
          </a:p>
          <a:p>
            <a:r>
              <a:rPr lang="en-US" sz="1200" dirty="0"/>
              <a:t>	</a:t>
            </a:r>
            <a:r>
              <a:rPr lang="en-US" sz="1200" b="1" dirty="0" err="1">
                <a:solidFill>
                  <a:srgbClr val="FF0000"/>
                </a:solidFill>
              </a:rPr>
              <a:t>CenaticRisk</a:t>
            </a:r>
            <a:r>
              <a:rPr lang="en-US" sz="1200" b="1" dirty="0">
                <a:solidFill>
                  <a:srgbClr val="FF0000"/>
                </a:solidFill>
              </a:rPr>
              <a:t>	</a:t>
            </a:r>
            <a:r>
              <a:rPr lang="en-US" sz="1200" b="1" dirty="0" err="1">
                <a:solidFill>
                  <a:srgbClr val="FF0000"/>
                </a:solidFill>
              </a:rPr>
              <a:t>Declining_components_licenses</a:t>
            </a:r>
            <a:r>
              <a:rPr lang="en-US" sz="1200" b="1" dirty="0">
                <a:solidFill>
                  <a:srgbClr val="FF0000"/>
                </a:solidFill>
              </a:rPr>
              <a:t>	[ 0.3185632560170226, 0.1598142157137952, 0.5216225282691822, 0.0 ]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CenaticRisk</a:t>
            </a:r>
            <a:r>
              <a:rPr lang="en-US" sz="1200" dirty="0"/>
              <a:t>	Cluster1	[ 0.5, 0.5, 0.0, 0.0 ]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CenaticRisk</a:t>
            </a:r>
            <a:r>
              <a:rPr lang="en-US" sz="1200" dirty="0"/>
              <a:t>	Cluster2	[ 0.5, 0.5, 0.0, 0.0 ]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CenaticRisk</a:t>
            </a:r>
            <a:r>
              <a:rPr lang="en-US" sz="1200" dirty="0"/>
              <a:t>	Cluster3	[ 0.5, 0.5, 0.0, 0.0 ]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3018" y="2931458"/>
            <a:ext cx="4329952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Batch mode test results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dirty="0" smtClean="0"/>
              <a:t>Process of Layer II &amp; III networks</a:t>
            </a:r>
          </a:p>
          <a:p>
            <a:endParaRPr lang="en-US" sz="2000" dirty="0"/>
          </a:p>
          <a:p>
            <a:r>
              <a:rPr lang="en-US" sz="2000" dirty="0" smtClean="0"/>
              <a:t>Calculated risk probabilities are:</a:t>
            </a:r>
          </a:p>
          <a:p>
            <a:r>
              <a:rPr lang="en-US" sz="2000" dirty="0" smtClean="0"/>
              <a:t>32% probability of low risk (&lt;28%)</a:t>
            </a:r>
          </a:p>
          <a:p>
            <a:r>
              <a:rPr lang="en-US" sz="2000" dirty="0" smtClean="0"/>
              <a:t>16% </a:t>
            </a:r>
            <a:r>
              <a:rPr lang="en-US" sz="2000" dirty="0" smtClean="0"/>
              <a:t>probability of medium risk (&lt;45%)</a:t>
            </a:r>
          </a:p>
          <a:p>
            <a:r>
              <a:rPr lang="en-US" sz="2000" dirty="0" smtClean="0"/>
              <a:t>52% probability of high risk (&lt;85%)</a:t>
            </a:r>
          </a:p>
          <a:p>
            <a:r>
              <a:rPr lang="en-US" sz="2000" dirty="0" smtClean="0"/>
              <a:t>0% probability of very high risk (&gt;85%)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851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5995" y="59760"/>
            <a:ext cx="8051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An Example Based on Declining Components Licenses</a:t>
            </a:r>
            <a:endParaRPr lang="en-US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95082"/>
            <a:ext cx="10515600" cy="5181881"/>
          </a:xfrm>
        </p:spPr>
        <p:txBody>
          <a:bodyPr>
            <a:normAutofit/>
          </a:bodyPr>
          <a:lstStyle/>
          <a:p>
            <a:r>
              <a:rPr lang="en-US" dirty="0" smtClean="0"/>
              <a:t>Bayesian networks needed to be simplified</a:t>
            </a:r>
          </a:p>
          <a:p>
            <a:r>
              <a:rPr lang="en-US" dirty="0" err="1" smtClean="0"/>
              <a:t>Cenatic</a:t>
            </a:r>
            <a:r>
              <a:rPr lang="en-US" dirty="0" smtClean="0"/>
              <a:t> data was made to fit the 3 layers methodology: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Layer I – data elements (measurements, the data on the Excel files)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Layer II – risk indicators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Layer III – risks and contextual indicators</a:t>
            </a:r>
          </a:p>
          <a:p>
            <a:r>
              <a:rPr lang="en-US" dirty="0" smtClean="0"/>
              <a:t>The following steps were performed: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plit all licenses into 3 groups of statistically related licenses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ggregate each group into an intermediate value, akin to risk indicator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</a:t>
            </a:r>
            <a:r>
              <a:rPr lang="en-US" dirty="0" smtClean="0"/>
              <a:t>ink the 3 intermediate values with the ultimate Declining Components Licenses risk</a:t>
            </a:r>
          </a:p>
          <a:p>
            <a:r>
              <a:rPr lang="en-US" dirty="0" smtClean="0"/>
              <a:t>Final model has Layer II and III networks</a:t>
            </a:r>
          </a:p>
        </p:txBody>
      </p:sp>
    </p:spTree>
    <p:extLst>
      <p:ext uri="{BB962C8B-B14F-4D97-AF65-F5344CB8AC3E}">
        <p14:creationId xmlns:p14="http://schemas.microsoft.com/office/powerpoint/2010/main" val="5528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5995" y="59760"/>
            <a:ext cx="8051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An Example Based on Declining Components Licenses</a:t>
            </a:r>
            <a:endParaRPr lang="en-US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95082"/>
            <a:ext cx="10515600" cy="51818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Input and output levels to/from the model</a:t>
            </a:r>
            <a:r>
              <a:rPr lang="en-US" dirty="0"/>
              <a:t> </a:t>
            </a:r>
            <a:r>
              <a:rPr lang="en-US" dirty="0" smtClean="0"/>
              <a:t>were determined during the creation of the Bayesian network</a:t>
            </a:r>
          </a:p>
          <a:p>
            <a:r>
              <a:rPr lang="en-US" dirty="0" smtClean="0"/>
              <a:t>Input is one of 5 levels of component licenses: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0 components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1 to 2 </a:t>
            </a:r>
            <a:r>
              <a:rPr lang="en-US" dirty="0"/>
              <a:t>components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3 to 9 </a:t>
            </a:r>
            <a:r>
              <a:rPr lang="en-US" dirty="0"/>
              <a:t>components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10 to 19 </a:t>
            </a:r>
            <a:r>
              <a:rPr lang="en-US" dirty="0"/>
              <a:t>components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20 and more </a:t>
            </a:r>
            <a:r>
              <a:rPr lang="en-US" dirty="0"/>
              <a:t>components</a:t>
            </a:r>
            <a:endParaRPr lang="en-US" dirty="0" smtClean="0"/>
          </a:p>
          <a:p>
            <a:r>
              <a:rPr lang="en-US" dirty="0" smtClean="0"/>
              <a:t>Output is risk distribution over 4 levels: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Below 28%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28% to 44%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45% to 85%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Above 85%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7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4077" y="166121"/>
            <a:ext cx="4542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Review Questions for </a:t>
            </a:r>
            <a:r>
              <a:rPr lang="en-US" sz="2800" b="1" dirty="0" err="1" smtClean="0">
                <a:solidFill>
                  <a:srgbClr val="FF0000"/>
                </a:solidFill>
              </a:rPr>
              <a:t>Cenatic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95082"/>
            <a:ext cx="10515600" cy="51818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Fitting </a:t>
            </a:r>
            <a:r>
              <a:rPr lang="en-US" dirty="0" err="1" smtClean="0"/>
              <a:t>Cenatic</a:t>
            </a:r>
            <a:r>
              <a:rPr lang="en-US" dirty="0" smtClean="0"/>
              <a:t> data into the 3 layers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Simplifying the model by splitting the licenses to 3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Input/output levels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Contextual indicator – are there any?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9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554" y="860610"/>
            <a:ext cx="7522140" cy="50183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8259" y="860610"/>
            <a:ext cx="392654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Step1</a:t>
            </a:r>
          </a:p>
          <a:p>
            <a:endParaRPr lang="en-US" sz="2000" b="1" dirty="0"/>
          </a:p>
          <a:p>
            <a:r>
              <a:rPr lang="en-US" sz="2000" dirty="0" smtClean="0"/>
              <a:t>To simplify Bayesian network, performed cluster analysis on all licenses usage to identify 3 clusters: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red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B050"/>
                </a:solidFill>
              </a:rPr>
              <a:t>green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04383" y="57382"/>
            <a:ext cx="4846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Declining Components Licenses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2063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92901" y="4778139"/>
            <a:ext cx="2569029" cy="2027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92902" y="2792981"/>
            <a:ext cx="2569029" cy="22092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92901" y="562278"/>
            <a:ext cx="2569029" cy="2209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5964" y="553934"/>
            <a:ext cx="677092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Term          </a:t>
            </a:r>
            <a:r>
              <a:rPr lang="en-US" sz="1600" dirty="0" err="1">
                <a:latin typeface="Courier New" panose="02070309020205020404" pitchFamily="49" charset="0"/>
              </a:rPr>
              <a:t>Coef</a:t>
            </a:r>
            <a:r>
              <a:rPr lang="en-US" sz="1600" dirty="0">
                <a:latin typeface="Courier New" panose="02070309020205020404" pitchFamily="49" charset="0"/>
              </a:rPr>
              <a:t>  SE </a:t>
            </a:r>
            <a:r>
              <a:rPr lang="en-US" sz="1600" dirty="0" err="1">
                <a:latin typeface="Courier New" panose="02070309020205020404" pitchFamily="49" charset="0"/>
              </a:rPr>
              <a:t>Coef</a:t>
            </a:r>
            <a:r>
              <a:rPr lang="en-US" sz="1600" dirty="0">
                <a:latin typeface="Courier New" panose="02070309020205020404" pitchFamily="49" charset="0"/>
              </a:rPr>
              <a:t>  T-Value  P-Value   VIF</a:t>
            </a:r>
          </a:p>
          <a:p>
            <a:r>
              <a:rPr lang="fr-FR" sz="1600" dirty="0">
                <a:latin typeface="Courier New" panose="02070309020205020404" pitchFamily="49" charset="0"/>
              </a:rPr>
              <a:t>Constant    0.5624   0.0498    11.30    0.000</a:t>
            </a:r>
          </a:p>
          <a:p>
            <a:r>
              <a:rPr lang="de-DE" sz="1600" dirty="0">
                <a:latin typeface="Courier New" panose="02070309020205020404" pitchFamily="49" charset="0"/>
              </a:rPr>
              <a:t>MIT        -0.0423   0.0132    -3.21    0.003  1.86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CPL/EPL     0.0260   0.0177     1.46    0.150  1.95</a:t>
            </a:r>
          </a:p>
          <a:p>
            <a:r>
              <a:rPr lang="it-IT" sz="1600" dirty="0">
                <a:latin typeface="Courier New" panose="02070309020205020404" pitchFamily="49" charset="0"/>
              </a:rPr>
              <a:t>Artistic2  -0.0361   0.0308    -1.17    0.247  1.17</a:t>
            </a:r>
          </a:p>
          <a:p>
            <a:r>
              <a:rPr lang="da-DK" sz="1600" dirty="0">
                <a:latin typeface="Courier New" panose="02070309020205020404" pitchFamily="49" charset="0"/>
              </a:rPr>
              <a:t>AGPL3       0.0304   0.0141     2.16    0.037  1.03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LGPL2.1+    0.0045   0.0294     0.15    0.880  1.26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GPL3        0.0374   0.0140     2.68    0.010  1.22</a:t>
            </a:r>
          </a:p>
        </p:txBody>
      </p:sp>
      <p:sp>
        <p:nvSpPr>
          <p:cNvPr id="8" name="Rectangle 7"/>
          <p:cNvSpPr/>
          <p:nvPr/>
        </p:nvSpPr>
        <p:spPr>
          <a:xfrm>
            <a:off x="4685963" y="2835799"/>
            <a:ext cx="677092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Term         </a:t>
            </a:r>
            <a:r>
              <a:rPr lang="en-US" sz="1600" dirty="0" err="1">
                <a:latin typeface="Courier New" panose="02070309020205020404" pitchFamily="49" charset="0"/>
              </a:rPr>
              <a:t>Coef</a:t>
            </a:r>
            <a:r>
              <a:rPr lang="en-US" sz="1600" dirty="0">
                <a:latin typeface="Courier New" panose="02070309020205020404" pitchFamily="49" charset="0"/>
              </a:rPr>
              <a:t>  SE </a:t>
            </a:r>
            <a:r>
              <a:rPr lang="en-US" sz="1600" dirty="0" err="1">
                <a:latin typeface="Courier New" panose="02070309020205020404" pitchFamily="49" charset="0"/>
              </a:rPr>
              <a:t>Coef</a:t>
            </a:r>
            <a:r>
              <a:rPr lang="en-US" sz="1600" dirty="0">
                <a:latin typeface="Courier New" panose="02070309020205020404" pitchFamily="49" charset="0"/>
              </a:rPr>
              <a:t>  T-Value  P-Value   VIF</a:t>
            </a:r>
          </a:p>
          <a:p>
            <a:r>
              <a:rPr lang="fr-FR" sz="1600" dirty="0">
                <a:latin typeface="Courier New" panose="02070309020205020404" pitchFamily="49" charset="0"/>
              </a:rPr>
              <a:t>Constant   0.6144   0.0504    12.19    0.000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BSD4      -0.0875   0.0350    -2.50    0.016  1.27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BSD3      -0.0607   0.0374    -1.63    0.111  2.10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LGPL3+     0.0539   0.0269     2.01    0.051  1.94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LGPL2.1    0.0921   0.0402     2.29    0.027  1.14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CDDL      -0.0327   0.0145    -2.26    0.029  1.13</a:t>
            </a:r>
          </a:p>
          <a:p>
            <a:r>
              <a:rPr lang="fr-FR" sz="1600" dirty="0">
                <a:latin typeface="Courier New" panose="02070309020205020404" pitchFamily="49" charset="0"/>
              </a:rPr>
              <a:t>EUPL1.1   -0.0059   0.0155    -0.38    0.708  1.07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40819" y="4959457"/>
            <a:ext cx="691606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Term          </a:t>
            </a:r>
            <a:r>
              <a:rPr lang="en-US" sz="1600" dirty="0" err="1">
                <a:latin typeface="Courier New" panose="02070309020205020404" pitchFamily="49" charset="0"/>
              </a:rPr>
              <a:t>Coef</a:t>
            </a:r>
            <a:r>
              <a:rPr lang="en-US" sz="1600" dirty="0">
                <a:latin typeface="Courier New" panose="02070309020205020404" pitchFamily="49" charset="0"/>
              </a:rPr>
              <a:t>  SE </a:t>
            </a:r>
            <a:r>
              <a:rPr lang="en-US" sz="1600" dirty="0" err="1">
                <a:latin typeface="Courier New" panose="02070309020205020404" pitchFamily="49" charset="0"/>
              </a:rPr>
              <a:t>Coef</a:t>
            </a:r>
            <a:r>
              <a:rPr lang="en-US" sz="1600" dirty="0">
                <a:latin typeface="Courier New" panose="02070309020205020404" pitchFamily="49" charset="0"/>
              </a:rPr>
              <a:t>  T-Value  P-Value   VIF</a:t>
            </a:r>
          </a:p>
          <a:p>
            <a:r>
              <a:rPr lang="fr-FR" sz="1600" dirty="0">
                <a:latin typeface="Courier New" panose="02070309020205020404" pitchFamily="49" charset="0"/>
              </a:rPr>
              <a:t>Constant    0.6179   0.0430    14.38    0.000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ASL1      -0.02030  0.00714    -2.84    0.007  1.01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ASL2      -0.03173  0.00842    -3.77    0.000  1.04</a:t>
            </a:r>
          </a:p>
          <a:p>
            <a:r>
              <a:rPr lang="es-ES" sz="1600" dirty="0">
                <a:latin typeface="Courier New" panose="02070309020205020404" pitchFamily="49" charset="0"/>
              </a:rPr>
              <a:t>MPL1.1     -0.0072   0.0202    -0.35    0.725  1.07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GPL2        0.0146   0.0210     0.69    0.491  1.44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GPL2+      0.01839  0.00891     2.06    0.045  1.46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8259" y="995080"/>
            <a:ext cx="392654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Step2</a:t>
            </a:r>
          </a:p>
          <a:p>
            <a:endParaRPr lang="en-US" sz="2000" b="1" dirty="0"/>
          </a:p>
          <a:p>
            <a:r>
              <a:rPr lang="en-US" sz="2000" dirty="0" smtClean="0"/>
              <a:t>Within each cluster, calculate individual license’s coefficient value: its relative “contribution” to the overall risk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04383" y="57382"/>
            <a:ext cx="4846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Declining Components Licenses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1416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904383" y="57382"/>
            <a:ext cx="4846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Declining Components Licenses</a:t>
            </a:r>
            <a:endParaRPr lang="en-US" sz="2800" b="1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20819669"/>
              </p:ext>
            </p:extLst>
          </p:nvPr>
        </p:nvGraphicFramePr>
        <p:xfrm>
          <a:off x="0" y="580602"/>
          <a:ext cx="12192000" cy="61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15400" y="2660740"/>
            <a:ext cx="3119718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Step3</a:t>
            </a:r>
          </a:p>
          <a:p>
            <a:endParaRPr lang="en-US" sz="2000" b="1" dirty="0"/>
          </a:p>
          <a:p>
            <a:r>
              <a:rPr lang="en-US" sz="2000" dirty="0" smtClean="0"/>
              <a:t>For each cluster, calculate “cluster intermediate risk value” based on its number of licenses and their respected coefficient values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8259" y="209782"/>
            <a:ext cx="311971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Step4</a:t>
            </a:r>
          </a:p>
          <a:p>
            <a:endParaRPr lang="en-US" sz="2000" b="1" dirty="0"/>
          </a:p>
          <a:p>
            <a:r>
              <a:rPr lang="en-US" sz="2000" dirty="0" smtClean="0"/>
              <a:t>Tie everything together by linking “intermediate” values to Declining Components Licenses risk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8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904383" y="57382"/>
            <a:ext cx="4846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Declining Components Licenses</a:t>
            </a:r>
            <a:endParaRPr lang="en-US" sz="2800" b="1" dirty="0"/>
          </a:p>
        </p:txBody>
      </p:sp>
      <p:pic>
        <p:nvPicPr>
          <p:cNvPr id="2050" name="Picture 2" descr="C:\Users\ronb\AppData\Local\Temp\SNAGHTML7a65448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677434"/>
            <a:ext cx="11389659" cy="618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199" y="5298140"/>
            <a:ext cx="340210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Layer II Bayesian Network</a:t>
            </a:r>
          </a:p>
          <a:p>
            <a:endParaRPr lang="en-US" sz="2000" b="1" dirty="0"/>
          </a:p>
          <a:p>
            <a:r>
              <a:rPr lang="en-US" sz="2000" dirty="0" smtClean="0"/>
              <a:t>Comprised of 3 </a:t>
            </a:r>
            <a:r>
              <a:rPr lang="en-US" sz="2000" dirty="0" err="1" smtClean="0"/>
              <a:t>submodels</a:t>
            </a:r>
            <a:r>
              <a:rPr lang="en-US" sz="2000" dirty="0" smtClean="0"/>
              <a:t>, one per cluster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5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062163"/>
            <a:ext cx="6789737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904383" y="57382"/>
            <a:ext cx="4846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Declining Components Licenses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198" y="4477870"/>
            <a:ext cx="340210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Layer </a:t>
            </a:r>
            <a:r>
              <a:rPr lang="en-US" sz="2000" b="1" dirty="0" smtClean="0"/>
              <a:t>III </a:t>
            </a:r>
            <a:r>
              <a:rPr lang="en-US" sz="2000" b="1" dirty="0"/>
              <a:t>Bayesian Network</a:t>
            </a:r>
          </a:p>
          <a:p>
            <a:endParaRPr lang="en-US" sz="2000" b="1" dirty="0"/>
          </a:p>
          <a:p>
            <a:r>
              <a:rPr lang="en-US" sz="2000" dirty="0" smtClean="0"/>
              <a:t>Risk as affected by all licenses values, as expressed by their respective “intermediate cluster risk”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5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585</Words>
  <Application>Microsoft Office PowerPoint</Application>
  <PresentationFormat>Custom</PresentationFormat>
  <Paragraphs>138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S. Kenett</dc:creator>
  <cp:lastModifiedBy>Ron Ben-Jacob</cp:lastModifiedBy>
  <cp:revision>25</cp:revision>
  <dcterms:created xsi:type="dcterms:W3CDTF">2015-04-16T18:51:32Z</dcterms:created>
  <dcterms:modified xsi:type="dcterms:W3CDTF">2015-04-19T20:27:46Z</dcterms:modified>
</cp:coreProperties>
</file>