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>
        <p:scale>
          <a:sx n="157" d="100"/>
          <a:sy n="157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2" name="Image" descr="SD-PanelTitle-V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" name="Rectangle"/>
            <p:cNvSpPr>
              <a:spLocks/>
            </p:cNvSpPr>
            <p:nvPr/>
          </p:nvSpPr>
          <p:spPr>
            <a:xfrm rot="0">
              <a:off x="1515530" y="1520422"/>
              <a:ext cx="6112935" cy="3818468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14" name="Image" descr="HDRibbonTitle-UniformTrim.png"/>
            <p:cNvPicPr>
              <a:picLocks noChangeAspect="1"/>
            </p:cNvPicPr>
            <p:nvPr/>
          </p:nvPicPr>
          <p:blipFill>
            <a:blip r:embed="rId4" cstate="print"/>
            <a:srcRect l="-2" r="47959"/>
            <a:stretch>
              <a:fillRect/>
            </a:stretch>
          </p:blipFill>
          <p:spPr>
            <a:xfrm rot="5400000">
              <a:off x="3739196" y="525780"/>
              <a:ext cx="1664208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5" name="Image" descr="HDRibbonTitle-UniformTrim.png"/>
            <p:cNvPicPr>
              <a:picLocks noChangeAspect="1"/>
            </p:cNvPicPr>
            <p:nvPr/>
          </p:nvPicPr>
          <p:blipFill>
            <a:blip r:embed="rId5" cstate="print"/>
            <a:srcRect l="-2" r="47959"/>
            <a:stretch>
              <a:fillRect/>
            </a:stretch>
          </p:blipFill>
          <p:spPr>
            <a:xfrm rot="5400000">
              <a:off x="3739196" y="5719572"/>
              <a:ext cx="1664208" cy="6126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7" name="Text box"/>
          <p:cNvSpPr>
            <a:spLocks noGrp="1"/>
          </p:cNvSpPr>
          <p:nvPr>
            <p:ph type="ctrTitle"/>
          </p:nvPr>
        </p:nvSpPr>
        <p:spPr>
          <a:xfrm rot="0">
            <a:off x="1921934" y="1811862"/>
            <a:ext cx="5308866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Click to edit Master title style</a:t>
            </a:r>
            <a:endParaRPr lang="zh-CN" altLang="en-US" sz="48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subTitle" idx="1"/>
          </p:nvPr>
        </p:nvSpPr>
        <p:spPr>
          <a:xfrm rot="0">
            <a:off x="1921934" y="3598327"/>
            <a:ext cx="5308866" cy="1377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0"/>
          </p:nvPr>
        </p:nvSpPr>
        <p:spPr>
          <a:xfrm rot="0">
            <a:off x="6065417" y="5054602"/>
            <a:ext cx="673276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Date/Time</a:t>
            </a: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ftr"/>
          </p:nvPr>
        </p:nvSpPr>
        <p:spPr>
          <a:xfrm rot="0">
            <a:off x="1921934" y="5054602"/>
            <a:ext cx="4064858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1" name="Text box"/>
          <p:cNvSpPr>
            <a:spLocks noGrp="1"/>
          </p:cNvSpPr>
          <p:nvPr>
            <p:ph type="sldNum"/>
          </p:nvPr>
        </p:nvSpPr>
        <p:spPr>
          <a:xfrm rot="0">
            <a:off x="6817316" y="5054602"/>
            <a:ext cx="4134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22" name="Straight line"/>
          <p:cNvSpPr>
            <a:spLocks/>
          </p:cNvSpPr>
          <p:nvPr/>
        </p:nvSpPr>
        <p:spPr>
          <a:xfrm rot="0">
            <a:off x="2019825" y="3471329"/>
            <a:ext cx="5113083" cy="0"/>
          </a:xfrm>
          <a:prstGeom prst="line"/>
          <a:noFill/>
          <a:ln w="15875" cmpd="sng" cap="flat">
            <a:solidFill>
              <a:srgbClr val="B15E28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9918265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8491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7358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blipFill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6" name="Image" descr="SD-PanelContent-V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7" name="Rectangle"/>
            <p:cNvSpPr>
              <a:spLocks/>
            </p:cNvSpPr>
            <p:nvPr/>
          </p:nvSpPr>
          <p:spPr>
            <a:xfrm rot="0">
              <a:off x="553888" y="542807"/>
              <a:ext cx="8039776" cy="5756392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28" name="Image" descr="HDRibbonContent-UniformTrim.png"/>
            <p:cNvPicPr>
              <a:picLocks noChangeAspect="1"/>
            </p:cNvPicPr>
            <p:nvPr/>
          </p:nvPicPr>
          <p:blipFill>
            <a:blip r:embed="rId4" cstate="print"/>
            <a:srcRect l="1" r="14240"/>
            <a:stretch>
              <a:fillRect/>
            </a:stretch>
          </p:blipFill>
          <p:spPr>
            <a:xfrm rot="5400000">
              <a:off x="4221675" y="39689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29" name="Image" descr="HDRibbonContent-UniformTrim.png"/>
            <p:cNvPicPr>
              <a:picLocks noChangeAspect="1"/>
            </p:cNvPicPr>
            <p:nvPr/>
          </p:nvPicPr>
          <p:blipFill>
            <a:blip r:embed="rId5" cstate="print"/>
            <a:srcRect l="1" r="14240"/>
            <a:stretch>
              <a:fillRect/>
            </a:stretch>
          </p:blipFill>
          <p:spPr>
            <a:xfrm rot="5400000">
              <a:off x="4221675" y="6211888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31" name="Straight line"/>
          <p:cNvSpPr>
            <a:spLocks/>
          </p:cNvSpPr>
          <p:nvPr/>
        </p:nvSpPr>
        <p:spPr>
          <a:xfrm rot="0">
            <a:off x="1278466" y="2354670"/>
            <a:ext cx="6595533" cy="0"/>
          </a:xfrm>
          <a:prstGeom prst="line"/>
          <a:noFill/>
          <a:ln w="15875" cmpd="sng" cap="flat">
            <a:solidFill>
              <a:srgbClr val="B15E28"/>
            </a:solidFill>
            <a:prstDash val="solid"/>
            <a:round/>
          </a:ln>
        </p:spPr>
      </p:sp>
      <p:sp>
        <p:nvSpPr>
          <p:cNvPr id="32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3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dt" idx="10"/>
          </p:nvPr>
        </p:nvSpPr>
        <p:spPr>
          <a:xfrm rot="0">
            <a:off x="6356670" y="5960533"/>
            <a:ext cx="11482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r>
              <a:rPr lang="en-US" altLang="zh-CN" sz="1000" b="0" i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Date/Time</a:t>
            </a:r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35" name="Text box"/>
          <p:cNvSpPr>
            <a:spLocks noGrp="1"/>
          </p:cNvSpPr>
          <p:nvPr>
            <p:ph type="ftr"/>
          </p:nvPr>
        </p:nvSpPr>
        <p:spPr>
          <a:xfrm rot="0">
            <a:off x="1176865" y="5960533"/>
            <a:ext cx="510466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sldNum"/>
          </p:nvPr>
        </p:nvSpPr>
        <p:spPr>
          <a:xfrm rot="0">
            <a:off x="7580091" y="5960533"/>
            <a:ext cx="395508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5913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8953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2771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4103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30400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0104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81998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4582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ombination"/>
          <p:cNvGrpSpPr>
            <a:grpSpLocks/>
          </p:cNvGrpSpPr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" name="Image" descr="SD-PanelContent-V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0"/>
              <a:ext cx="9144000" cy="6858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" name="Rectangle"/>
            <p:cNvSpPr>
              <a:spLocks/>
            </p:cNvSpPr>
            <p:nvPr/>
          </p:nvSpPr>
          <p:spPr>
            <a:xfrm rot="0">
              <a:off x="553888" y="542807"/>
              <a:ext cx="8039776" cy="5756392"/>
            </a:xfrm>
            <a:prstGeom prst="rect"/>
            <a:noFill/>
            <a:ln w="15875" cmpd="sng" cap="flat">
              <a:solidFill>
                <a:srgbClr val="B15E28"/>
              </a:solidFill>
              <a:prstDash val="solid"/>
              <a:miter/>
            </a:ln>
            <a:effectLst>
              <a:innerShdw blurRad="25400" dist="12700" dir="13500000">
                <a:srgbClr val="000000">
                  <a:alpha val="44705"/>
                </a:srgbClr>
              </a:innerShdw>
            </a:effectLst>
          </p:spPr>
        </p:sp>
        <p:pic>
          <p:nvPicPr>
            <p:cNvPr id="4" name="Image" descr="HDRibbonContent-UniformTrim.png"/>
            <p:cNvPicPr>
              <a:picLocks noChangeAspect="1"/>
            </p:cNvPicPr>
            <p:nvPr/>
          </p:nvPicPr>
          <p:blipFill>
            <a:blip r:embed="rId3" cstate="print"/>
            <a:srcRect l="1" r="14240"/>
            <a:stretch>
              <a:fillRect/>
            </a:stretch>
          </p:blipFill>
          <p:spPr>
            <a:xfrm rot="5400000">
              <a:off x="4221675" y="39689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" name="Image" descr="HDRibbonContent-UniformTrim.png"/>
            <p:cNvPicPr>
              <a:picLocks noChangeAspect="1"/>
            </p:cNvPicPr>
            <p:nvPr/>
          </p:nvPicPr>
          <p:blipFill>
            <a:blip r:embed="rId4" cstate="print"/>
            <a:srcRect l="1" r="14240"/>
            <a:stretch>
              <a:fillRect/>
            </a:stretch>
          </p:blipFill>
          <p:spPr>
            <a:xfrm rot="5400000">
              <a:off x="4221675" y="6211888"/>
              <a:ext cx="685799" cy="60642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dt" idx="2"/>
          </p:nvPr>
        </p:nvSpPr>
        <p:spPr>
          <a:xfrm rot="0">
            <a:off x="6356670" y="5960533"/>
            <a:ext cx="1148283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9/19/2025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0" name="Text box"/>
          <p:cNvSpPr>
            <a:spLocks noGrp="1"/>
          </p:cNvSpPr>
          <p:nvPr>
            <p:ph type="ftr" idx="3"/>
          </p:nvPr>
        </p:nvSpPr>
        <p:spPr>
          <a:xfrm rot="0">
            <a:off x="1176865" y="5960533"/>
            <a:ext cx="5104667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  <p:sp>
        <p:nvSpPr>
          <p:cNvPr id="11" name="Text box"/>
          <p:cNvSpPr>
            <a:spLocks noGrp="1"/>
          </p:cNvSpPr>
          <p:nvPr>
            <p:ph type="sldNum" idx="4"/>
          </p:nvPr>
        </p:nvSpPr>
        <p:spPr>
          <a:xfrm rot="0">
            <a:off x="7580091" y="5960533"/>
            <a:ext cx="395508" cy="279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0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Garamond" pitchFamily="0" charset="0"/>
              </a:rPr>
              <a:t>&lt;#&gt;</a:t>
            </a:fld>
            <a:endParaRPr lang="zh-CN" altLang="en-US" sz="1000" b="0" i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Garamon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0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20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8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6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itchFamily="0" charset="0"/>
        <a:buChar char="•"/>
        <a:defRPr sz="1400" kern="1200" cap="none">
          <a:solidFill>
            <a:srgbClr val="262626"/>
          </a:solidFill>
          <a:latin typeface="Garamond" pitchFamily="0" charset="0"/>
          <a:ea typeface="方正舒体" pitchFamily="0" charset="0"/>
          <a:cs typeface="Garamond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ctrTitle"/>
          </p:nvPr>
        </p:nvSpPr>
        <p:spPr>
          <a:xfrm rot="0">
            <a:off x="1921934" y="1811862"/>
            <a:ext cx="5308866" cy="15155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Digital Portfolio - Student Dashboard</a:t>
            </a:r>
            <a:endParaRPr lang="zh-CN" altLang="en-US" sz="43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subTitle" idx="1"/>
          </p:nvPr>
        </p:nvSpPr>
        <p:spPr>
          <a:xfrm rot="0">
            <a:off x="1921934" y="3598327"/>
            <a:ext cx="5308866" cy="1377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Name: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M.Mano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REGISTER NO AND NMID:24AI0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20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 &amp; Asunm1301222404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609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Department: 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B.Sc</a:t>
            </a: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 Computer Science with AI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College/University: AM JAIN COLLEGE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25" name="Rectangle" descr="*#TXT_SIGN#*"/>
          <p:cNvSpPr>
            <a:spLocks/>
          </p:cNvSpPr>
          <p:nvPr/>
        </p:nvSpPr>
        <p:spPr>
          <a:xfrm rot="0">
            <a:off x="3987542" y="2849617"/>
            <a:ext cx="3486096" cy="4191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5223828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Conclusion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serves as a modern digital portfolio for students. It highlights academic and technical skills while maintaining a vibrant and engaging design.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568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Agenda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3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1. Problem Statement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2. Project Overview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3. End Users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4. Tools and Technologies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5. Portfolio Design &amp; Layout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6. Features and Functionality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7. Results and Screenshots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8. Conclusion</a:t>
            </a:r>
            <a:endParaRPr lang="en-US" altLang="zh-CN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9. Github Link</a:t>
            </a:r>
            <a:endParaRPr lang="zh-CN" altLang="en-US" sz="2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4721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Problem Statement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0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Students need a centralized portfolio to showcase their skills, certificates, resume, and contact details in a professional digital format.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608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Project Overview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2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is a web-based portfolio created using HTML and CSS. It consists of sections for Home, Certificates, Resume, and Contact, styled with a futuristic theme for better presentation.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40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End Users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4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Students who want to present their academic &amp; professional details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Recruiters and Employers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Academic Institutions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Project Reviewers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759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Tools and Technologies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6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HTML5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CSS3 (Gradient, Animations, Responsive Design)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Fonts: Orbitron, Roboto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Development Environment: Any text editor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837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Futuristic Premium Theme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Navigation Bar: Home, Certificates, Resume, Contact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Gradient dark background with glow effects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Smooth animations &amp; hover effects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19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Home Page: Personal introduction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Certificates: Academic and skill certifications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Resume: Education, Skills, Contact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Contact Page: Email, Phone, Location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Interactive UI with animations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511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"/>
          <p:cNvSpPr>
            <a:spLocks noGrp="1"/>
          </p:cNvSpPr>
          <p:nvPr>
            <p:ph type="title"/>
          </p:nvPr>
        </p:nvSpPr>
        <p:spPr>
          <a:xfrm rot="0">
            <a:off x="1176866" y="915336"/>
            <a:ext cx="6798734" cy="13038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Results and Screenshots</a:t>
            </a:r>
            <a:endParaRPr lang="zh-CN" altLang="en-US" sz="40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body" idx="1"/>
          </p:nvPr>
        </p:nvSpPr>
        <p:spPr>
          <a:xfrm rot="0">
            <a:off x="1176865" y="2490135"/>
            <a:ext cx="6798735" cy="3444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The Student Dashboard successfully presents: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A professional-looking portfolio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Easy navigation for users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Modern design elements</a:t>
            </a:r>
            <a:endParaRPr lang="en-US" altLang="zh-CN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262626"/>
                </a:solidFill>
                <a:latin typeface="Garamond" pitchFamily="0" charset="0"/>
                <a:ea typeface="方正舒体" pitchFamily="0" charset="0"/>
                <a:cs typeface="Lucida Sans" pitchFamily="0" charset="0"/>
              </a:rPr>
              <a:t>• Demonstrates HTML &amp; CSS skills</a:t>
            </a:r>
            <a:endParaRPr lang="zh-CN" altLang="en-US" sz="2400" b="0" i="0" u="none" strike="noStrike" kern="1200" cap="none" spc="0" baseline="0">
              <a:solidFill>
                <a:srgbClr val="262626"/>
              </a:solidFill>
              <a:latin typeface="Garamond" pitchFamily="0" charset="0"/>
              <a:ea typeface="方正舒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67834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rga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14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Mobile phone user</cp:lastModifiedBy>
  <cp:revision>5</cp:revision>
  <dcterms:created xsi:type="dcterms:W3CDTF">2013-01-27T09:14:16Z</dcterms:created>
  <dcterms:modified xsi:type="dcterms:W3CDTF">2025-09-19T01:01:59Z</dcterms:modified>
</cp:coreProperties>
</file>