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48" d="100"/>
          <a:sy n="48" d="100"/>
        </p:scale>
        <p:origin x="-1560" y="-56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10-Sep-25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6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0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4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3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9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9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27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0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3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4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曲线"/>
          <p:cNvSpPr>
            <a:spLocks/>
          </p:cNvSpPr>
          <p:nvPr/>
        </p:nvSpPr>
        <p:spPr>
          <a:xfrm>
            <a:off x="0" y="4752126"/>
            <a:ext cx="12192000" cy="21129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ap="flat" cmpd="sng">
            <a:noFill/>
            <a:prstDash val="solid"/>
            <a:round/>
          </a:ln>
          <a:effectLst>
            <a:outerShdw blurRad="50800" dist="44450" dir="16200000" algn="ctr" rotWithShape="0">
              <a:srgbClr val="000000">
                <a:alpha val="34509"/>
              </a:srgbClr>
            </a:outerShdw>
          </a:effectLst>
        </p:spPr>
      </p:sp>
      <p:sp>
        <p:nvSpPr>
          <p:cNvPr id="16" name="曲线"/>
          <p:cNvSpPr>
            <a:spLocks/>
          </p:cNvSpPr>
          <p:nvPr/>
        </p:nvSpPr>
        <p:spPr>
          <a:xfrm>
            <a:off x="8140701" y="0"/>
            <a:ext cx="40512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18146" y="7933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ap="flat" cmpd="sng">
            <a:noFill/>
            <a:prstDash val="solid"/>
            <a:round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blurRad="50800" dist="38100" dir="5400000" algn="t">
                    <a:srgbClr val="000000">
                      <a:alpha val="50000"/>
                    </a:srgbClr>
                  </a:outerShdw>
                </a:effectLst>
                <a:latin typeface="Franklin Gothic Book" charset="0"/>
                <a:ea typeface="宋体" charset="0"/>
                <a:cs typeface="Lucida Sans"/>
              </a:rPr>
              <a:t>Click to edit Master title style</a:t>
            </a:r>
            <a:endParaRPr lang="zh-CN" altLang="en-US" sz="4600" b="1" i="0" u="none" strike="noStrike" kern="1200" cap="all" spc="0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blurRad="50800" dist="38100" dir="5400000" algn="t">
                  <a:srgbClr val="000000">
                    <a:alpha val="50000"/>
                  </a:srgbClr>
                </a:outerShdw>
              </a:effectLst>
              <a:latin typeface="Franklin Gothic Book" charset="0"/>
              <a:ea typeface="宋体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5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>
              <a:avLst/>
            </a:prstTxWarp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>
            <a:off x="4165600" y="6422065"/>
            <a:ext cx="3860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>
              <a:avLst/>
            </a:prstTxWarp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>
              <a:avLst/>
            </a:prstTxWarp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‹#›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7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5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88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曲线"/>
          <p:cNvSpPr>
            <a:spLocks/>
          </p:cNvSpPr>
          <p:nvPr/>
        </p:nvSpPr>
        <p:spPr>
          <a:xfrm>
            <a:off x="0" y="4752126"/>
            <a:ext cx="12192000" cy="21129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ap="flat" cmpd="sng">
            <a:noFill/>
            <a:prstDash val="solid"/>
            <a:round/>
          </a:ln>
          <a:effectLst>
            <a:outerShdw blurRad="50800" dist="44450" dir="16200000" algn="ctr" rotWithShape="0">
              <a:srgbClr val="000000">
                <a:alpha val="34509"/>
              </a:srgbClr>
            </a:outerShdw>
          </a:effectLst>
        </p:spPr>
      </p:sp>
      <p:sp>
        <p:nvSpPr>
          <p:cNvPr id="33" name="曲线"/>
          <p:cNvSpPr>
            <a:spLocks/>
          </p:cNvSpPr>
          <p:nvPr/>
        </p:nvSpPr>
        <p:spPr>
          <a:xfrm>
            <a:off x="9753600" y="0"/>
            <a:ext cx="2438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ap="flat" cmpd="sng">
            <a:noFill/>
            <a:prstDash val="solid"/>
            <a:round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</p:sp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4600"/>
              <a:t>Click to edit Master title style</a:t>
            </a:r>
            <a:endParaRPr lang="zh-CN" altLang="en-US" sz="4600"/>
          </a:p>
        </p:txBody>
      </p:sp>
      <p:sp>
        <p:nvSpPr>
          <p:cNvPr id="30" name="文本框"/>
          <p:cNvSpPr>
            <a:spLocks noGrp="1"/>
          </p:cNvSpPr>
          <p:nvPr>
            <p:ph type="dt" idx="10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 eaLnBrk="1" latinLnBrk="0" hangingPunct="1"/>
            <a:endParaRPr lang="zh-CN" altLang="en-US" sz="100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ldNum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‹#›</a:t>
            </a:fld>
            <a:endParaRPr lang="zh-CN" altLang="en-US" sz="1000" spc="1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ftr"/>
          </p:nvPr>
        </p:nvSpPr>
        <p:spPr>
          <a:xfrm>
            <a:off x="4165600" y="6422065"/>
            <a:ext cx="3860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2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2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0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2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2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0" y="4752126"/>
            <a:ext cx="12192000" cy="21129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ap="flat" cmpd="sng">
            <a:noFill/>
            <a:prstDash val="solid"/>
            <a:round/>
          </a:ln>
          <a:effectLst>
            <a:outerShdw blurRad="50800" dist="44450" dir="16200000" algn="ctr" rotWithShape="0">
              <a:srgbClr val="000000">
                <a:alpha val="34509"/>
              </a:srgbClr>
            </a:outerShdw>
          </a:effectLst>
        </p:spPr>
      </p:sp>
      <p:sp>
        <p:nvSpPr>
          <p:cNvPr id="3" name="曲线"/>
          <p:cNvSpPr>
            <a:spLocks/>
          </p:cNvSpPr>
          <p:nvPr/>
        </p:nvSpPr>
        <p:spPr>
          <a:xfrm>
            <a:off x="9753600" y="0"/>
            <a:ext cx="2438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ap="flat" cmpd="sng">
            <a:noFill/>
            <a:prstDash val="solid"/>
            <a:round/>
          </a:ln>
          <a:effectLst>
            <a:outerShdw blurRad="50800" dist="50800" dir="10800000" algn="ctr" rotWithShape="0">
              <a:srgbClr val="000000">
                <a:alpha val="44705"/>
              </a:srgbClr>
            </a:outerShdw>
          </a:effectLst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</a:p>
          <a:p>
            <a:pPr lvl="1" eaLnBrk="1" latinLnBrk="0" hangingPunct="1"/>
            <a:r>
              <a:rPr lang="en-US" altLang="zh-CN"/>
              <a:t>Second level</a:t>
            </a:r>
          </a:p>
          <a:p>
            <a:pPr lvl="2" eaLnBrk="1" latinLnBrk="0" hangingPunct="1"/>
            <a:r>
              <a:rPr lang="en-US" altLang="zh-CN"/>
              <a:t>Third level</a:t>
            </a:r>
          </a:p>
          <a:p>
            <a:pPr lvl="3" eaLnBrk="1" latinLnBrk="0" hangingPunct="1"/>
            <a:r>
              <a:rPr lang="en-US" altLang="zh-CN"/>
              <a:t>Fourth level</a:t>
            </a:r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>
              <a:avLst/>
            </a:prstTxWarp>
          </a:bodyPr>
          <a:lstStyle/>
          <a:p>
            <a:pPr algn="l" eaLnBrk="1" latinLnBrk="0" hangingPunct="1"/>
            <a:fld id="{CAD2D6BD-DE1B-4B5F-8B41-2702339687B9}" type="datetime1">
              <a:rPr lang="en-US" altLang="zh-CN" sz="100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10-Sep-25</a:t>
            </a:fld>
            <a:endParaRPr lang="zh-CN" altLang="en-US" sz="100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>
            <a:off x="4165600" y="6422065"/>
            <a:ext cx="386079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>
              <a:avLst/>
            </a:prstTxWarp>
          </a:bodyPr>
          <a:lstStyle/>
          <a:p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>
              <a:avLst/>
            </a:prstTxWarp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‹#›</a:t>
            </a:fld>
            <a:endParaRPr lang="zh-CN" altLang="en-US" sz="1000" spc="1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9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600" kern="1200">
          <a:solidFill>
            <a:schemeClr val="tx1"/>
          </a:solidFill>
          <a:latin typeface="Franklin Gothic Book" charset="0"/>
          <a:ea typeface="宋体" charset="0"/>
          <a:cs typeface="Franklin Gothic Book" charset="0"/>
        </a:defRPr>
      </a:lvl1pPr>
    </p:titleStyle>
    <p:bodyStyle>
      <a:lvl1pPr marL="420497" indent="-384048" algn="l" defTabSz="914400" eaLnBrk="1" fontAlgn="auto" latinLnBrk="0" hangingPunct="1">
        <a:spcBef>
          <a:spcPct val="20000"/>
        </a:spcBef>
        <a:buClr>
          <a:schemeClr val="accent1"/>
        </a:buClr>
        <a:buSzPct val="80000"/>
        <a:buFont typeface="Wingdings 2" charset="0"/>
        <a:buChar char=""/>
        <a:defRPr sz="30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1pPr>
      <a:lvl2pPr marL="722375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90000"/>
        <a:buFont typeface="Wingdings 2" charset="0"/>
        <a:buChar char=""/>
        <a:defRPr sz="26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2pPr>
      <a:lvl3pPr marL="1005839" indent="-256032" algn="l" defTabSz="914400" eaLnBrk="1" fontAlgn="auto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3pPr>
      <a:lvl4pPr marL="1280160" indent="-237743" algn="l" defTabSz="914400" eaLnBrk="1" fontAlgn="auto" latinLnBrk="0" hangingPunct="1">
        <a:spcBef>
          <a:spcPct val="20000"/>
        </a:spcBef>
        <a:buClr>
          <a:schemeClr val="accent3"/>
        </a:buClr>
        <a:buSzPct val="90000"/>
        <a:buFont typeface="Wingdings 2" charset="0"/>
        <a:buChar char=""/>
        <a:defRPr sz="20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4pPr>
      <a:lvl5pPr marL="1490472" indent="-182880" algn="l" defTabSz="914400" eaLnBrk="1" fontAlgn="auto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5pPr>
      <a:lvl6pPr marL="1700784" indent="-182880" algn="l" defTabSz="914400" eaLnBrk="1" fontAlgn="auto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sz="2000" kern="1200" baseline="0">
          <a:solidFill>
            <a:schemeClr val="tx1"/>
          </a:solidFill>
          <a:latin typeface="Arial" charset="0"/>
          <a:ea typeface="黑体" charset="0"/>
          <a:cs typeface="Arial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sz="1800" kern="1200" baseline="0">
          <a:solidFill>
            <a:schemeClr val="tx1"/>
          </a:solidFill>
          <a:latin typeface="Arial" charset="0"/>
          <a:ea typeface="黑体" charset="0"/>
          <a:cs typeface="Arial" charset="0"/>
        </a:defRPr>
      </a:lvl7pPr>
      <a:lvl8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sz="16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8pPr>
      <a:lvl9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sz="1600" kern="1200">
          <a:solidFill>
            <a:schemeClr val="tx1"/>
          </a:solidFill>
          <a:latin typeface="Arial" charset="0"/>
          <a:ea typeface="黑体" charset="0"/>
          <a:cs typeface="Arial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>
            <a:off x="152400" y="609614"/>
            <a:ext cx="6324599" cy="14071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zh-CN" altLang="en-US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blurRad="50800" dist="38100" dir="5400000" algn="t">
                    <a:srgbClr val="000000">
                      <a:alpha val="50000"/>
                    </a:srgbClr>
                  </a:outerShdw>
                </a:effectLst>
                <a:latin typeface="Roboto" pitchFamily="2" charset="0"/>
                <a:ea typeface="宋体" charset="0"/>
                <a:cs typeface="Lucida Sans"/>
              </a:rPr>
              <a:t/>
            </a:r>
            <a:br>
              <a:rPr lang="zh-CN" altLang="en-US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blurRad="50800" dist="38100" dir="5400000" algn="t">
                    <a:srgbClr val="000000">
                      <a:alpha val="50000"/>
                    </a:srgbClr>
                  </a:outerShdw>
                </a:effectLst>
                <a:latin typeface="Roboto" pitchFamily="2" charset="0"/>
                <a:ea typeface="宋体" charset="0"/>
                <a:cs typeface="Lucida Sans"/>
              </a:rPr>
            </a:br>
            <a:endParaRPr lang="zh-CN" altLang="en-US" sz="4600" b="1" i="0" u="none" strike="noStrike" kern="1200" cap="all" spc="15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blurRad="50800" dist="38100" dir="5400000" algn="t">
                  <a:srgbClr val="000000">
                    <a:alpha val="50000"/>
                  </a:srgbClr>
                </a:outerShdw>
              </a:effectLst>
              <a:latin typeface="Franklin Gothic Book" charset="0"/>
              <a:ea typeface="宋体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>
            <a:off x="8285261" y="550157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1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pic>
        <p:nvPicPr>
          <p:cNvPr id="2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5" name="矩形"/>
          <p:cNvSpPr>
            <a:spLocks/>
          </p:cNvSpPr>
          <p:nvPr/>
        </p:nvSpPr>
        <p:spPr>
          <a:xfrm>
            <a:off x="2209809" y="1295399"/>
            <a:ext cx="4175125" cy="6915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DIGITAL 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>
            <a:off x="2004852" y="2743200"/>
            <a:ext cx="7467609" cy="1569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STUDENT </a:t>
            </a:r>
            <a:r>
              <a:rPr lang="en-US" altLang="zh-CN" sz="2400" b="0" i="0" u="none" strike="noStrike" kern="1200" cap="none" spc="0" baseline="0" dirty="0" err="1" smtClean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NAME:mano</a:t>
            </a:r>
            <a:r>
              <a:rPr lang="en-US" altLang="zh-CN" sz="2400" b="0" i="0" u="none" strike="noStrike" kern="1200" cap="none" spc="0" dirty="0" smtClean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 M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Berlin Sans FB" pitchFamily="34" charset="0"/>
              <a:ea typeface="黑体" charset="0"/>
              <a:cs typeface="Arial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REGISTER NO / </a:t>
            </a:r>
            <a:r>
              <a:rPr lang="en-US" altLang="zh-CN" sz="2400" b="0" i="0" u="none" strike="noStrike" kern="1200" cap="none" spc="0" baseline="0" dirty="0" smtClean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NMID:24131051802521040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Berlin Sans FB" pitchFamily="34" charset="0"/>
              <a:ea typeface="黑体" charset="0"/>
              <a:cs typeface="Arial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DEPARTMENT:computer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 science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COLLEGE:periyar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Berlin Sans FB" pitchFamily="34" charset="0"/>
                <a:ea typeface="黑体" charset="0"/>
                <a:cs typeface="Arial" charset="0"/>
              </a:rPr>
              <a:t> art's college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Berlin Sans FB" pitchFamily="34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>
            <a:off x="752477" y="6486052"/>
            <a:ext cx="1773555" cy="1667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pic>
        <p:nvPicPr>
          <p:cNvPr id="8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95" y="3381403"/>
            <a:ext cx="2466975" cy="3419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>
            <a:off x="739795" y="654938"/>
            <a:ext cx="8480425" cy="6706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1277219" y="6473351"/>
            <a:ext cx="228600" cy="176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黑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>
            <a:off x="533400" y="2421883"/>
            <a:ext cx="8534019" cy="9541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</p:txBody>
      </p:sp>
      <p:pic>
        <p:nvPicPr>
          <p:cNvPr id="8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5199" y="2286000"/>
            <a:ext cx="5714999" cy="341312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17611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>
            <a:off x="755334" y="339294"/>
            <a:ext cx="4578668" cy="7521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>
            <a:off x="11277219" y="6473351"/>
            <a:ext cx="228600" cy="176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黑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>
            <a:off x="1371615" y="1676418"/>
            <a:ext cx="8439150" cy="12003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Thank you for exploring my portfolio!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I’m excited to showcase my projects,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Skills, and experiences as a student. Through  this portfolio,I  aim to demonstrate my growth,creativity, and passion for learning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5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3352800" y="914400"/>
            <a:ext cx="6019799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0" baseline="0">
                <a:solidFill>
                  <a:srgbClr val="F8F8F8"/>
                </a:solidFill>
                <a:effectLst>
                  <a:outerShdw blurRad="254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charset="0"/>
                <a:cs typeface="Times New Roman" pitchFamily="18" charset="0"/>
              </a:rPr>
              <a:t>PROJECT TITLE</a:t>
            </a:r>
            <a:endParaRPr lang="zh-CN" altLang="en-US" sz="4250" b="1" i="0" u="none" strike="noStrike" kern="1200" cap="none" spc="150" baseline="0">
              <a:solidFill>
                <a:srgbClr val="F8F8F8"/>
              </a:solidFill>
              <a:effectLst>
                <a:outerShdw blurRad="254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ldNum"/>
          </p:nvPr>
        </p:nvSpPr>
        <p:spPr>
          <a:xfrm>
            <a:off x="10226958" y="595313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2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grpSp>
        <p:nvGrpSpPr>
          <p:cNvPr id="3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3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40" name="矩形"/>
          <p:cNvSpPr>
            <a:spLocks/>
          </p:cNvSpPr>
          <p:nvPr/>
        </p:nvSpPr>
        <p:spPr>
          <a:xfrm>
            <a:off x="2319357" y="2928707"/>
            <a:ext cx="7548309" cy="11868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50" baseline="0">
                <a:ln w="13487" cap="flat">
                  <a:solidFill>
                    <a:srgbClr val="0D171B">
                      <a:alpha val="6000"/>
                    </a:srgbClr>
                  </a:solidFill>
                  <a:prstDash val="solid"/>
                  <a:round/>
                </a:ln>
                <a:solidFill>
                  <a:srgbClr val="FCFDFD"/>
                </a:solidFill>
                <a:effectLst>
                  <a:innerShdw blurRad="50927" dist="38100" dir="135000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  <a:ea typeface="黑体" charset="0"/>
                <a:cs typeface="Arial" charset="0"/>
              </a:rPr>
              <a:t>MY PORTFOLIO</a:t>
            </a:r>
            <a:endParaRPr lang="zh-CN" altLang="en-US" sz="7200" b="1" i="0" u="none" strike="noStrike" kern="1200" cap="none" spc="50" baseline="0">
              <a:ln w="13487" cap="flat">
                <a:solidFill>
                  <a:srgbClr val="0D171B">
                    <a:alpha val="6000"/>
                  </a:srgbClr>
                </a:solidFill>
                <a:prstDash val="solid"/>
                <a:round/>
              </a:ln>
              <a:solidFill>
                <a:srgbClr val="FCFDFD"/>
              </a:solidFill>
              <a:effectLst>
                <a:innerShdw blurRad="50927" dist="38100" dir="13500000">
                  <a:srgbClr val="000000">
                    <a:alpha val="60000"/>
                  </a:srgbClr>
                </a:innerShdw>
              </a:effectLst>
              <a:latin typeface="Berlin Sans FB Demi" pitchFamily="34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>
            <a:off x="752477" y="6486052"/>
            <a:ext cx="1773555" cy="1667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黑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grpSp>
        <p:nvGrpSpPr>
          <p:cNvPr id="4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4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43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739777" y="409960"/>
            <a:ext cx="3432179" cy="7277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700" b="1" i="0" u="none" strike="noStrike" kern="1200" cap="none" spc="0" baseline="0">
                <a:ln w="1841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63500" dir="3600000" algn="tl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宋体" charset="0"/>
                <a:cs typeface="Times New Roman" pitchFamily="18" charset="0"/>
              </a:rPr>
              <a:t>AGENDA</a:t>
            </a:r>
            <a:endParaRPr lang="zh-CN" altLang="en-US" sz="4700" b="1" i="0" u="none" strike="noStrike" kern="1200" cap="none" spc="0" baseline="0">
              <a:ln w="18415" cap="flat">
                <a:solidFill>
                  <a:srgbClr val="FFFFFF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blurRad="63500" dir="3600000" algn="tl">
                  <a:srgbClr val="000000">
                    <a:alpha val="70000"/>
                  </a:srgbClr>
                </a:outerShdw>
              </a:effectLst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/>
          </p:nvPr>
        </p:nvSpPr>
        <p:spPr>
          <a:xfrm>
            <a:off x="10226958" y="595313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3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>
            <a:off x="2457255" y="1125631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3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48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5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>
            <a:off x="838210" y="1234825"/>
            <a:ext cx="5636895" cy="6165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ROB</a:t>
            </a:r>
            <a:r>
              <a:rPr lang="en-US" altLang="zh-CN" sz="4000" b="0" i="0" u="none" strike="noStrike" kern="1200" cap="none" spc="5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L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	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</a:t>
            </a:r>
            <a:r>
              <a:rPr lang="en-US" altLang="zh-CN" sz="4000" b="0" i="0" u="none" strike="noStrike" kern="1200" cap="none" spc="-37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37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A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ME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NT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sldNum"/>
          </p:nvPr>
        </p:nvSpPr>
        <p:spPr>
          <a:xfrm>
            <a:off x="10226958" y="595313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4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pic>
        <p:nvPicPr>
          <p:cNvPr id="5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50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55" name="矩形"/>
          <p:cNvSpPr>
            <a:spLocks/>
          </p:cNvSpPr>
          <p:nvPr/>
        </p:nvSpPr>
        <p:spPr>
          <a:xfrm>
            <a:off x="1295403" y="2362207"/>
            <a:ext cx="5400676" cy="11582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7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5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>
            <a:off x="762001" y="1156655"/>
            <a:ext cx="5263514" cy="6165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 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OVERVIEW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sldNum"/>
          </p:nvPr>
        </p:nvSpPr>
        <p:spPr>
          <a:xfrm>
            <a:off x="10226958" y="595313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5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pic>
        <p:nvPicPr>
          <p:cNvPr id="6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50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3" name="矩形"/>
          <p:cNvSpPr>
            <a:spLocks/>
          </p:cNvSpPr>
          <p:nvPr/>
        </p:nvSpPr>
        <p:spPr>
          <a:xfrm>
            <a:off x="990603" y="2514609"/>
            <a:ext cx="5705476" cy="891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I am create an My portfolio using html,css,javascript.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This is very help to my creativity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>
            <a:off x="699453" y="1145952"/>
            <a:ext cx="5014595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W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</a:t>
            </a:r>
            <a:r>
              <a:rPr lang="en-US" altLang="zh-CN" sz="3200" b="0" i="0" u="none" strike="noStrike" kern="1200" cap="none" spc="-23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AR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N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</a:t>
            </a:r>
            <a:r>
              <a:rPr lang="en-US" altLang="zh-CN" sz="3200" b="0" i="0" u="none" strike="noStrike" kern="1200" cap="none" spc="-4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U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</a:t>
            </a:r>
            <a:r>
              <a:rPr lang="en-US" altLang="zh-CN" sz="3200" b="0" i="0" u="none" strike="noStrike" kern="1200" cap="none" spc="-2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S?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65" name="文本框"/>
          <p:cNvSpPr>
            <a:spLocks noGrp="1"/>
          </p:cNvSpPr>
          <p:nvPr>
            <p:ph type="sldNum"/>
          </p:nvPr>
        </p:nvSpPr>
        <p:spPr>
          <a:xfrm>
            <a:off x="10226958" y="5953134"/>
            <a:ext cx="738697" cy="14986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6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pic>
        <p:nvPicPr>
          <p:cNvPr id="6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20" y="617223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7" name="矩形"/>
          <p:cNvSpPr>
            <a:spLocks/>
          </p:cNvSpPr>
          <p:nvPr/>
        </p:nvSpPr>
        <p:spPr>
          <a:xfrm>
            <a:off x="2096815" y="3124200"/>
            <a:ext cx="4419599" cy="14249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Teachers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Employers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Colleges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Teammates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7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8" y="2243327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TECHNIQUES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10226958" y="5942053"/>
            <a:ext cx="738697" cy="160941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>
              <a:avLst/>
            </a:prstTxWarp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charset="0"/>
                <a:ea typeface="黑体" charset="0"/>
                <a:cs typeface="Arial" charset="0"/>
              </a:rPr>
              <a:t>7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charset="0"/>
              <a:ea typeface="黑体" charset="0"/>
              <a:cs typeface="Arial" charset="0"/>
            </a:endParaRPr>
          </a:p>
        </p:txBody>
      </p:sp>
      <p:pic>
        <p:nvPicPr>
          <p:cNvPr id="7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50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72" name="矩形"/>
          <p:cNvSpPr>
            <a:spLocks/>
          </p:cNvSpPr>
          <p:nvPr/>
        </p:nvSpPr>
        <p:spPr>
          <a:xfrm>
            <a:off x="5105400" y="2743214"/>
            <a:ext cx="2286000" cy="12003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Html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Css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Javascript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6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74" name="矩形"/>
          <p:cNvSpPr>
            <a:spLocks/>
          </p:cNvSpPr>
          <p:nvPr/>
        </p:nvSpPr>
        <p:spPr>
          <a:xfrm>
            <a:off x="11277219" y="6473336"/>
            <a:ext cx="228600" cy="176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黑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>
            <a:off x="739794" y="291148"/>
            <a:ext cx="8794751" cy="6290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黑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黑体" charset="0"/>
              <a:cs typeface="Trebuchet MS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>
            <a:off x="990600" y="1600200"/>
            <a:ext cx="2362200" cy="14773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About me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Skills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Project 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Contact me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>
            <a:off x="2286000" y="3077529"/>
            <a:ext cx="2667000" cy="12003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Simple and clean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Consistent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Header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charset="0"/>
                <a:ea typeface="黑体" charset="0"/>
                <a:cs typeface="Arial" charset="0"/>
              </a:rPr>
              <a:t>Footer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charset="0"/>
              <a:ea typeface="黑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609603" y="762000"/>
            <a:ext cx="8683348" cy="10955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>
            <a:off x="1143009" y="2438402"/>
            <a:ext cx="7235955" cy="313932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1.Responsive Design: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   The portfolio is designed to be responsive and works well on different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Devices and screen sizes.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2. Profect showcase: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   A section to showcase projects with images,descriptions, and links.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3. Skills section: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   A section to list technical skills and proficiencies.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4. Contact Form: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  A contact form to allow visitors to send messages.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5. Smooth scrolling: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charset="0"/>
                <a:cs typeface="Times New Roman" pitchFamily="18" charset="0"/>
              </a:rPr>
              <a:t>         Smooth scrolling effect when navigating to different sections.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244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rgbClr val="FFFFFF"/>
      </a:dk1>
      <a:lt1>
        <a:srgbClr val="000000"/>
      </a:lt1>
      <a:dk2>
        <a:srgbClr val="D4D2D0"/>
      </a:dk2>
      <a:lt2>
        <a:srgbClr val="3B3B3B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574</TotalTime>
  <Words>284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SYSTEM5</cp:lastModifiedBy>
  <cp:revision>44</cp:revision>
  <dcterms:created xsi:type="dcterms:W3CDTF">2024-03-29T15:07:22Z</dcterms:created>
  <dcterms:modified xsi:type="dcterms:W3CDTF">2025-09-10T05:10:46Z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