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734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4533-A299-4867-A4EF-181DE50F8F6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6C8F-E9D1-4C6A-86AA-4FE395E3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4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4533-A299-4867-A4EF-181DE50F8F6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6C8F-E9D1-4C6A-86AA-4FE395E3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6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4533-A299-4867-A4EF-181DE50F8F6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6C8F-E9D1-4C6A-86AA-4FE395E3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0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4533-A299-4867-A4EF-181DE50F8F6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6C8F-E9D1-4C6A-86AA-4FE395E3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6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4533-A299-4867-A4EF-181DE50F8F6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6C8F-E9D1-4C6A-86AA-4FE395E3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1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4533-A299-4867-A4EF-181DE50F8F6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6C8F-E9D1-4C6A-86AA-4FE395E3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4533-A299-4867-A4EF-181DE50F8F6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6C8F-E9D1-4C6A-86AA-4FE395E3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8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4533-A299-4867-A4EF-181DE50F8F6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6C8F-E9D1-4C6A-86AA-4FE395E3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7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4533-A299-4867-A4EF-181DE50F8F6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6C8F-E9D1-4C6A-86AA-4FE395E3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6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4533-A299-4867-A4EF-181DE50F8F6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6C8F-E9D1-4C6A-86AA-4FE395E3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9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4533-A299-4867-A4EF-181DE50F8F6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6C8F-E9D1-4C6A-86AA-4FE395E3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9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34533-A299-4867-A4EF-181DE50F8F6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06C8F-E9D1-4C6A-86AA-4FE395E3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8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66675"/>
            <a:ext cx="8734425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6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1104900"/>
            <a:ext cx="78962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0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485775"/>
            <a:ext cx="804862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97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495300"/>
            <a:ext cx="839152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92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752475"/>
            <a:ext cx="79629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60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642937"/>
            <a:ext cx="76009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871537"/>
            <a:ext cx="78009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61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638175"/>
            <a:ext cx="76962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61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419100"/>
            <a:ext cx="77152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58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728662"/>
            <a:ext cx="809625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6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05" y="359780"/>
            <a:ext cx="8132345" cy="550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8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381000"/>
            <a:ext cx="816292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8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566737"/>
            <a:ext cx="80295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34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695325"/>
            <a:ext cx="78676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57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785812"/>
            <a:ext cx="753427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3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866775"/>
            <a:ext cx="68770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40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952500"/>
            <a:ext cx="70199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57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1052512"/>
            <a:ext cx="76104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5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St. Thomas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Mishra, Manoranjan</dc:creator>
  <cp:lastModifiedBy>Mishra, Manoranjan</cp:lastModifiedBy>
  <cp:revision>2</cp:revision>
  <dcterms:created xsi:type="dcterms:W3CDTF">2017-12-13T23:15:45Z</dcterms:created>
  <dcterms:modified xsi:type="dcterms:W3CDTF">2017-12-13T23:19:18Z</dcterms:modified>
</cp:coreProperties>
</file>