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84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73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66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494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91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572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48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9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4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07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0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54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0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33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24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7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EE42F-A6D4-46A7-8F3C-0295605F4FFB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DB635-9675-44CB-8445-58559B6B0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618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855B2-431B-8E06-CD22-6D4449C8F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DHCP, DNS, FTP et SSH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198176-C61A-F333-05F7-A5D966681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Manon, Mansour et Rija</a:t>
            </a:r>
          </a:p>
        </p:txBody>
      </p:sp>
    </p:spTree>
    <p:extLst>
      <p:ext uri="{BB962C8B-B14F-4D97-AF65-F5344CB8AC3E}">
        <p14:creationId xmlns:p14="http://schemas.microsoft.com/office/powerpoint/2010/main" val="192480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3FA00-917C-52B1-6A74-F5B056DF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7777"/>
            <a:ext cx="10820400" cy="5082184"/>
          </a:xfrm>
        </p:spPr>
        <p:txBody>
          <a:bodyPr>
            <a:normAutofit/>
          </a:bodyPr>
          <a:lstStyle/>
          <a:p>
            <a:r>
              <a:rPr lang="fr-FR" dirty="0"/>
              <a:t>Créer l’utilisateur « </a:t>
            </a:r>
            <a:r>
              <a:rPr lang="fr-FR" dirty="0" err="1"/>
              <a:t>laplateforme</a:t>
            </a:r>
            <a:r>
              <a:rPr lang="fr-FR" dirty="0"/>
              <a:t> »:</a:t>
            </a:r>
          </a:p>
          <a:p>
            <a:endParaRPr lang="fr-FR" dirty="0"/>
          </a:p>
          <a:p>
            <a:r>
              <a:rPr lang="fr-FR" dirty="0"/>
              <a:t>Afficher les utilisateurs:</a:t>
            </a:r>
          </a:p>
          <a:p>
            <a:endParaRPr lang="fr-FR" dirty="0"/>
          </a:p>
          <a:p>
            <a:r>
              <a:rPr lang="fr-FR" dirty="0"/>
              <a:t>Utilisez le serveur SSH pour les connexions au FTP en SFTP, renforçant ainsi la sécurité :</a:t>
            </a:r>
            <a:br>
              <a:rPr lang="fr-FR" dirty="0"/>
            </a:br>
            <a:r>
              <a:rPr lang="fr-FR" sz="1600" dirty="0"/>
              <a:t>Pour plus de sécurité, dans mon fichier </a:t>
            </a:r>
            <a:r>
              <a:rPr lang="fr-FR" sz="1600" dirty="0" err="1"/>
              <a:t>proftpd</a:t>
            </a:r>
            <a:r>
              <a:rPr lang="fr-FR" sz="1600" dirty="0"/>
              <a:t> j’autorise seulement l’utilisateur ‘</a:t>
            </a:r>
            <a:r>
              <a:rPr lang="fr-FR" sz="1600" dirty="0" err="1"/>
              <a:t>laplateforme</a:t>
            </a:r>
            <a:r>
              <a:rPr lang="fr-FR" sz="1600" dirty="0"/>
              <a:t>’ à se connecter et je définie le nombre de connections maximum à 1 </a:t>
            </a:r>
            <a:br>
              <a:rPr lang="fr-FR" sz="1600" dirty="0"/>
            </a:br>
            <a:br>
              <a:rPr lang="fr-FR" sz="1600" dirty="0"/>
            </a:br>
            <a:br>
              <a:rPr lang="fr-FR" sz="1600" dirty="0"/>
            </a:br>
            <a:br>
              <a:rPr lang="fr-FR" sz="1600" dirty="0"/>
            </a:br>
            <a:br>
              <a:rPr lang="fr-FR" sz="1600" dirty="0"/>
            </a:br>
            <a:br>
              <a:rPr lang="fr-FR" sz="1600" dirty="0"/>
            </a:br>
            <a:r>
              <a:rPr lang="fr-FR" sz="1600" dirty="0"/>
              <a:t>Enfin je test si l’utilisateur peut se connecter en SFTP: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A7F505-754D-74C7-F7BF-8091ADE68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" t="10853" r="-1" b="26001"/>
          <a:stretch/>
        </p:blipFill>
        <p:spPr>
          <a:xfrm>
            <a:off x="685800" y="1750143"/>
            <a:ext cx="7248832" cy="3071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ACC1932-E5AC-2BD2-31EE-B385690A3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0" t="15840" b="18253"/>
          <a:stretch/>
        </p:blipFill>
        <p:spPr>
          <a:xfrm>
            <a:off x="685800" y="2550283"/>
            <a:ext cx="6413090" cy="449641"/>
          </a:xfrm>
          <a:prstGeom prst="rect">
            <a:avLst/>
          </a:prstGeom>
        </p:spPr>
      </p:pic>
      <p:pic>
        <p:nvPicPr>
          <p:cNvPr id="7" name="Image 6" descr="Une image contenant texte, capture d’écran, Police, noir&#10;&#10;Description générée automatiquement">
            <a:extLst>
              <a:ext uri="{FF2B5EF4-FFF2-40B4-BE49-F238E27FC236}">
                <a16:creationId xmlns:a16="http://schemas.microsoft.com/office/drawing/2014/main" id="{0893BCC3-7FE1-06DE-97A8-76DBC6908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7" t="7841"/>
          <a:stretch/>
        </p:blipFill>
        <p:spPr>
          <a:xfrm>
            <a:off x="685800" y="4228233"/>
            <a:ext cx="5565057" cy="974168"/>
          </a:xfrm>
          <a:prstGeom prst="rect">
            <a:avLst/>
          </a:prstGeom>
        </p:spPr>
      </p:pic>
      <p:pic>
        <p:nvPicPr>
          <p:cNvPr id="8" name="Image 7" descr="Une image contenant texte, Police, capture d’écran, noir&#10;&#10;Description générée automatiquement">
            <a:extLst>
              <a:ext uri="{FF2B5EF4-FFF2-40B4-BE49-F238E27FC236}">
                <a16:creationId xmlns:a16="http://schemas.microsoft.com/office/drawing/2014/main" id="{4A94730A-BE7A-E6B4-15F8-7B6CF2651B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" t="9384" r="1"/>
          <a:stretch/>
        </p:blipFill>
        <p:spPr>
          <a:xfrm>
            <a:off x="685800" y="5562777"/>
            <a:ext cx="5565057" cy="9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4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1F9D5-6C0F-F312-9A23-8A84CBE1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Installation du Serveur DNS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5CB8E-9FAE-E97E-C07C-A1626A62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Installez un serveur DNS sur la première machine:</a:t>
            </a:r>
          </a:p>
          <a:p>
            <a:endParaRPr lang="fr-FR" dirty="0"/>
          </a:p>
          <a:p>
            <a:r>
              <a:rPr lang="fr-FR" dirty="0"/>
              <a:t>Configurez le DNS de sorte que le lien soit "dns.ftp.com", pointant vers</a:t>
            </a:r>
            <a:br>
              <a:rPr lang="fr-FR" dirty="0"/>
            </a:br>
            <a:r>
              <a:rPr lang="fr-FR" dirty="0"/>
              <a:t>l'adresse IP de la deuxième machine où le serveur FTP est installé:</a:t>
            </a:r>
            <a:br>
              <a:rPr lang="fr-FR" dirty="0"/>
            </a:br>
            <a:br>
              <a:rPr lang="fr-FR" dirty="0"/>
            </a:br>
            <a:r>
              <a:rPr lang="fr-FR" sz="1800" dirty="0"/>
              <a:t>Je vais modifier les 2 fichiers suivant dans le </a:t>
            </a:r>
            <a:r>
              <a:rPr lang="fr-FR" sz="1800" dirty="0" err="1"/>
              <a:t>repertoire</a:t>
            </a:r>
            <a:r>
              <a:rPr lang="fr-FR" sz="1800" dirty="0"/>
              <a:t> /</a:t>
            </a:r>
            <a:r>
              <a:rPr lang="fr-FR" sz="1800" dirty="0" err="1"/>
              <a:t>etc</a:t>
            </a:r>
            <a:r>
              <a:rPr lang="fr-FR" sz="1800" dirty="0"/>
              <a:t>/</a:t>
            </a:r>
            <a:r>
              <a:rPr lang="fr-FR" sz="1800" dirty="0" err="1"/>
              <a:t>bind</a:t>
            </a:r>
            <a:r>
              <a:rPr lang="fr-FR" sz="1800" dirty="0"/>
              <a:t>:</a:t>
            </a:r>
            <a:br>
              <a:rPr lang="fr-FR" sz="1800" dirty="0"/>
            </a:br>
            <a:r>
              <a:rPr lang="fr-FR" sz="1800" dirty="0"/>
              <a:t>- </a:t>
            </a:r>
            <a:r>
              <a:rPr lang="fr-FR" sz="1800" dirty="0" err="1"/>
              <a:t>named.conf.local</a:t>
            </a:r>
            <a:br>
              <a:rPr lang="fr-FR" sz="1800" dirty="0"/>
            </a:br>
            <a:r>
              <a:rPr lang="fr-FR" sz="1800" dirty="0"/>
              <a:t>- </a:t>
            </a:r>
            <a:r>
              <a:rPr lang="fr-FR" sz="1800" dirty="0" err="1"/>
              <a:t>named.conf.options</a:t>
            </a:r>
            <a:br>
              <a:rPr lang="fr-FR" sz="1800" dirty="0"/>
            </a:br>
            <a:r>
              <a:rPr lang="fr-FR" sz="1800" dirty="0"/>
              <a:t>et créer un fichier db.ftp.com dans le même répertoire </a:t>
            </a:r>
            <a:br>
              <a:rPr lang="fr-FR" sz="1800" dirty="0"/>
            </a:br>
            <a:endParaRPr lang="fr-FR" sz="1800" dirty="0"/>
          </a:p>
          <a:p>
            <a:endParaRPr lang="fr-FR" dirty="0"/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C3C4F4-D3B9-48AF-1590-74143C206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" t="25313" b="19412"/>
          <a:stretch/>
        </p:blipFill>
        <p:spPr>
          <a:xfrm>
            <a:off x="685800" y="2535837"/>
            <a:ext cx="5823155" cy="2270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7F238B-788A-94EB-3A52-A44944716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11"/>
          <a:stretch/>
        </p:blipFill>
        <p:spPr>
          <a:xfrm>
            <a:off x="685800" y="4800600"/>
            <a:ext cx="11212912" cy="10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2A317-E4BB-8E89-C736-9198ADB0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8486"/>
            <a:ext cx="10820400" cy="4024125"/>
          </a:xfrm>
        </p:spPr>
        <p:txBody>
          <a:bodyPr/>
          <a:lstStyle/>
          <a:p>
            <a:r>
              <a:rPr lang="fr-FR" dirty="0"/>
              <a:t>Configuration du fichier « </a:t>
            </a:r>
            <a:r>
              <a:rPr lang="fr-FR" dirty="0" err="1"/>
              <a:t>named.conf.local</a:t>
            </a:r>
            <a:r>
              <a:rPr lang="fr-FR" dirty="0"/>
              <a:t> » :</a:t>
            </a:r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5F8E590-2698-E01E-6469-F50481AC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8" y="1707525"/>
            <a:ext cx="10372542" cy="33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6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91B27-50F5-25A6-18D5-9BDADD36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8648"/>
            <a:ext cx="10820400" cy="4024125"/>
          </a:xfrm>
        </p:spPr>
        <p:txBody>
          <a:bodyPr/>
          <a:lstStyle/>
          <a:p>
            <a:r>
              <a:rPr lang="fr-FR" dirty="0"/>
              <a:t>Configuration du fichier « </a:t>
            </a:r>
            <a:r>
              <a:rPr lang="fr-FR" dirty="0" err="1"/>
              <a:t>named.conf.options</a:t>
            </a:r>
            <a:r>
              <a:rPr lang="fr-FR" dirty="0"/>
              <a:t> » :</a:t>
            </a:r>
          </a:p>
        </p:txBody>
      </p:sp>
      <p:pic>
        <p:nvPicPr>
          <p:cNvPr id="4" name="Image 3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AD152F62-9AA7-144A-D9FA-61AD6571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9779"/>
            <a:ext cx="9716729" cy="52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6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647D4B-A028-5E18-4E5D-416C90BCF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8654"/>
            <a:ext cx="10820400" cy="4024125"/>
          </a:xfrm>
        </p:spPr>
        <p:txBody>
          <a:bodyPr/>
          <a:lstStyle/>
          <a:p>
            <a:r>
              <a:rPr lang="fr-FR" dirty="0"/>
              <a:t>Configuration du fichier « db.ftp.com » :</a:t>
            </a:r>
          </a:p>
        </p:txBody>
      </p:sp>
      <p:pic>
        <p:nvPicPr>
          <p:cNvPr id="4" name="Image 3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C2ACB9EC-B029-E281-ADD6-D87A02A0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95012"/>
            <a:ext cx="10333212" cy="41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294FD2-503F-7567-29B6-A2E1200D2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8652"/>
            <a:ext cx="10820400" cy="4024125"/>
          </a:xfrm>
        </p:spPr>
        <p:txBody>
          <a:bodyPr/>
          <a:lstStyle/>
          <a:p>
            <a:r>
              <a:rPr lang="fr-FR" dirty="0"/>
              <a:t>Je change le DNS pour qu’il pointe sur le serveur bind9 dans le fichier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resolv.conf</a:t>
            </a:r>
            <a:r>
              <a:rPr lang="fr-FR" dirty="0"/>
              <a:t>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Redémarrer le serveur afin d’enregistrer les modifications :</a:t>
            </a:r>
            <a:br>
              <a:rPr lang="fr-FR" dirty="0"/>
            </a:br>
            <a:r>
              <a:rPr lang="fr-FR" sz="1800" dirty="0" err="1"/>
              <a:t>sudo</a:t>
            </a:r>
            <a:r>
              <a:rPr lang="fr-FR" sz="1800" dirty="0"/>
              <a:t> </a:t>
            </a:r>
            <a:r>
              <a:rPr lang="fr-FR" sz="1800" dirty="0" err="1"/>
              <a:t>systemctl</a:t>
            </a:r>
            <a:r>
              <a:rPr lang="fr-FR" sz="1800" dirty="0"/>
              <a:t> restart </a:t>
            </a:r>
            <a:r>
              <a:rPr lang="fr-FR" sz="1800" dirty="0" err="1"/>
              <a:t>named</a:t>
            </a:r>
            <a:br>
              <a:rPr lang="fr-FR" sz="1800" dirty="0"/>
            </a:br>
            <a:r>
              <a:rPr lang="fr-FR" sz="1800" dirty="0" err="1"/>
              <a:t>sudo</a:t>
            </a:r>
            <a:r>
              <a:rPr lang="fr-FR" sz="1800" dirty="0"/>
              <a:t> </a:t>
            </a:r>
            <a:r>
              <a:rPr lang="fr-FR" sz="1800" dirty="0" err="1"/>
              <a:t>systemctl</a:t>
            </a:r>
            <a:r>
              <a:rPr lang="fr-FR" sz="1800" dirty="0"/>
              <a:t> restart bind9</a:t>
            </a:r>
            <a:br>
              <a:rPr lang="fr-FR" dirty="0"/>
            </a:br>
            <a:endParaRPr lang="fr-FR" dirty="0"/>
          </a:p>
          <a:p>
            <a:r>
              <a:rPr lang="fr-FR" dirty="0"/>
              <a:t>Pour tester je réalise un ping sur www.ftp.com: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5AEFA5-5A49-6290-ADBC-A0DD33F1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1" y="2095346"/>
            <a:ext cx="11360478" cy="1333654"/>
          </a:xfrm>
          <a:prstGeom prst="rect">
            <a:avLst/>
          </a:prstGeom>
        </p:spPr>
      </p:pic>
      <p:pic>
        <p:nvPicPr>
          <p:cNvPr id="5" name="Image 4" descr="Une image contenant texte, Police, capture d’écran, noir&#10;&#10;Description générée automatiquement">
            <a:extLst>
              <a:ext uri="{FF2B5EF4-FFF2-40B4-BE49-F238E27FC236}">
                <a16:creationId xmlns:a16="http://schemas.microsoft.com/office/drawing/2014/main" id="{F4BB3E0D-E6A6-3616-4048-25EF1F05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1" y="5041011"/>
            <a:ext cx="9587091" cy="13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8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509AD-FC53-13AE-F19D-0A1B18CC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Test de Connexion au Serveur SFTP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5835E-C777-6557-7EFF-37988E7E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fois toutes les configurations réalisées, tentez de vous connecter au serveur SFTP de la deuxième machine en utilisant les identifiants fournis (`</a:t>
            </a:r>
            <a:r>
              <a:rPr lang="fr-FR" dirty="0" err="1"/>
              <a:t>laplateforme</a:t>
            </a:r>
            <a:r>
              <a:rPr lang="fr-FR" dirty="0"/>
              <a:t>` et `Marseille13!`) :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 descr="Une image contenant texte, Police, capture d’écran, noir&#10;&#10;Description générée automatiquement">
            <a:extLst>
              <a:ext uri="{FF2B5EF4-FFF2-40B4-BE49-F238E27FC236}">
                <a16:creationId xmlns:a16="http://schemas.microsoft.com/office/drawing/2014/main" id="{C524B01C-78C2-C437-B6E3-6A5053D0F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3" b="9338"/>
          <a:stretch/>
        </p:blipFill>
        <p:spPr>
          <a:xfrm>
            <a:off x="685800" y="3274142"/>
            <a:ext cx="10159867" cy="13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4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9EB65-9BCA-43DA-F96C-C80A853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7. Paramètres de Sécurité Additionnels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9D185-CEF8-CF4F-A54A-694A063E8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 Restreignez l'accès au serveur uniquement avec les identifiants fournis (déjà fait précédemment):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Configurez le serveur pour fonctionner sur le port 6500: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 descr="Une image contenant texte, capture d’écran, Police, noir&#10;&#10;Description générée automatiquement">
            <a:extLst>
              <a:ext uri="{FF2B5EF4-FFF2-40B4-BE49-F238E27FC236}">
                <a16:creationId xmlns:a16="http://schemas.microsoft.com/office/drawing/2014/main" id="{E9B3AA5F-0024-8546-BC9A-D7DD0CE22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30358"/>
            <a:ext cx="5719950" cy="876404"/>
          </a:xfrm>
          <a:prstGeom prst="rect">
            <a:avLst/>
          </a:prstGeom>
        </p:spPr>
      </p:pic>
      <p:pic>
        <p:nvPicPr>
          <p:cNvPr id="5" name="Image 4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F76B41A4-155F-B122-7815-9D98A5811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1"/>
          <a:stretch/>
        </p:blipFill>
        <p:spPr>
          <a:xfrm>
            <a:off x="567812" y="4123721"/>
            <a:ext cx="7966587" cy="26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9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8B96D-C1C5-2E06-F24B-E63AE8266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8317"/>
            <a:ext cx="10820400" cy="4024125"/>
          </a:xfrm>
        </p:spPr>
        <p:txBody>
          <a:bodyPr/>
          <a:lstStyle/>
          <a:p>
            <a:r>
              <a:rPr lang="fr-FR" dirty="0"/>
              <a:t>test de connexion aux ports en tentant de nous connecter sur la VM-ftp depuis la VM-</a:t>
            </a:r>
            <a:r>
              <a:rPr lang="fr-FR" dirty="0" err="1"/>
              <a:t>dhcp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port 21 :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port 6500 :</a:t>
            </a:r>
          </a:p>
        </p:txBody>
      </p:sp>
      <p:pic>
        <p:nvPicPr>
          <p:cNvPr id="4" name="Image 3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276F216-1945-77B0-134D-8AB649928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22"/>
          <a:stretch/>
        </p:blipFill>
        <p:spPr>
          <a:xfrm>
            <a:off x="685800" y="2491248"/>
            <a:ext cx="9292377" cy="937752"/>
          </a:xfrm>
          <a:prstGeom prst="rect">
            <a:avLst/>
          </a:prstGeom>
        </p:spPr>
      </p:pic>
      <p:pic>
        <p:nvPicPr>
          <p:cNvPr id="5" name="Image 4" descr="Une image contenant texte, Police, capture d’écran, noir&#10;&#10;Description générée automatiquement">
            <a:extLst>
              <a:ext uri="{FF2B5EF4-FFF2-40B4-BE49-F238E27FC236}">
                <a16:creationId xmlns:a16="http://schemas.microsoft.com/office/drawing/2014/main" id="{2BC46F88-AB5F-6B1F-A504-0E35D182C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49"/>
          <a:stretch/>
        </p:blipFill>
        <p:spPr>
          <a:xfrm>
            <a:off x="685800" y="4236963"/>
            <a:ext cx="7266618" cy="19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9DFD5-091E-B2B8-86AA-5C7462D7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17" y="764373"/>
            <a:ext cx="10129684" cy="1293028"/>
          </a:xfrm>
        </p:spPr>
        <p:txBody>
          <a:bodyPr/>
          <a:lstStyle/>
          <a:p>
            <a:r>
              <a:rPr lang="fr-FR" dirty="0"/>
              <a:t>3. Configuration du Serveur DHCP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6DFF1-ECA5-9FB7-8ACD-33DAFBEE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Configurer les paramètres de la VM pour qu’elle soit en classe B et décocher DHCP afin qu’elle n’entre pas en conflit avec la configuration que je vais faire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8DFC5A0-573E-64E2-B2AD-5D5BB862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47" y="3257129"/>
            <a:ext cx="10293882" cy="20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3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72701-A355-92B2-6A54-80A4065F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8492"/>
            <a:ext cx="10820400" cy="4024125"/>
          </a:xfrm>
        </p:spPr>
        <p:txBody>
          <a:bodyPr/>
          <a:lstStyle/>
          <a:p>
            <a:r>
              <a:rPr lang="fr-FR" dirty="0"/>
              <a:t>Modifier le fichier « interfaces » comme suit:</a:t>
            </a:r>
            <a:br>
              <a:rPr lang="fr-FR" dirty="0"/>
            </a:br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/network/interfaces</a:t>
            </a:r>
          </a:p>
        </p:txBody>
      </p:sp>
      <p:pic>
        <p:nvPicPr>
          <p:cNvPr id="4" name="Image 3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6C51115B-CD19-6EE1-F56D-347911475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6" t="-225" r="176" b="225"/>
          <a:stretch/>
        </p:blipFill>
        <p:spPr>
          <a:xfrm>
            <a:off x="666136" y="2134328"/>
            <a:ext cx="11166747" cy="437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8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16464-26E2-C646-3B7C-5C0E8F4B3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7978"/>
            <a:ext cx="10820400" cy="4024125"/>
          </a:xfrm>
        </p:spPr>
        <p:txBody>
          <a:bodyPr/>
          <a:lstStyle/>
          <a:p>
            <a:r>
              <a:rPr lang="fr-FR" dirty="0"/>
              <a:t>Modifier le fichier « </a:t>
            </a:r>
            <a:r>
              <a:rPr lang="fr-FR" dirty="0" err="1"/>
              <a:t>isc</a:t>
            </a:r>
            <a:r>
              <a:rPr lang="fr-FR" dirty="0"/>
              <a:t>-</a:t>
            </a:r>
            <a:r>
              <a:rPr lang="fr-FR" dirty="0" err="1"/>
              <a:t>dhcp</a:t>
            </a:r>
            <a:r>
              <a:rPr lang="fr-FR" dirty="0"/>
              <a:t>-server » comme suit en ajoutant « ens33 »:</a:t>
            </a:r>
            <a:br>
              <a:rPr lang="fr-FR" dirty="0"/>
            </a:br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/default/</a:t>
            </a:r>
            <a:r>
              <a:rPr lang="fr-FR" dirty="0" err="1"/>
              <a:t>isc</a:t>
            </a:r>
            <a:r>
              <a:rPr lang="fr-FR" dirty="0"/>
              <a:t>-</a:t>
            </a:r>
            <a:r>
              <a:rPr lang="fr-FR" dirty="0" err="1"/>
              <a:t>dhcp</a:t>
            </a:r>
            <a:r>
              <a:rPr lang="fr-FR" dirty="0"/>
              <a:t>-server</a:t>
            </a:r>
            <a:br>
              <a:rPr lang="fr-FR" dirty="0"/>
            </a:br>
            <a:r>
              <a:rPr lang="fr-FR" dirty="0"/>
              <a:t>Pour connaitre notre environnement on peut taper « </a:t>
            </a:r>
            <a:r>
              <a:rPr lang="fr-FR" dirty="0" err="1"/>
              <a:t>ip</a:t>
            </a:r>
            <a:r>
              <a:rPr lang="fr-FR" dirty="0"/>
              <a:t> </a:t>
            </a:r>
            <a:r>
              <a:rPr lang="fr-FR" dirty="0" err="1"/>
              <a:t>addr</a:t>
            </a:r>
            <a:r>
              <a:rPr lang="fr-FR" dirty="0"/>
              <a:t> » ou « </a:t>
            </a:r>
            <a:r>
              <a:rPr lang="fr-FR" dirty="0" err="1"/>
              <a:t>ip</a:t>
            </a:r>
            <a:r>
              <a:rPr lang="fr-FR" dirty="0"/>
              <a:t> route»</a:t>
            </a:r>
          </a:p>
        </p:txBody>
      </p:sp>
      <p:pic>
        <p:nvPicPr>
          <p:cNvPr id="5" name="Image 4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D748CD66-AE56-3596-4AE2-700EAA3D5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" r="-1366"/>
          <a:stretch/>
        </p:blipFill>
        <p:spPr>
          <a:xfrm>
            <a:off x="685800" y="2461352"/>
            <a:ext cx="10205884" cy="41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9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C85C9-7612-202E-7058-2BB09877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8652"/>
            <a:ext cx="10820400" cy="4024125"/>
          </a:xfrm>
        </p:spPr>
        <p:txBody>
          <a:bodyPr/>
          <a:lstStyle/>
          <a:p>
            <a:r>
              <a:rPr lang="fr-FR" dirty="0"/>
              <a:t>Modifier le fichier </a:t>
            </a:r>
            <a:r>
              <a:rPr lang="fr-FR" dirty="0" err="1"/>
              <a:t>dhcpd,conf</a:t>
            </a:r>
            <a:r>
              <a:rPr lang="fr-FR" dirty="0"/>
              <a:t> comme suit:</a:t>
            </a:r>
            <a:br>
              <a:rPr lang="fr-FR" dirty="0"/>
            </a:br>
            <a:r>
              <a:rPr lang="fr-FR" dirty="0"/>
              <a:t>Décommenter « </a:t>
            </a:r>
            <a:r>
              <a:rPr lang="fr-FR" dirty="0" err="1"/>
              <a:t>authoritative</a:t>
            </a:r>
            <a:r>
              <a:rPr lang="fr-FR" dirty="0"/>
              <a:t> »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Ajouter les paramètres suivants: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1043CB-9B78-6F6D-F351-5F1192FB1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704"/>
          <a:stretch/>
        </p:blipFill>
        <p:spPr>
          <a:xfrm>
            <a:off x="685800" y="2096900"/>
            <a:ext cx="8838710" cy="640111"/>
          </a:xfrm>
          <a:prstGeom prst="rect">
            <a:avLst/>
          </a:prstGeom>
        </p:spPr>
      </p:pic>
      <p:pic>
        <p:nvPicPr>
          <p:cNvPr id="5" name="Image 4" descr="Une image contenant texte, capture d’écran, Police, noir&#10;&#10;Description générée automatiquement">
            <a:extLst>
              <a:ext uri="{FF2B5EF4-FFF2-40B4-BE49-F238E27FC236}">
                <a16:creationId xmlns:a16="http://schemas.microsoft.com/office/drawing/2014/main" id="{2E75B550-2946-F253-351A-39C30831A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" r="47560"/>
          <a:stretch/>
        </p:blipFill>
        <p:spPr>
          <a:xfrm>
            <a:off x="685799" y="3465259"/>
            <a:ext cx="7676141" cy="29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9C89D-323E-99C6-63DE-F9FB47E4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Redémarrer networking et </a:t>
            </a:r>
            <a:r>
              <a:rPr lang="fr-FR" dirty="0" err="1"/>
              <a:t>isc</a:t>
            </a:r>
            <a:r>
              <a:rPr lang="fr-FR" dirty="0"/>
              <a:t>-</a:t>
            </a:r>
            <a:r>
              <a:rPr lang="fr-FR" dirty="0" err="1"/>
              <a:t>dhcp</a:t>
            </a:r>
            <a:r>
              <a:rPr lang="fr-FR" dirty="0"/>
              <a:t>-server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Faire un ping pour savoir si je suis toujours connecté à internet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BC514E-9142-45AC-362D-7FB997F2A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" t="15797" b="14909"/>
          <a:stretch/>
        </p:blipFill>
        <p:spPr>
          <a:xfrm>
            <a:off x="685800" y="2779567"/>
            <a:ext cx="10393084" cy="4375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0D0A16-EEC6-1B5C-F411-0AB0C0A51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" r="-2" b="14352"/>
          <a:stretch/>
        </p:blipFill>
        <p:spPr>
          <a:xfrm>
            <a:off x="685800" y="3217101"/>
            <a:ext cx="10777433" cy="407537"/>
          </a:xfrm>
          <a:prstGeom prst="rect">
            <a:avLst/>
          </a:prstGeom>
        </p:spPr>
      </p:pic>
      <p:pic>
        <p:nvPicPr>
          <p:cNvPr id="6" name="Image 5" descr="Une image contenant texte, Police, capture d’écran, noir&#10;&#10;Description générée automatiquement">
            <a:extLst>
              <a:ext uri="{FF2B5EF4-FFF2-40B4-BE49-F238E27FC236}">
                <a16:creationId xmlns:a16="http://schemas.microsoft.com/office/drawing/2014/main" id="{C30CBE94-42B0-63F8-2615-CC0D62BB24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4" t="3703" r="8890" b="18827"/>
          <a:stretch/>
        </p:blipFill>
        <p:spPr>
          <a:xfrm>
            <a:off x="685800" y="4424516"/>
            <a:ext cx="8681884" cy="15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5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19515A-1238-9359-36BB-CBACC074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la seconde VM, je contrôle si mon DHCP a bien fonctionné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Je vérifie si je suis bien connecté à internet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16CA33-ACB3-0020-DADC-C945B54DD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" t="8196" b="14572"/>
          <a:stretch/>
        </p:blipFill>
        <p:spPr>
          <a:xfrm>
            <a:off x="685800" y="2674374"/>
            <a:ext cx="6743570" cy="521110"/>
          </a:xfrm>
          <a:prstGeom prst="rect">
            <a:avLst/>
          </a:prstGeom>
        </p:spPr>
      </p:pic>
      <p:pic>
        <p:nvPicPr>
          <p:cNvPr id="5" name="Image 4" descr="Une image contenant texte, Police, capture d’écran, noir&#10;&#10;Description générée automatiquement">
            <a:extLst>
              <a:ext uri="{FF2B5EF4-FFF2-40B4-BE49-F238E27FC236}">
                <a16:creationId xmlns:a16="http://schemas.microsoft.com/office/drawing/2014/main" id="{15660E92-7076-9F8C-9CD4-C3D63BB0E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" t="5971" r="3674" b="5289"/>
          <a:stretch/>
        </p:blipFill>
        <p:spPr>
          <a:xfrm>
            <a:off x="685800" y="4001728"/>
            <a:ext cx="8807290" cy="19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4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BF98D-CC4D-BA05-EEE1-C98B6CD6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toutes choses, comme il s’agira d’un serveur ftp, il faut que son adresse IP soit fixe. Modifier le fichier </a:t>
            </a:r>
            <a:r>
              <a:rPr lang="fr-FR" dirty="0" err="1"/>
              <a:t>dhcpd.conf</a:t>
            </a:r>
            <a:r>
              <a:rPr lang="fr-FR" dirty="0"/>
              <a:t> de </a:t>
            </a:r>
            <a:r>
              <a:rPr lang="fr-FR" dirty="0" err="1"/>
              <a:t>Debian_dhcp</a:t>
            </a:r>
            <a:r>
              <a:rPr lang="fr-FR" dirty="0"/>
              <a:t> pour lui mettre une adresse IP fixe et le redémarrer: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Vérifier si l’adresse IP fixe est bien attribué:</a:t>
            </a:r>
            <a:br>
              <a:rPr lang="fr-FR" dirty="0"/>
            </a:b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5AF213A-574F-C5C9-7D2F-E29B39DA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23" y="763588"/>
            <a:ext cx="10188677" cy="1293812"/>
          </a:xfrm>
        </p:spPr>
        <p:txBody>
          <a:bodyPr/>
          <a:lstStyle/>
          <a:p>
            <a:r>
              <a:rPr lang="fr-FR" dirty="0"/>
              <a:t>4. Installation du Serveur FTP et SSH :</a:t>
            </a:r>
          </a:p>
        </p:txBody>
      </p:sp>
      <p:pic>
        <p:nvPicPr>
          <p:cNvPr id="5" name="Image 4" descr="Une image contenant texte, Police, capture d’écran, noir&#10;&#10;Description générée automatiquement">
            <a:extLst>
              <a:ext uri="{FF2B5EF4-FFF2-40B4-BE49-F238E27FC236}">
                <a16:creationId xmlns:a16="http://schemas.microsoft.com/office/drawing/2014/main" id="{49A411E2-50E6-2A47-2551-21E448966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" t="9003" r="11218" b="5923"/>
          <a:stretch/>
        </p:blipFill>
        <p:spPr>
          <a:xfrm>
            <a:off x="685800" y="3149660"/>
            <a:ext cx="6540910" cy="14585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B39A758-0920-9D6B-65C8-4483A04B6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0" t="12285" b="15673"/>
          <a:stretch/>
        </p:blipFill>
        <p:spPr>
          <a:xfrm>
            <a:off x="685800" y="5010303"/>
            <a:ext cx="6974306" cy="8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DF905B-2049-5C94-C175-5943AAA3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98152"/>
            <a:ext cx="10820400" cy="402412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Installer </a:t>
            </a:r>
            <a:r>
              <a:rPr lang="fr-FR" dirty="0" err="1"/>
              <a:t>proFTPd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Installer </a:t>
            </a:r>
            <a:r>
              <a:rPr lang="fr-FR" dirty="0" err="1"/>
              <a:t>OpenSSH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Configurer le fichier </a:t>
            </a:r>
            <a:r>
              <a:rPr lang="fr-FR" dirty="0" err="1"/>
              <a:t>proftpd.conf</a:t>
            </a:r>
            <a:r>
              <a:rPr lang="fr-FR" dirty="0"/>
              <a:t> avec une seule session de connexion possible: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Redémarrer </a:t>
            </a:r>
            <a:r>
              <a:rPr lang="fr-FR" dirty="0" err="1"/>
              <a:t>proFTPd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B975CB-6CEE-AEA9-952F-BFEC05299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76" b="20955"/>
          <a:stretch/>
        </p:blipFill>
        <p:spPr>
          <a:xfrm>
            <a:off x="685800" y="1824870"/>
            <a:ext cx="5561199" cy="2949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47A8EF5-C812-802D-32E7-2B3CD112C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404" b="20281"/>
          <a:stretch/>
        </p:blipFill>
        <p:spPr>
          <a:xfrm>
            <a:off x="685800" y="2479450"/>
            <a:ext cx="6835257" cy="2949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5E1E6F-DF9D-826B-E060-3542B6DEF9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5" t="9242" b="8831"/>
          <a:stretch/>
        </p:blipFill>
        <p:spPr>
          <a:xfrm>
            <a:off x="685800" y="3230840"/>
            <a:ext cx="7648922" cy="5727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D443C3C-5896-5A92-2612-C922C45F20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8" t="29285" b="18000"/>
          <a:stretch/>
        </p:blipFill>
        <p:spPr>
          <a:xfrm>
            <a:off x="685800" y="4338176"/>
            <a:ext cx="7415981" cy="2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52751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84</TotalTime>
  <Words>617</Words>
  <Application>Microsoft Office PowerPoint</Application>
  <PresentationFormat>Grand écran</PresentationFormat>
  <Paragraphs>58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Traînée de condensation</vt:lpstr>
      <vt:lpstr>DHCP, DNS, FTP et SSH</vt:lpstr>
      <vt:lpstr>3. Configuration du Serveur DHCP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Installation du Serveur FTP et SSH :</vt:lpstr>
      <vt:lpstr>Présentation PowerPoint</vt:lpstr>
      <vt:lpstr>Présentation PowerPoint</vt:lpstr>
      <vt:lpstr>5. Installation du Serveur DNS :</vt:lpstr>
      <vt:lpstr>Présentation PowerPoint</vt:lpstr>
      <vt:lpstr>Présentation PowerPoint</vt:lpstr>
      <vt:lpstr>Présentation PowerPoint</vt:lpstr>
      <vt:lpstr>Présentation PowerPoint</vt:lpstr>
      <vt:lpstr>6. Test de Connexion au Serveur SFTP :</vt:lpstr>
      <vt:lpstr>7. Paramètres de Sécurité Additionnels :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DHCP, DNS, FTP et SSH</dc:title>
  <dc:creator>D029</dc:creator>
  <cp:lastModifiedBy>D029</cp:lastModifiedBy>
  <cp:revision>29</cp:revision>
  <dcterms:created xsi:type="dcterms:W3CDTF">2024-04-01T13:00:56Z</dcterms:created>
  <dcterms:modified xsi:type="dcterms:W3CDTF">2024-04-01T14:25:18Z</dcterms:modified>
</cp:coreProperties>
</file>