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1828800"/>
          </a:xfrm>
        </p:spPr>
        <p:txBody>
          <a:bodyPr/>
          <a:lstStyle/>
          <a:p>
            <a:r>
              <a:rPr lang="fr-FR" dirty="0" err="1" smtClean="0"/>
              <a:t>Hospital</a:t>
            </a:r>
            <a:r>
              <a:rPr lang="fr-FR" dirty="0" smtClean="0"/>
              <a:t> </a:t>
            </a:r>
            <a:r>
              <a:rPr lang="fr-FR" dirty="0" err="1" smtClean="0"/>
              <a:t>manage’s</a:t>
            </a:r>
            <a:r>
              <a:rPr lang="fr-FR" dirty="0" smtClean="0"/>
              <a:t> patient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854696" cy="1752600"/>
          </a:xfrm>
        </p:spPr>
        <p:txBody>
          <a:bodyPr/>
          <a:lstStyle/>
          <a:p>
            <a:pPr algn="ctr"/>
            <a:r>
              <a:rPr lang="fr-FR" sz="4800" dirty="0" smtClean="0">
                <a:latin typeface="Palatino Linotype" panose="02040502050505030304" pitchFamily="18" charset="0"/>
              </a:rPr>
              <a:t>PROJET C</a:t>
            </a:r>
            <a:r>
              <a:rPr lang="fr-FR" dirty="0" smtClean="0">
                <a:latin typeface="Palatino Linotype" panose="02040502050505030304" pitchFamily="18" charset="0"/>
              </a:rPr>
              <a:t/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sz="1600" dirty="0" smtClean="0">
                <a:latin typeface="Palatino Linotype" panose="02040502050505030304" pitchFamily="18" charset="0"/>
              </a:rPr>
              <a:t>JANVIER 2019</a:t>
            </a:r>
            <a:endParaRPr lang="fr-FR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Palatino Linotype" panose="02040502050505030304" pitchFamily="18" charset="0"/>
              </a:rPr>
              <a:t>Articulation du programme</a:t>
            </a:r>
            <a:endParaRPr lang="fr-FR" sz="3600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04279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Palatino Linotype" panose="02040502050505030304" pitchFamily="18" charset="0"/>
              </a:rPr>
              <a:t>•Allocation dynamique des listes </a:t>
            </a:r>
            <a:r>
              <a:rPr lang="fr-FR" sz="2000" dirty="0">
                <a:latin typeface="Palatino Linotype" panose="02040502050505030304" pitchFamily="18" charset="0"/>
              </a:rPr>
              <a:t> </a:t>
            </a:r>
            <a:r>
              <a:rPr lang="fr-FR" sz="2000" dirty="0" smtClean="0">
                <a:latin typeface="Palatino Linotype" panose="02040502050505030304" pitchFamily="18" charset="0"/>
              </a:rPr>
              <a:t>  </a:t>
            </a:r>
            <a:br>
              <a:rPr lang="fr-FR" sz="2000" dirty="0" smtClean="0">
                <a:latin typeface="Palatino Linotype" panose="02040502050505030304" pitchFamily="18" charset="0"/>
              </a:rPr>
            </a:br>
            <a:r>
              <a:rPr lang="fr-FR" sz="2000" dirty="0" smtClean="0">
                <a:latin typeface="Palatino Linotype" panose="02040502050505030304" pitchFamily="18" charset="0"/>
              </a:rPr>
              <a:t>   et arbres utilisées</a:t>
            </a:r>
          </a:p>
          <a:p>
            <a:pPr marL="0" indent="0">
              <a:buNone/>
            </a:pPr>
            <a:endParaRPr lang="fr-FR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Palatino Linotype" panose="02040502050505030304" pitchFamily="18" charset="0"/>
              </a:rPr>
              <a:t>	          trier par médecins</a:t>
            </a:r>
          </a:p>
          <a:p>
            <a:pPr marL="0" indent="0">
              <a:buNone/>
            </a:pPr>
            <a:r>
              <a:rPr lang="fr-FR" sz="2000" dirty="0" smtClean="0">
                <a:latin typeface="Palatino Linotype" panose="02040502050505030304" pitchFamily="18" charset="0"/>
              </a:rPr>
              <a:t>•Choix           trier par patient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</a:t>
            </a:r>
            <a:r>
              <a:rPr lang="fr-FR" sz="2000" dirty="0" smtClean="0">
                <a:latin typeface="Palatino Linotype" panose="02040502050505030304" pitchFamily="18" charset="0"/>
              </a:rPr>
              <a:t>          trier par pathologie</a:t>
            </a:r>
            <a:endParaRPr lang="fr-FR" sz="2000" dirty="0">
              <a:latin typeface="Palatino Linotype" panose="0204050205050503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44008" y="1956738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Palatino Linotype" panose="02040502050505030304" pitchFamily="18" charset="0"/>
              </a:rPr>
              <a:t>•Possibilité de manier les données:</a:t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>   Supprimer un patient,</a:t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>   Rajouter un patient;</a:t>
            </a:r>
          </a:p>
          <a:p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 smtClean="0">
                <a:latin typeface="Palatino Linotype" panose="02040502050505030304" pitchFamily="18" charset="0"/>
              </a:rPr>
              <a:t>•Affichage des listes et des données </a:t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>   qu’elles contiennent</a:t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/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>•Possibilité de sauvegarder les      </a:t>
            </a:r>
            <a:br>
              <a:rPr lang="fr-FR" dirty="0" smtClean="0">
                <a:latin typeface="Palatino Linotype" panose="02040502050505030304" pitchFamily="18" charset="0"/>
              </a:rPr>
            </a:br>
            <a:r>
              <a:rPr lang="fr-FR" dirty="0" smtClean="0">
                <a:latin typeface="Palatino Linotype" panose="02040502050505030304" pitchFamily="18" charset="0"/>
              </a:rPr>
              <a:t>   modifications apportées</a:t>
            </a:r>
            <a:endParaRPr lang="fr-FR" dirty="0">
              <a:latin typeface="Palatino Linotype" panose="02040502050505030304" pitchFamily="18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3573016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75656" y="39330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475656" y="3933056"/>
            <a:ext cx="576064" cy="332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latin typeface="Palatino Linotype" panose="02040502050505030304" pitchFamily="18" charset="0"/>
              </a:rPr>
              <a:t>Problèmes rencontrés &amp; Solutions apportées</a:t>
            </a:r>
            <a:endParaRPr lang="fr-FR" sz="3600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Mise en place d’une fonction suppression sans qu’elle ne supprime le reste de la liste</a:t>
            </a:r>
          </a:p>
          <a:p>
            <a:r>
              <a:rPr lang="fr-FR" sz="2000" dirty="0" smtClean="0"/>
              <a:t>Définition et compréhension des structures de liste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09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Palatino Linotype" panose="02040502050505030304" pitchFamily="18" charset="0"/>
              </a:rPr>
              <a:t>Répartition du travail dans le groupe</a:t>
            </a:r>
            <a:endParaRPr lang="fr-FR" sz="3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0143"/>
              </p:ext>
            </p:extLst>
          </p:nvPr>
        </p:nvGraphicFramePr>
        <p:xfrm>
          <a:off x="1115616" y="2060848"/>
          <a:ext cx="6984776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856895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Candara" panose="020E0502030303020204" pitchFamily="34" charset="0"/>
                        </a:rPr>
                        <a:t>Manon</a:t>
                      </a:r>
                      <a:endParaRPr lang="fr-FR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latin typeface="Candara" panose="020E0502030303020204" pitchFamily="34" charset="0"/>
                        </a:rPr>
                        <a:t>Thibaut</a:t>
                      </a:r>
                      <a:endParaRPr lang="fr-FR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679609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-Arbres regroupant les médecins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-Et les fonctions associées 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-Liste globale des médecins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-Et les fonctions associées </a:t>
                      </a:r>
                      <a:r>
                        <a:rPr lang="fr-FR" sz="2000" dirty="0" smtClean="0"/>
                        <a:t/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-Base de données: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5 médecins et 10 patients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-Arbres regroupant les pathologies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-Et les fonctions associées </a:t>
                      </a:r>
                      <a:r>
                        <a:rPr lang="fr-FR" sz="2000" dirty="0" smtClean="0"/>
                        <a:t/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-Liste</a:t>
                      </a:r>
                      <a:r>
                        <a:rPr lang="fr-FR" sz="2000" baseline="0" dirty="0" smtClean="0"/>
                        <a:t> globale des patients</a:t>
                      </a:r>
                      <a:br>
                        <a:rPr lang="fr-FR" sz="2000" baseline="0" dirty="0" smtClean="0"/>
                      </a:br>
                      <a:r>
                        <a:rPr lang="fr-FR" sz="2000" dirty="0" smtClean="0"/>
                        <a:t>-Et les fonctions associées </a:t>
                      </a:r>
                      <a:r>
                        <a:rPr lang="fr-FR" sz="2000" baseline="0" dirty="0" smtClean="0"/>
                        <a:t/>
                      </a:r>
                      <a:br>
                        <a:rPr lang="fr-FR" sz="2000" baseline="0" dirty="0" smtClean="0"/>
                      </a:br>
                      <a:r>
                        <a:rPr lang="fr-FR" sz="2000" baseline="0" dirty="0" smtClean="0"/>
                        <a:t>-Base de données:</a:t>
                      </a:r>
                      <a:br>
                        <a:rPr lang="fr-FR" sz="2000" baseline="0" dirty="0" smtClean="0"/>
                      </a:br>
                      <a:r>
                        <a:rPr lang="fr-FR" sz="2000" baseline="0" dirty="0" smtClean="0"/>
                        <a:t>15 patients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</TotalTime>
  <Words>65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Hospital manage’s patient</vt:lpstr>
      <vt:lpstr>Articulation du programme</vt:lpstr>
      <vt:lpstr>Présentation PowerPoint</vt:lpstr>
      <vt:lpstr>Problèmes rencontrés &amp; Solutions apportées</vt:lpstr>
      <vt:lpstr>Répartition du travail dans le groupe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allain</dc:creator>
  <cp:lastModifiedBy>Thibaut allain</cp:lastModifiedBy>
  <cp:revision>8</cp:revision>
  <dcterms:created xsi:type="dcterms:W3CDTF">2019-01-12T20:37:59Z</dcterms:created>
  <dcterms:modified xsi:type="dcterms:W3CDTF">2019-01-12T21:59:51Z</dcterms:modified>
</cp:coreProperties>
</file>