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62" r:id="rId5"/>
    <p:sldId id="259" r:id="rId6"/>
    <p:sldId id="263" r:id="rId7"/>
    <p:sldId id="257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715"/>
  </p:normalViewPr>
  <p:slideViewPr>
    <p:cSldViewPr>
      <p:cViewPr varScale="1">
        <p:scale>
          <a:sx n="122" d="100"/>
          <a:sy n="122" d="100"/>
        </p:scale>
        <p:origin x="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18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408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988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73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0784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20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398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902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449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65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667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81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338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61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557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482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53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7160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635" y="1484784"/>
            <a:ext cx="5760627" cy="4278224"/>
          </a:xfrm>
        </p:spPr>
        <p:txBody>
          <a:bodyPr anchor="ctr">
            <a:normAutofit/>
          </a:bodyPr>
          <a:lstStyle/>
          <a:p>
            <a:r>
              <a:rPr lang="fr-FR" sz="3600" dirty="0"/>
              <a:t>Hospital </a:t>
            </a:r>
            <a:r>
              <a:rPr lang="fr-FR" sz="3600" dirty="0" err="1"/>
              <a:t>manage’s</a:t>
            </a:r>
            <a:r>
              <a:rPr lang="fr-FR" sz="3600" dirty="0"/>
              <a:t> patient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938665" y="1289889"/>
            <a:ext cx="2242419" cy="4278223"/>
          </a:xfrm>
        </p:spPr>
        <p:txBody>
          <a:bodyPr anchor="ctr">
            <a:normAutofit/>
          </a:bodyPr>
          <a:lstStyle/>
          <a:p>
            <a:pPr algn="l"/>
            <a:r>
              <a:rPr lang="fr-FR" dirty="0">
                <a:latin typeface="Palatino Linotype" panose="02040502050505030304" pitchFamily="18" charset="0"/>
              </a:rPr>
              <a:t>PROJET C 2A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JANVIER 2019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5858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ous-titre 2">
            <a:extLst>
              <a:ext uri="{FF2B5EF4-FFF2-40B4-BE49-F238E27FC236}">
                <a16:creationId xmlns:a16="http://schemas.microsoft.com/office/drawing/2014/main" id="{CC401DBE-0238-4334-B189-13359C41D333}"/>
              </a:ext>
            </a:extLst>
          </p:cNvPr>
          <p:cNvSpPr txBox="1">
            <a:spLocks/>
          </p:cNvSpPr>
          <p:nvPr/>
        </p:nvSpPr>
        <p:spPr>
          <a:xfrm>
            <a:off x="4139952" y="4221088"/>
            <a:ext cx="5084810" cy="4278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latin typeface="Palatino Linotype" panose="02040502050505030304" pitchFamily="18" charset="0"/>
              </a:rPr>
              <a:t>Thibaut Allain &amp; Manon Fournier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EF33EC-3887-8248-AB9F-9EB0E2F22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804152"/>
            <a:ext cx="1867975" cy="7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Articulation du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788097"/>
            <a:ext cx="404279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•Allocation dynamique des listes    </a:t>
            </a:r>
            <a:br>
              <a:rPr lang="fr-FR" sz="2000" dirty="0">
                <a:latin typeface="Palatino Linotype" panose="02040502050505030304" pitchFamily="18" charset="0"/>
              </a:rPr>
            </a:br>
            <a:r>
              <a:rPr lang="fr-FR" sz="2000" dirty="0">
                <a:latin typeface="Palatino Linotype" panose="02040502050505030304" pitchFamily="18" charset="0"/>
              </a:rPr>
              <a:t>   et files utilisées</a:t>
            </a:r>
          </a:p>
          <a:p>
            <a:pPr marL="0" indent="0"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	          trier par médecins</a:t>
            </a: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•Choix           trier par patient</a:t>
            </a: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	          trier par pathologie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44008" y="1956738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•Possibilité de manier les données: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Supprimer un patient,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Rajouter un patient;</a:t>
            </a:r>
          </a:p>
          <a:p>
            <a:r>
              <a:rPr lang="fr-FR" dirty="0">
                <a:latin typeface="Palatino Linotype" panose="02040502050505030304" pitchFamily="18" charset="0"/>
              </a:rPr>
              <a:t>   Passage d’un objet à l’autre</a:t>
            </a:r>
          </a:p>
          <a:p>
            <a:endParaRPr lang="fr-FR" dirty="0">
              <a:latin typeface="Palatino Linotype" panose="02040502050505030304" pitchFamily="18" charset="0"/>
            </a:endParaRPr>
          </a:p>
          <a:p>
            <a:r>
              <a:rPr lang="fr-FR" dirty="0">
                <a:latin typeface="Palatino Linotype" panose="02040502050505030304" pitchFamily="18" charset="0"/>
              </a:rPr>
              <a:t>•Affichage des listes et des données 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qu’elles contiennent</a:t>
            </a:r>
            <a:br>
              <a:rPr lang="fr-FR" dirty="0">
                <a:latin typeface="Palatino Linotype" panose="02040502050505030304" pitchFamily="18" charset="0"/>
              </a:rPr>
            </a:b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•Possibilité de sauvegarder les      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modifications apportées puis de   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repartir à partir de cette sauvegarde</a:t>
            </a:r>
          </a:p>
        </p:txBody>
      </p:sp>
      <p:cxnSp>
        <p:nvCxnSpPr>
          <p:cNvPr id="6" name="Connecteur droit avec flèche 5"/>
          <p:cNvCxnSpPr>
            <a:cxnSpLocks/>
          </p:cNvCxnSpPr>
          <p:nvPr/>
        </p:nvCxnSpPr>
        <p:spPr>
          <a:xfrm flipV="1">
            <a:off x="1547664" y="3948956"/>
            <a:ext cx="576064" cy="39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547664" y="43651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</p:cNvCxnSpPr>
          <p:nvPr/>
        </p:nvCxnSpPr>
        <p:spPr>
          <a:xfrm>
            <a:off x="1547664" y="4387512"/>
            <a:ext cx="576064" cy="47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EE6E2A0-3BA9-3949-A2D3-785354F8B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5027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2496"/>
            <a:ext cx="8229600" cy="710952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Exemples d’exécution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E80A5B-DC88-B340-8F18-860079F0C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6413"/>
            <a:ext cx="5408679" cy="282926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86316F6-E365-6B4B-BF37-5C78D26CA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89040"/>
            <a:ext cx="7559824" cy="28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Problèmes rencontrés &amp; Solutions apportées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fr-FR" sz="1700" dirty="0"/>
                  <a:t>Mise en place d’une fonction suppression sans qu’elle ne supprime le reste de la liste</a:t>
                </a:r>
              </a:p>
              <a:p>
                <a:r>
                  <a:rPr lang="fr-FR" sz="1700" dirty="0"/>
                  <a:t>Définition et compréhension des structures de liste</a:t>
                </a:r>
              </a:p>
              <a:p>
                <a:r>
                  <a:rPr lang="fr-FR" sz="1700" dirty="0"/>
                  <a:t>Trouver comment gérer tout les objets</a:t>
                </a:r>
              </a:p>
              <a:p>
                <a:r>
                  <a:rPr lang="fr-FR" sz="1700" dirty="0"/>
                  <a:t>Gérer </a:t>
                </a:r>
                <a:r>
                  <a:rPr lang="fr-FR" sz="1700" dirty="0" err="1"/>
                  <a:t>GitHub</a:t>
                </a:r>
                <a:endParaRPr lang="fr-FR" sz="1700" dirty="0"/>
              </a:p>
              <a:p>
                <a:r>
                  <a:rPr lang="fr-FR" sz="1700" dirty="0"/>
                  <a:t>La correction d’erreurs lié à  l’intégration de donnée provenant d’un fichier</a:t>
                </a:r>
              </a:p>
              <a:p>
                <a:pPr marL="0" indent="0">
                  <a:buNone/>
                </a:pPr>
                <a:r>
                  <a:rPr lang="fr-FR" sz="1700" dirty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fr-FR" sz="17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fr-FR" sz="1700" dirty="0"/>
                  <a:t>Modification du document texte afin qu’il soit lisible par le programme</a:t>
                </a:r>
              </a:p>
              <a:p>
                <a:pPr marL="0" indent="0">
                  <a:buNone/>
                </a:pPr>
                <a:r>
                  <a:rPr lang="fr-FR" sz="1700" dirty="0"/>
                  <a:t>         (suppression des "é ", "è" ,"œ"  et de tout autre caractère illisibles.</a:t>
                </a:r>
              </a:p>
              <a:p>
                <a:pPr marL="0" indent="0">
                  <a:buNone/>
                </a:pPr>
                <a:endParaRPr lang="fr-FR" sz="1700" dirty="0"/>
              </a:p>
              <a:p>
                <a:pPr marL="0" indent="0">
                  <a:buNone/>
                </a:pPr>
                <a:endParaRPr lang="fr-FR" sz="1700" dirty="0"/>
              </a:p>
              <a:p>
                <a:endParaRPr lang="fr-FR" sz="17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0" b="-10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96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606A21-C690-1C46-B88A-A3A7614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5369939" cy="45769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15D099-2FB6-8549-9D4F-46223440D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8640"/>
            <a:ext cx="4684068" cy="33933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7BF68F-1353-6C47-B789-EBB4D6106DEB}"/>
              </a:ext>
            </a:extLst>
          </p:cNvPr>
          <p:cNvSpPr/>
          <p:nvPr/>
        </p:nvSpPr>
        <p:spPr>
          <a:xfrm>
            <a:off x="445224" y="201292"/>
            <a:ext cx="33570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</a:t>
            </a:r>
          </a:p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Git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4FA7B3-195D-DC46-8C6E-91916D21D7BB}"/>
              </a:ext>
            </a:extLst>
          </p:cNvPr>
          <p:cNvSpPr txBox="1"/>
          <p:nvPr/>
        </p:nvSpPr>
        <p:spPr>
          <a:xfrm>
            <a:off x="5675631" y="4005064"/>
            <a:ext cx="31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Avantages: </a:t>
            </a:r>
          </a:p>
          <a:p>
            <a:r>
              <a:rPr lang="fr-FR" dirty="0"/>
              <a:t>-    Pas de perte de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Tout est accessible partout</a:t>
            </a:r>
          </a:p>
          <a:p>
            <a:pPr marL="285750" indent="-285750">
              <a:buFontTx/>
              <a:buChar char="-"/>
            </a:pPr>
            <a:r>
              <a:rPr lang="fr-FR" dirty="0"/>
              <a:t> Possibilités d’accéder aux anciennes versions</a:t>
            </a:r>
          </a:p>
        </p:txBody>
      </p:sp>
    </p:spTree>
    <p:extLst>
      <p:ext uri="{BB962C8B-B14F-4D97-AF65-F5344CB8AC3E}">
        <p14:creationId xmlns:p14="http://schemas.microsoft.com/office/powerpoint/2010/main" val="267469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Ajout d’une interface graphique plus esthétique (</a:t>
            </a:r>
            <a:r>
              <a:rPr lang="fr-FR" sz="2000" dirty="0" err="1"/>
              <a:t>lncurse</a:t>
            </a:r>
            <a:r>
              <a:rPr lang="fr-FR" sz="2000" dirty="0"/>
              <a:t>), SDL</a:t>
            </a:r>
          </a:p>
          <a:p>
            <a:r>
              <a:rPr lang="fr-FR" sz="2000" dirty="0"/>
              <a:t>Plus de fonctions automatiques</a:t>
            </a:r>
          </a:p>
          <a:p>
            <a:r>
              <a:rPr lang="fr-FR" dirty="0"/>
              <a:t>Fonction modifier un objet déjà existant</a:t>
            </a:r>
          </a:p>
        </p:txBody>
      </p:sp>
    </p:spTree>
    <p:extLst>
      <p:ext uri="{BB962C8B-B14F-4D97-AF65-F5344CB8AC3E}">
        <p14:creationId xmlns:p14="http://schemas.microsoft.com/office/powerpoint/2010/main" val="125544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435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Répartition du travail dans le groupe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62443"/>
              </p:ext>
            </p:extLst>
          </p:nvPr>
        </p:nvGraphicFramePr>
        <p:xfrm>
          <a:off x="1115616" y="2060848"/>
          <a:ext cx="6984776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895"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Candara" panose="020E0502030303020204" pitchFamily="34" charset="0"/>
                        </a:rPr>
                        <a:t>Manon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Candara" panose="020E0502030303020204" pitchFamily="34" charset="0"/>
                        </a:rPr>
                        <a:t>Thibaut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609">
                <a:tc>
                  <a:txBody>
                    <a:bodyPr/>
                    <a:lstStyle/>
                    <a:p>
                      <a:r>
                        <a:rPr lang="fr-FR" sz="2000" dirty="0"/>
                        <a:t>- Liste globale des médecins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 Et les fonctions associées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 Base de données: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5 médecins,</a:t>
                      </a:r>
                      <a:r>
                        <a:rPr lang="fr-FR" sz="2000" baseline="0" dirty="0"/>
                        <a:t> </a:t>
                      </a:r>
                      <a:r>
                        <a:rPr lang="fr-FR" sz="2000" dirty="0"/>
                        <a:t>10 patients  et </a:t>
                      </a:r>
                    </a:p>
                    <a:p>
                      <a:r>
                        <a:rPr lang="fr-FR" sz="2000" dirty="0"/>
                        <a:t>8 pathologies</a:t>
                      </a:r>
                    </a:p>
                    <a:p>
                      <a:r>
                        <a:rPr lang="fr-FR" sz="2000" dirty="0"/>
                        <a:t>- Gestion totale de la file d’attente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 Correction des erreurs</a:t>
                      </a:r>
                    </a:p>
                    <a:p>
                      <a:r>
                        <a:rPr lang="fr-FR" sz="2000" dirty="0"/>
                        <a:t>- Interface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- Liste regroupant les pathologies et accédant aux patients</a:t>
                      </a:r>
                      <a:r>
                        <a:rPr lang="fr-FR" sz="2000" baseline="0" dirty="0"/>
                        <a:t>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 Et les fonctions associées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 Liste</a:t>
                      </a:r>
                      <a:r>
                        <a:rPr lang="fr-FR" sz="2000" baseline="0" dirty="0"/>
                        <a:t> globale des patients</a:t>
                      </a:r>
                      <a:br>
                        <a:rPr lang="fr-FR" sz="2000" baseline="0" dirty="0"/>
                      </a:br>
                      <a:r>
                        <a:rPr lang="fr-FR" sz="2000" dirty="0"/>
                        <a:t>- Et les fonctions associées </a:t>
                      </a:r>
                      <a:br>
                        <a:rPr lang="fr-FR" sz="2000" baseline="0" dirty="0"/>
                      </a:br>
                      <a:r>
                        <a:rPr lang="fr-FR" sz="2000" baseline="0" dirty="0"/>
                        <a:t>- Base de données:</a:t>
                      </a:r>
                      <a:br>
                        <a:rPr lang="fr-FR" sz="2000" baseline="0" dirty="0"/>
                      </a:br>
                      <a:r>
                        <a:rPr lang="fr-FR" sz="2000" baseline="0" dirty="0"/>
                        <a:t>15 patients et 13 pathologie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0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693" y="-2225137"/>
            <a:ext cx="9116281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300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39082-69FC-834E-875E-ED67965A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74745"/>
            <a:ext cx="6346639" cy="41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159</TotalTime>
  <Words>159</Words>
  <Application>Microsoft Macintosh PowerPoint</Application>
  <PresentationFormat>Affichage à l'écran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Cambria Math</vt:lpstr>
      <vt:lpstr>Candara</vt:lpstr>
      <vt:lpstr>Palatino Linotype</vt:lpstr>
      <vt:lpstr>Rockwell</vt:lpstr>
      <vt:lpstr>Damask</vt:lpstr>
      <vt:lpstr>Hospital manage’s patient</vt:lpstr>
      <vt:lpstr>Articulation du programme</vt:lpstr>
      <vt:lpstr>Présentation PowerPoint</vt:lpstr>
      <vt:lpstr>Exemples d’exécution</vt:lpstr>
      <vt:lpstr>Problèmes rencontrés &amp; Solutions apportées</vt:lpstr>
      <vt:lpstr>Présentation PowerPoint</vt:lpstr>
      <vt:lpstr>Améliorations</vt:lpstr>
      <vt:lpstr>Répartition du travail dans le groupe</vt:lpstr>
      <vt:lpstr>Conclusion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allain</dc:creator>
  <cp:lastModifiedBy>FOURNIER Manon</cp:lastModifiedBy>
  <cp:revision>24</cp:revision>
  <dcterms:created xsi:type="dcterms:W3CDTF">2019-01-12T20:37:59Z</dcterms:created>
  <dcterms:modified xsi:type="dcterms:W3CDTF">2019-01-14T01:31:33Z</dcterms:modified>
</cp:coreProperties>
</file>