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>
      <p:cViewPr varScale="1">
        <p:scale>
          <a:sx n="88" d="100"/>
          <a:sy n="88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12/01/2019</a:t>
            </a:fld>
            <a:endParaRPr lang="fr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851648" cy="1828800"/>
          </a:xfrm>
        </p:spPr>
        <p:txBody>
          <a:bodyPr/>
          <a:lstStyle/>
          <a:p>
            <a:r>
              <a:rPr lang="fr-FR" dirty="0" err="1"/>
              <a:t>Hospital</a:t>
            </a:r>
            <a:r>
              <a:rPr lang="fr-FR" dirty="0"/>
              <a:t> </a:t>
            </a:r>
            <a:r>
              <a:rPr lang="fr-FR" dirty="0" err="1"/>
              <a:t>manage’s</a:t>
            </a:r>
            <a:r>
              <a:rPr lang="fr-FR" dirty="0"/>
              <a:t> patient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501008"/>
            <a:ext cx="7854696" cy="1752600"/>
          </a:xfrm>
        </p:spPr>
        <p:txBody>
          <a:bodyPr/>
          <a:lstStyle/>
          <a:p>
            <a:pPr algn="ctr"/>
            <a:r>
              <a:rPr lang="fr-FR" sz="4800" dirty="0">
                <a:latin typeface="Palatino Linotype" panose="02040502050505030304" pitchFamily="18" charset="0"/>
              </a:rPr>
              <a:t>PROJET C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sz="1600" dirty="0">
                <a:latin typeface="Palatino Linotype" panose="02040502050505030304" pitchFamily="18" charset="0"/>
              </a:rPr>
              <a:t>JANVIER 2019</a:t>
            </a:r>
          </a:p>
        </p:txBody>
      </p:sp>
    </p:spTree>
    <p:extLst>
      <p:ext uri="{BB962C8B-B14F-4D97-AF65-F5344CB8AC3E}">
        <p14:creationId xmlns:p14="http://schemas.microsoft.com/office/powerpoint/2010/main" val="20948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22344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Palatino Linotype" panose="02040502050505030304" pitchFamily="18" charset="0"/>
              </a:rPr>
              <a:t>Articulation du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4042792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•Allocation dynamique des listes    </a:t>
            </a:r>
            <a:br>
              <a:rPr lang="fr-FR" sz="2000" dirty="0">
                <a:latin typeface="Palatino Linotype" panose="02040502050505030304" pitchFamily="18" charset="0"/>
              </a:rPr>
            </a:br>
            <a:r>
              <a:rPr lang="fr-FR" sz="2000" dirty="0">
                <a:latin typeface="Palatino Linotype" panose="02040502050505030304" pitchFamily="18" charset="0"/>
              </a:rPr>
              <a:t>   et files utilisées</a:t>
            </a:r>
          </a:p>
          <a:p>
            <a:pPr marL="0" indent="0">
              <a:buNone/>
            </a:pPr>
            <a:endParaRPr lang="fr-FR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fr-FR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	          trier par médecins</a:t>
            </a:r>
          </a:p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•Choix           trier par patient</a:t>
            </a:r>
          </a:p>
          <a:p>
            <a:pPr marL="0" indent="0">
              <a:buNone/>
            </a:pPr>
            <a:r>
              <a:rPr lang="fr-FR" sz="2000" dirty="0">
                <a:latin typeface="Palatino Linotype" panose="02040502050505030304" pitchFamily="18" charset="0"/>
              </a:rPr>
              <a:t>	          trier par pathologie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644008" y="1956738"/>
            <a:ext cx="4032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•Possibilité de manier les données: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Supprimer un patient,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Rajouter un patient;</a:t>
            </a:r>
          </a:p>
          <a:p>
            <a:endParaRPr lang="fr-FR" dirty="0">
              <a:latin typeface="Palatino Linotype" panose="02040502050505030304" pitchFamily="18" charset="0"/>
            </a:endParaRPr>
          </a:p>
          <a:p>
            <a:r>
              <a:rPr lang="fr-FR" dirty="0">
                <a:latin typeface="Palatino Linotype" panose="02040502050505030304" pitchFamily="18" charset="0"/>
              </a:rPr>
              <a:t>•Affichage des listes et des données 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qu’elles contiennent</a:t>
            </a:r>
            <a:br>
              <a:rPr lang="fr-FR" dirty="0">
                <a:latin typeface="Palatino Linotype" panose="02040502050505030304" pitchFamily="18" charset="0"/>
              </a:rPr>
            </a:b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•Possibilité de sauvegarder les      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modifications apportées puis de   </a:t>
            </a:r>
            <a:br>
              <a:rPr lang="fr-FR" dirty="0">
                <a:latin typeface="Palatino Linotype" panose="02040502050505030304" pitchFamily="18" charset="0"/>
              </a:rPr>
            </a:br>
            <a:r>
              <a:rPr lang="fr-FR" dirty="0">
                <a:latin typeface="Palatino Linotype" panose="02040502050505030304" pitchFamily="18" charset="0"/>
              </a:rPr>
              <a:t>   repartir à partir de cette sauvegarde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475656" y="3573016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475656" y="39330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475656" y="3933056"/>
            <a:ext cx="576064" cy="332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0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44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22344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latin typeface="Palatino Linotype" panose="02040502050505030304" pitchFamily="18" charset="0"/>
              </a:rPr>
              <a:t>Problèmes rencontrés &amp; Solutions apportées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Mise en place d’une fonction suppression sans qu’elle ne supprime le reste de la liste</a:t>
            </a:r>
          </a:p>
          <a:p>
            <a:r>
              <a:rPr lang="fr-FR" sz="2000" dirty="0"/>
              <a:t>Définition et compréhension des structures de liste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4096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94352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Palatino Linotype" panose="02040502050505030304" pitchFamily="18" charset="0"/>
              </a:rPr>
              <a:t>Répartition du travail dans le groupe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66249"/>
              </p:ext>
            </p:extLst>
          </p:nvPr>
        </p:nvGraphicFramePr>
        <p:xfrm>
          <a:off x="1089956" y="1700808"/>
          <a:ext cx="6984776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895">
                <a:tc>
                  <a:txBody>
                    <a:bodyPr/>
                    <a:lstStyle/>
                    <a:p>
                      <a:r>
                        <a:rPr lang="fr-FR" sz="2800" dirty="0">
                          <a:latin typeface="Candara" panose="020E0502030303020204" pitchFamily="34" charset="0"/>
                        </a:rPr>
                        <a:t>Manon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>
                          <a:latin typeface="Candara" panose="020E0502030303020204" pitchFamily="34" charset="0"/>
                        </a:rPr>
                        <a:t>Thibaut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609">
                <a:tc>
                  <a:txBody>
                    <a:bodyPr/>
                    <a:lstStyle/>
                    <a:p>
                      <a:r>
                        <a:rPr lang="fr-FR" sz="2000"/>
                        <a:t>- Liste </a:t>
                      </a:r>
                      <a:r>
                        <a:rPr lang="fr-FR" sz="2000" dirty="0"/>
                        <a:t>globale des médecins</a:t>
                      </a:r>
                      <a:br>
                        <a:rPr lang="fr-FR" sz="2000"/>
                      </a:br>
                      <a:r>
                        <a:rPr lang="fr-FR" sz="2000"/>
                        <a:t>- Et </a:t>
                      </a:r>
                      <a:r>
                        <a:rPr lang="fr-FR" sz="2000" dirty="0"/>
                        <a:t>les fonctions associées </a:t>
                      </a:r>
                      <a:br>
                        <a:rPr lang="fr-FR" sz="2000"/>
                      </a:br>
                      <a:r>
                        <a:rPr lang="fr-FR" sz="2000"/>
                        <a:t>- Base </a:t>
                      </a:r>
                      <a:r>
                        <a:rPr lang="fr-FR" sz="2000" dirty="0"/>
                        <a:t>de données: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5 médecins et 10 patients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fr-FR" sz="2000" dirty="0"/>
                        <a:t>Liste globale des médecin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fr-FR" sz="2000" dirty="0"/>
                        <a:t>File d’attente et fonctions liées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fr-FR" sz="2000" dirty="0"/>
                        <a:t>Correction des erreurs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-Liste regroupant les pathologies et accédant aux patients</a:t>
                      </a:r>
                      <a:r>
                        <a:rPr lang="fr-FR" sz="2000" baseline="0" dirty="0"/>
                        <a:t> 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-Et les fonctions associées </a:t>
                      </a:r>
                      <a:br>
                        <a:rPr lang="fr-FR" sz="2000" dirty="0"/>
                      </a:br>
                      <a:r>
                        <a:rPr lang="fr-FR" sz="2000" dirty="0"/>
                        <a:t>-Liste</a:t>
                      </a:r>
                      <a:r>
                        <a:rPr lang="fr-FR" sz="2000" baseline="0" dirty="0"/>
                        <a:t> globale des patients</a:t>
                      </a:r>
                      <a:br>
                        <a:rPr lang="fr-FR" sz="2000" baseline="0" dirty="0"/>
                      </a:br>
                      <a:r>
                        <a:rPr lang="fr-FR" sz="2000" dirty="0"/>
                        <a:t>-Et les fonctions associées </a:t>
                      </a:r>
                      <a:br>
                        <a:rPr lang="fr-FR" sz="2000" baseline="0" dirty="0"/>
                      </a:br>
                      <a:r>
                        <a:rPr lang="fr-FR" sz="2000" baseline="0" dirty="0"/>
                        <a:t>-Base de données:</a:t>
                      </a:r>
                      <a:br>
                        <a:rPr lang="fr-FR" sz="2000" baseline="0" dirty="0"/>
                      </a:br>
                      <a:r>
                        <a:rPr lang="fr-FR" sz="2000" baseline="0" dirty="0"/>
                        <a:t>15 patients</a:t>
                      </a:r>
                    </a:p>
                    <a:p>
                      <a:r>
                        <a:rPr lang="fr-FR" sz="2000" baseline="0" dirty="0"/>
                        <a:t>- Powerpoint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03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69</Words>
  <Application>Microsoft Macintosh PowerPoint</Application>
  <PresentationFormat>Affichage à l'écran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Calibri</vt:lpstr>
      <vt:lpstr>Candara</vt:lpstr>
      <vt:lpstr>Constantia</vt:lpstr>
      <vt:lpstr>Palatino Linotype</vt:lpstr>
      <vt:lpstr>Wingdings 2</vt:lpstr>
      <vt:lpstr>Débit</vt:lpstr>
      <vt:lpstr>Hospital manage’s patient</vt:lpstr>
      <vt:lpstr>Articulation du programme</vt:lpstr>
      <vt:lpstr>Présentation PowerPoint</vt:lpstr>
      <vt:lpstr>Problèmes rencontrés &amp; Solutions apportées</vt:lpstr>
      <vt:lpstr>Répartition du travail dans le groupe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allain</dc:creator>
  <cp:lastModifiedBy>FOURNIER Manon</cp:lastModifiedBy>
  <cp:revision>13</cp:revision>
  <dcterms:created xsi:type="dcterms:W3CDTF">2019-01-12T20:37:59Z</dcterms:created>
  <dcterms:modified xsi:type="dcterms:W3CDTF">2019-01-12T22:58:17Z</dcterms:modified>
</cp:coreProperties>
</file>