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7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23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OGNA REDDY MANU" userId="b3e04dc20a9a7fe7" providerId="LiveId" clId="{1114DAAC-1AB5-439D-9FF6-86CE711E374C}"/>
    <pc:docChg chg="modSld">
      <pc:chgData name="MANOGNA REDDY MANU" userId="b3e04dc20a9a7fe7" providerId="LiveId" clId="{1114DAAC-1AB5-439D-9FF6-86CE711E374C}" dt="2025-07-21T06:53:23.704" v="185" actId="20577"/>
      <pc:docMkLst>
        <pc:docMk/>
      </pc:docMkLst>
      <pc:sldChg chg="modSp mod">
        <pc:chgData name="MANOGNA REDDY MANU" userId="b3e04dc20a9a7fe7" providerId="LiveId" clId="{1114DAAC-1AB5-439D-9FF6-86CE711E374C}" dt="2025-07-21T06:53:23.704" v="185" actId="20577"/>
        <pc:sldMkLst>
          <pc:docMk/>
          <pc:sldMk cId="0" sldId="256"/>
        </pc:sldMkLst>
        <pc:spChg chg="mod">
          <ac:chgData name="MANOGNA REDDY MANU" userId="b3e04dc20a9a7fe7" providerId="LiveId" clId="{1114DAAC-1AB5-439D-9FF6-86CE711E374C}" dt="2025-07-18T05:16:25.817" v="34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MANOGNA REDDY MANU" userId="b3e04dc20a9a7fe7" providerId="LiveId" clId="{1114DAAC-1AB5-439D-9FF6-86CE711E374C}" dt="2025-07-21T06:53:23.704" v="185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MANOGNA REDDY MANU" userId="b3e04dc20a9a7fe7" providerId="LiveId" clId="{1114DAAC-1AB5-439D-9FF6-86CE711E374C}" dt="2025-07-18T05:33:38.575" v="71" actId="20577"/>
        <pc:sldMkLst>
          <pc:docMk/>
          <pc:sldMk cId="0" sldId="257"/>
        </pc:sldMkLst>
        <pc:spChg chg="mod">
          <ac:chgData name="MANOGNA REDDY MANU" userId="b3e04dc20a9a7fe7" providerId="LiveId" clId="{1114DAAC-1AB5-439D-9FF6-86CE711E374C}" dt="2025-07-18T05:33:38.575" v="71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MANOGNA REDDY MANU" userId="b3e04dc20a9a7fe7" providerId="LiveId" clId="{1114DAAC-1AB5-439D-9FF6-86CE711E374C}" dt="2025-07-18T05:44:44.416" v="113" actId="5793"/>
        <pc:sldMkLst>
          <pc:docMk/>
          <pc:sldMk cId="0" sldId="266"/>
        </pc:sldMkLst>
        <pc:spChg chg="mod">
          <ac:chgData name="MANOGNA REDDY MANU" userId="b3e04dc20a9a7fe7" providerId="LiveId" clId="{1114DAAC-1AB5-439D-9FF6-86CE711E374C}" dt="2025-07-18T05:44:44.416" v="113" actId="5793"/>
          <ac:spMkLst>
            <pc:docMk/>
            <pc:sldMk cId="0" sldId="266"/>
            <ac:spMk id="3" creationId="{00000000-0000-0000-0000-000000000000}"/>
          </ac:spMkLst>
        </pc:spChg>
      </pc:sldChg>
      <pc:sldChg chg="modSp mod">
        <pc:chgData name="MANOGNA REDDY MANU" userId="b3e04dc20a9a7fe7" providerId="LiveId" clId="{1114DAAC-1AB5-439D-9FF6-86CE711E374C}" dt="2025-07-18T05:31:27.187" v="42" actId="20577"/>
        <pc:sldMkLst>
          <pc:docMk/>
          <pc:sldMk cId="0" sldId="267"/>
        </pc:sldMkLst>
        <pc:spChg chg="mod">
          <ac:chgData name="MANOGNA REDDY MANU" userId="b3e04dc20a9a7fe7" providerId="LiveId" clId="{1114DAAC-1AB5-439D-9FF6-86CE711E374C}" dt="2025-07-18T05:31:27.187" v="42" actId="20577"/>
          <ac:spMkLst>
            <pc:docMk/>
            <pc:sldMk cId="0" sldId="267"/>
            <ac:spMk id="3" creationId="{00000000-0000-0000-0000-000000000000}"/>
          </ac:spMkLst>
        </pc:spChg>
      </pc:sldChg>
      <pc:sldChg chg="modSp mod">
        <pc:chgData name="MANOGNA REDDY MANU" userId="b3e04dc20a9a7fe7" providerId="LiveId" clId="{1114DAAC-1AB5-439D-9FF6-86CE711E374C}" dt="2025-07-18T05:31:53.830" v="50" actId="20577"/>
        <pc:sldMkLst>
          <pc:docMk/>
          <pc:sldMk cId="0" sldId="269"/>
        </pc:sldMkLst>
        <pc:spChg chg="mod">
          <ac:chgData name="MANOGNA REDDY MANU" userId="b3e04dc20a9a7fe7" providerId="LiveId" clId="{1114DAAC-1AB5-439D-9FF6-86CE711E374C}" dt="2025-07-18T05:31:53.830" v="50" actId="20577"/>
          <ac:spMkLst>
            <pc:docMk/>
            <pc:sldMk cId="0" sldId="26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598C3-88B0-4E9B-8E0D-6DE5EEC279F9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E83EC9-B1A9-4B35-9A17-19E4FD9B4A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415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E83EC9-B1A9-4B35-9A17-19E4FD9B4A72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49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56706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05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37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24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91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60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75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55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94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18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4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6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2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61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82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86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1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7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3446" y="2226504"/>
            <a:ext cx="6719299" cy="1470024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FULL STACK-PYTHON </a:t>
            </a:r>
            <a:r>
              <a:rPr sz="4400" dirty="0"/>
              <a:t>Student Portal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97200" y="4777380"/>
            <a:ext cx="4588539" cy="1877420"/>
          </a:xfrm>
        </p:spPr>
        <p:txBody>
          <a:bodyPr>
            <a:noAutofit/>
          </a:bodyPr>
          <a:lstStyle/>
          <a:p>
            <a:pPr algn="l"/>
            <a:r>
              <a:rPr lang="en-IN" sz="2000" dirty="0"/>
              <a:t>Presentation by </a:t>
            </a:r>
            <a:r>
              <a:rPr lang="en-IN" dirty="0"/>
              <a:t>:</a:t>
            </a:r>
          </a:p>
          <a:p>
            <a:pPr algn="l"/>
            <a:r>
              <a:rPr lang="en-US" sz="1600" dirty="0"/>
              <a:t>                 </a:t>
            </a:r>
            <a:r>
              <a:rPr sz="1600" dirty="0"/>
              <a:t>N. </a:t>
            </a:r>
            <a:r>
              <a:rPr sz="1600" dirty="0" err="1"/>
              <a:t>Manogna</a:t>
            </a:r>
            <a:r>
              <a:rPr lang="en-US" sz="1600" dirty="0"/>
              <a:t> </a:t>
            </a:r>
          </a:p>
          <a:p>
            <a:pPr algn="l"/>
            <a:r>
              <a:rPr lang="en-US" sz="1600"/>
              <a:t>                 </a:t>
            </a:r>
            <a:endParaRPr lang="en-US" sz="1600" dirty="0"/>
          </a:p>
        </p:txBody>
      </p:sp>
      <p:pic>
        <p:nvPicPr>
          <p:cNvPr id="4" name="Picture 3" descr="4c402bb2-447b-44c1-8176-642683a5638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00" y="410640"/>
            <a:ext cx="6248400" cy="14700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Student Dashboard</a:t>
            </a:r>
          </a:p>
        </p:txBody>
      </p:sp>
      <p:pic>
        <p:nvPicPr>
          <p:cNvPr id="3" name="Picture 2" descr="WhatsApp Image 2025-07-17 at 10.29.41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866" y="2243667"/>
            <a:ext cx="54864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015066"/>
            <a:ext cx="7704667" cy="1744133"/>
          </a:xfrm>
        </p:spPr>
        <p:txBody>
          <a:bodyPr/>
          <a:lstStyle/>
          <a:p>
            <a:endParaRPr dirty="0"/>
          </a:p>
          <a:p>
            <a:pPr>
              <a:defRPr sz="1800"/>
            </a:pPr>
            <a:r>
              <a:rPr dirty="0"/>
              <a:t>Tables: Users, Marks</a:t>
            </a:r>
          </a:p>
          <a:p>
            <a:pPr>
              <a:defRPr sz="1800"/>
            </a:pPr>
            <a:r>
              <a:rPr dirty="0"/>
              <a:t>Fields: </a:t>
            </a:r>
            <a:r>
              <a:rPr dirty="0" err="1"/>
              <a:t>UserID</a:t>
            </a:r>
            <a:r>
              <a:rPr dirty="0"/>
              <a:t>, Username, Password, Role, Subject, Marks</a:t>
            </a:r>
          </a:p>
          <a:p>
            <a:pPr marL="0" indent="0">
              <a:buNone/>
              <a:defRPr sz="1800"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905000"/>
            <a:ext cx="7704667" cy="2142067"/>
          </a:xfrm>
        </p:spPr>
        <p:txBody>
          <a:bodyPr/>
          <a:lstStyle/>
          <a:p>
            <a:endParaRPr dirty="0"/>
          </a:p>
          <a:p>
            <a:pPr>
              <a:defRPr sz="1800"/>
            </a:pPr>
            <a:r>
              <a:rPr dirty="0"/>
              <a:t>Python Flask routes for Register, Login, Dashboard</a:t>
            </a:r>
          </a:p>
          <a:p>
            <a:pPr>
              <a:defRPr sz="1800"/>
            </a:pPr>
            <a:r>
              <a:rPr dirty="0"/>
              <a:t>Secure password hashing</a:t>
            </a:r>
          </a:p>
          <a:p>
            <a:pPr>
              <a:defRPr sz="1800"/>
            </a:pPr>
            <a:r>
              <a:rPr dirty="0"/>
              <a:t>CRUD operations for Marks</a:t>
            </a:r>
          </a:p>
          <a:p>
            <a:pPr>
              <a:defRPr sz="1800"/>
            </a:pPr>
            <a:r>
              <a:rPr dirty="0"/>
              <a:t>Session management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099733"/>
            <a:ext cx="7704667" cy="1981200"/>
          </a:xfrm>
        </p:spPr>
        <p:txBody>
          <a:bodyPr>
            <a:normAutofit lnSpcReduction="10000"/>
          </a:bodyPr>
          <a:lstStyle/>
          <a:p>
            <a:endParaRPr dirty="0"/>
          </a:p>
          <a:p>
            <a:pPr>
              <a:defRPr sz="1800"/>
            </a:pPr>
            <a:r>
              <a:rPr dirty="0"/>
              <a:t>Challenge: Secure user authentication</a:t>
            </a:r>
          </a:p>
          <a:p>
            <a:pPr>
              <a:defRPr sz="1800"/>
            </a:pPr>
            <a:r>
              <a:rPr dirty="0"/>
              <a:t>Solution: Used hashed passwords, sessions</a:t>
            </a:r>
          </a:p>
          <a:p>
            <a:pPr>
              <a:defRPr sz="1800"/>
            </a:pPr>
            <a:r>
              <a:rPr dirty="0"/>
              <a:t>Challenge: Data consistency</a:t>
            </a:r>
          </a:p>
          <a:p>
            <a:pPr>
              <a:defRPr sz="1800"/>
            </a:pPr>
            <a:r>
              <a:rPr dirty="0"/>
              <a:t>Solution: Proper CRUD and validation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040467"/>
            <a:ext cx="7704667" cy="2048933"/>
          </a:xfrm>
        </p:spPr>
        <p:txBody>
          <a:bodyPr>
            <a:normAutofit lnSpcReduction="10000"/>
          </a:bodyPr>
          <a:lstStyle/>
          <a:p>
            <a:endParaRPr dirty="0"/>
          </a:p>
          <a:p>
            <a:pPr>
              <a:defRPr sz="1800"/>
            </a:pPr>
            <a:r>
              <a:rPr dirty="0"/>
              <a:t>Add notifications</a:t>
            </a:r>
          </a:p>
          <a:p>
            <a:pPr>
              <a:defRPr sz="1800"/>
            </a:pPr>
            <a:r>
              <a:rPr dirty="0"/>
              <a:t>Mobile App version</a:t>
            </a:r>
          </a:p>
          <a:p>
            <a:pPr>
              <a:defRPr sz="1800"/>
            </a:pPr>
            <a:r>
              <a:rPr dirty="0"/>
              <a:t>Advanced analytics for marks</a:t>
            </a:r>
          </a:p>
          <a:p>
            <a:pPr>
              <a:defRPr sz="1800"/>
            </a:pPr>
            <a:r>
              <a:rPr dirty="0"/>
              <a:t>Email alerts for results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964268"/>
            <a:ext cx="7704667" cy="1701799"/>
          </a:xfrm>
        </p:spPr>
        <p:txBody>
          <a:bodyPr/>
          <a:lstStyle/>
          <a:p>
            <a:endParaRPr dirty="0"/>
          </a:p>
          <a:p>
            <a:pPr>
              <a:defRPr sz="1800"/>
            </a:pPr>
            <a:r>
              <a:rPr dirty="0"/>
              <a:t>Student Portal simplifies student data management</a:t>
            </a:r>
          </a:p>
          <a:p>
            <a:pPr>
              <a:defRPr sz="1800"/>
            </a:pPr>
            <a:r>
              <a:rPr dirty="0"/>
              <a:t>Supports both students and admins</a:t>
            </a:r>
          </a:p>
          <a:p>
            <a:pPr>
              <a:defRPr sz="1800"/>
            </a:pPr>
            <a:r>
              <a:rPr dirty="0"/>
              <a:t>Easy to scale and maintain.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286000"/>
            <a:ext cx="7704667" cy="1007533"/>
          </a:xfrm>
        </p:spPr>
        <p:txBody>
          <a:bodyPr/>
          <a:lstStyle/>
          <a:p>
            <a:r>
              <a:rPr dirty="0"/>
              <a:t>Questions &amp; Answers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9333" y="1762592"/>
            <a:ext cx="7704667" cy="3332816"/>
          </a:xfrm>
        </p:spPr>
        <p:txBody>
          <a:bodyPr>
            <a:normAutofit fontScale="70000" lnSpcReduction="20000"/>
          </a:bodyPr>
          <a:lstStyle/>
          <a:p>
            <a:endParaRPr dirty="0"/>
          </a:p>
          <a:p>
            <a:pPr>
              <a:defRPr sz="1800"/>
            </a:pPr>
            <a:r>
              <a:rPr dirty="0"/>
              <a:t>Project Overview</a:t>
            </a:r>
          </a:p>
          <a:p>
            <a:pPr>
              <a:defRPr sz="1800"/>
            </a:pPr>
            <a:r>
              <a:rPr dirty="0"/>
              <a:t>Tech Stack</a:t>
            </a:r>
          </a:p>
          <a:p>
            <a:pPr>
              <a:defRPr sz="1800"/>
            </a:pPr>
            <a:r>
              <a:rPr dirty="0"/>
              <a:t>System Architecture</a:t>
            </a:r>
          </a:p>
          <a:p>
            <a:pPr>
              <a:defRPr sz="1800"/>
            </a:pPr>
            <a:r>
              <a:rPr dirty="0"/>
              <a:t>Key Features</a:t>
            </a:r>
          </a:p>
          <a:p>
            <a:pPr>
              <a:defRPr sz="1800"/>
            </a:pPr>
            <a:r>
              <a:rPr dirty="0"/>
              <a:t>UI Screenshots</a:t>
            </a:r>
          </a:p>
          <a:p>
            <a:pPr>
              <a:defRPr sz="1800"/>
            </a:pPr>
            <a:r>
              <a:rPr dirty="0"/>
              <a:t> Database Design</a:t>
            </a:r>
          </a:p>
          <a:p>
            <a:pPr>
              <a:defRPr sz="1800"/>
            </a:pPr>
            <a:r>
              <a:rPr dirty="0"/>
              <a:t>Code Highlights</a:t>
            </a:r>
          </a:p>
          <a:p>
            <a:pPr>
              <a:defRPr sz="1800"/>
            </a:pPr>
            <a:r>
              <a:rPr dirty="0"/>
              <a:t>Challenges &amp; Solutions</a:t>
            </a:r>
          </a:p>
          <a:p>
            <a:pPr>
              <a:defRPr sz="1800"/>
            </a:pPr>
            <a:r>
              <a:rPr dirty="0"/>
              <a:t>Future Enhancements</a:t>
            </a:r>
          </a:p>
          <a:p>
            <a:pPr>
              <a:defRPr sz="1800"/>
            </a:pPr>
            <a:r>
              <a:rPr dirty="0"/>
              <a:t>Conclusion</a:t>
            </a:r>
          </a:p>
          <a:p>
            <a:pPr>
              <a:defRPr sz="1800"/>
            </a:pPr>
            <a:r>
              <a:rPr dirty="0"/>
              <a:t>Q&amp;A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032000"/>
            <a:ext cx="7704667" cy="2133600"/>
          </a:xfrm>
        </p:spPr>
        <p:txBody>
          <a:bodyPr/>
          <a:lstStyle/>
          <a:p>
            <a:endParaRPr dirty="0"/>
          </a:p>
          <a:p>
            <a:pPr>
              <a:defRPr sz="1800"/>
            </a:pPr>
            <a:r>
              <a:rPr dirty="0"/>
              <a:t>A web application for students to register, login, view marks,</a:t>
            </a:r>
          </a:p>
          <a:p>
            <a:pPr>
              <a:defRPr sz="1800"/>
            </a:pPr>
            <a:r>
              <a:rPr dirty="0"/>
              <a:t>and for admins to manage student data and marks.</a:t>
            </a:r>
          </a:p>
          <a:p>
            <a:pPr>
              <a:defRPr sz="1800"/>
            </a:pPr>
            <a:r>
              <a:rPr dirty="0"/>
              <a:t>Users: Students and Admins.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733" y="2091267"/>
            <a:ext cx="7704667" cy="2413000"/>
          </a:xfrm>
        </p:spPr>
        <p:txBody>
          <a:bodyPr/>
          <a:lstStyle/>
          <a:p>
            <a:endParaRPr dirty="0"/>
          </a:p>
          <a:p>
            <a:pPr>
              <a:defRPr sz="1800"/>
            </a:pPr>
            <a:r>
              <a:rPr dirty="0"/>
              <a:t>Frontend: HTML, CSS</a:t>
            </a:r>
          </a:p>
          <a:p>
            <a:pPr>
              <a:defRPr sz="1800"/>
            </a:pPr>
            <a:r>
              <a:rPr dirty="0"/>
              <a:t>Backend: Python Flask</a:t>
            </a:r>
          </a:p>
          <a:p>
            <a:pPr>
              <a:defRPr sz="1800"/>
            </a:pPr>
            <a:r>
              <a:rPr dirty="0"/>
              <a:t>Database: SQLite / MySQL</a:t>
            </a:r>
          </a:p>
          <a:p>
            <a:pPr>
              <a:defRPr sz="1800"/>
            </a:pPr>
            <a:r>
              <a:rPr dirty="0"/>
              <a:t>Tools: </a:t>
            </a:r>
            <a:r>
              <a:t>VS Code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2866" y="1981200"/>
            <a:ext cx="7704667" cy="2150533"/>
          </a:xfrm>
        </p:spPr>
        <p:txBody>
          <a:bodyPr/>
          <a:lstStyle/>
          <a:p>
            <a:endParaRPr dirty="0"/>
          </a:p>
          <a:p>
            <a:pPr>
              <a:defRPr sz="1800"/>
            </a:pPr>
            <a:r>
              <a:rPr dirty="0"/>
              <a:t>Browser Client → Flask Server → Database</a:t>
            </a:r>
          </a:p>
          <a:p>
            <a:pPr>
              <a:defRPr sz="1800"/>
            </a:pPr>
            <a:r>
              <a:rPr dirty="0"/>
              <a:t>Secure user authentication and CRUD operations.</a:t>
            </a:r>
          </a:p>
          <a:p>
            <a:pPr>
              <a:defRPr sz="1800"/>
            </a:pPr>
            <a:r>
              <a:rPr dirty="0"/>
              <a:t>Data flow: Register → Login → Dashboard → Results.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854200"/>
            <a:ext cx="7704667" cy="2633134"/>
          </a:xfrm>
        </p:spPr>
        <p:txBody>
          <a:bodyPr>
            <a:normAutofit/>
          </a:bodyPr>
          <a:lstStyle/>
          <a:p>
            <a:endParaRPr dirty="0"/>
          </a:p>
          <a:p>
            <a:pPr>
              <a:defRPr sz="1800"/>
            </a:pPr>
            <a:r>
              <a:rPr dirty="0"/>
              <a:t>• Register &amp; Login</a:t>
            </a:r>
          </a:p>
          <a:p>
            <a:pPr>
              <a:defRPr sz="1800"/>
            </a:pPr>
            <a:r>
              <a:rPr dirty="0"/>
              <a:t>• Admin Dashboard</a:t>
            </a:r>
          </a:p>
          <a:p>
            <a:pPr>
              <a:defRPr sz="1800"/>
            </a:pPr>
            <a:r>
              <a:rPr dirty="0"/>
              <a:t>• Add/View Marks</a:t>
            </a:r>
          </a:p>
          <a:p>
            <a:pPr>
              <a:defRPr sz="1800"/>
            </a:pPr>
            <a:r>
              <a:rPr dirty="0"/>
              <a:t>• Student Dashboard</a:t>
            </a:r>
          </a:p>
          <a:p>
            <a:pPr>
              <a:defRPr sz="1800"/>
            </a:pPr>
            <a:r>
              <a:rPr dirty="0"/>
              <a:t>• Logout and Secure Session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 Register Page</a:t>
            </a:r>
          </a:p>
        </p:txBody>
      </p:sp>
      <p:pic>
        <p:nvPicPr>
          <p:cNvPr id="3" name="Picture 2" descr="WhatsApp Image 2025-07-17 at 10.30.43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737" y="2321104"/>
            <a:ext cx="54864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/>
              <a:t> Login Page</a:t>
            </a:r>
          </a:p>
        </p:txBody>
      </p:sp>
      <p:pic>
        <p:nvPicPr>
          <p:cNvPr id="3" name="Picture 2" descr="WhatsApp Image 2025-07-17 at 10.30.42 PM (2)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070" y="2438401"/>
            <a:ext cx="54864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/>
              <a:t> Admin Dashboard</a:t>
            </a:r>
          </a:p>
        </p:txBody>
      </p:sp>
      <p:pic>
        <p:nvPicPr>
          <p:cNvPr id="3" name="Picture 2" descr="WhatsApp Image 2025-07-17 at 10.30.41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266" y="2438401"/>
            <a:ext cx="5486400" cy="34290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54</TotalTime>
  <Words>253</Words>
  <Application>Microsoft Office PowerPoint</Application>
  <PresentationFormat>On-screen Show (4:3)</PresentationFormat>
  <Paragraphs>74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Corbel</vt:lpstr>
      <vt:lpstr>Parallax</vt:lpstr>
      <vt:lpstr>FULL STACK-PYTHON Student Portal </vt:lpstr>
      <vt:lpstr>Agenda</vt:lpstr>
      <vt:lpstr>Project Overview</vt:lpstr>
      <vt:lpstr>Tech Stack</vt:lpstr>
      <vt:lpstr>System Architecture</vt:lpstr>
      <vt:lpstr>Key Features</vt:lpstr>
      <vt:lpstr> Register Page</vt:lpstr>
      <vt:lpstr> Login Page</vt:lpstr>
      <vt:lpstr> Admin Dashboard</vt:lpstr>
      <vt:lpstr>Student Dashboard</vt:lpstr>
      <vt:lpstr>Database Design</vt:lpstr>
      <vt:lpstr>Code Highlights</vt:lpstr>
      <vt:lpstr>Challenges &amp; Solutions</vt:lpstr>
      <vt:lpstr>Future Enhancements</vt:lpstr>
      <vt:lpstr>Conclusion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MANOGNA REDDY MANU</cp:lastModifiedBy>
  <cp:revision>7</cp:revision>
  <dcterms:created xsi:type="dcterms:W3CDTF">2013-01-27T09:14:16Z</dcterms:created>
  <dcterms:modified xsi:type="dcterms:W3CDTF">2025-07-21T06:53:24Z</dcterms:modified>
  <cp:category/>
</cp:coreProperties>
</file>