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4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9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48" indent="0" algn="ctr">
              <a:buNone/>
              <a:defRPr sz="2100"/>
            </a:lvl2pPr>
            <a:lvl3pPr marL="960096" indent="0" algn="ctr">
              <a:buNone/>
              <a:defRPr sz="1890"/>
            </a:lvl3pPr>
            <a:lvl4pPr marL="1440144" indent="0" algn="ctr">
              <a:buNone/>
              <a:defRPr sz="1680"/>
            </a:lvl4pPr>
            <a:lvl5pPr marL="1920192" indent="0" algn="ctr">
              <a:buNone/>
              <a:defRPr sz="1680"/>
            </a:lvl5pPr>
            <a:lvl6pPr marL="2400240" indent="0" algn="ctr">
              <a:buNone/>
              <a:defRPr sz="1680"/>
            </a:lvl6pPr>
            <a:lvl7pPr marL="2880288" indent="0" algn="ctr">
              <a:buNone/>
              <a:defRPr sz="1680"/>
            </a:lvl7pPr>
            <a:lvl8pPr marL="3360336" indent="0" algn="ctr">
              <a:buNone/>
              <a:defRPr sz="1680"/>
            </a:lvl8pPr>
            <a:lvl9pPr marL="3840384" indent="0" algn="ctr">
              <a:buNone/>
              <a:defRPr sz="168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37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3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0" y="681567"/>
            <a:ext cx="2070259" cy="1084876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4" y="681567"/>
            <a:ext cx="6090761" cy="1084876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59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5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0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4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19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28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33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38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5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4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681571"/>
            <a:ext cx="8281035" cy="247438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3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48" indent="0">
              <a:buNone/>
              <a:defRPr sz="2100" b="1"/>
            </a:lvl2pPr>
            <a:lvl3pPr marL="960096" indent="0">
              <a:buNone/>
              <a:defRPr sz="1890" b="1"/>
            </a:lvl3pPr>
            <a:lvl4pPr marL="1440144" indent="0">
              <a:buNone/>
              <a:defRPr sz="1680" b="1"/>
            </a:lvl4pPr>
            <a:lvl5pPr marL="1920192" indent="0">
              <a:buNone/>
              <a:defRPr sz="1680" b="1"/>
            </a:lvl5pPr>
            <a:lvl6pPr marL="2400240" indent="0">
              <a:buNone/>
              <a:defRPr sz="1680" b="1"/>
            </a:lvl6pPr>
            <a:lvl7pPr marL="2880288" indent="0">
              <a:buNone/>
              <a:defRPr sz="1680" b="1"/>
            </a:lvl7pPr>
            <a:lvl8pPr marL="3360336" indent="0">
              <a:buNone/>
              <a:defRPr sz="1680" b="1"/>
            </a:lvl8pPr>
            <a:lvl9pPr marL="3840384" indent="0">
              <a:buNone/>
              <a:defRPr sz="168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3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48" indent="0">
              <a:buNone/>
              <a:defRPr sz="2100" b="1"/>
            </a:lvl2pPr>
            <a:lvl3pPr marL="960096" indent="0">
              <a:buNone/>
              <a:defRPr sz="1890" b="1"/>
            </a:lvl3pPr>
            <a:lvl4pPr marL="1440144" indent="0">
              <a:buNone/>
              <a:defRPr sz="1680" b="1"/>
            </a:lvl4pPr>
            <a:lvl5pPr marL="1920192" indent="0">
              <a:buNone/>
              <a:defRPr sz="1680" b="1"/>
            </a:lvl5pPr>
            <a:lvl6pPr marL="2400240" indent="0">
              <a:buNone/>
              <a:defRPr sz="1680" b="1"/>
            </a:lvl6pPr>
            <a:lvl7pPr marL="2880288" indent="0">
              <a:buNone/>
              <a:defRPr sz="1680" b="1"/>
            </a:lvl7pPr>
            <a:lvl8pPr marL="3360336" indent="0">
              <a:buNone/>
              <a:defRPr sz="1680" b="1"/>
            </a:lvl8pPr>
            <a:lvl9pPr marL="3840384" indent="0">
              <a:buNone/>
              <a:defRPr sz="168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5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1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1" y="1843197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3840481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48" indent="0">
              <a:buNone/>
              <a:defRPr sz="1470"/>
            </a:lvl2pPr>
            <a:lvl3pPr marL="960096" indent="0">
              <a:buNone/>
              <a:defRPr sz="1260"/>
            </a:lvl3pPr>
            <a:lvl4pPr marL="1440144" indent="0">
              <a:buNone/>
              <a:defRPr sz="1050"/>
            </a:lvl4pPr>
            <a:lvl5pPr marL="1920192" indent="0">
              <a:buNone/>
              <a:defRPr sz="1050"/>
            </a:lvl5pPr>
            <a:lvl6pPr marL="2400240" indent="0">
              <a:buNone/>
              <a:defRPr sz="1050"/>
            </a:lvl6pPr>
            <a:lvl7pPr marL="2880288" indent="0">
              <a:buNone/>
              <a:defRPr sz="1050"/>
            </a:lvl7pPr>
            <a:lvl8pPr marL="3360336" indent="0">
              <a:buNone/>
              <a:defRPr sz="1050"/>
            </a:lvl8pPr>
            <a:lvl9pPr marL="3840384" indent="0">
              <a:buNone/>
              <a:defRPr sz="10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99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1" y="1843197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48" indent="0">
              <a:buNone/>
              <a:defRPr sz="2940"/>
            </a:lvl2pPr>
            <a:lvl3pPr marL="960096" indent="0">
              <a:buNone/>
              <a:defRPr sz="2520"/>
            </a:lvl3pPr>
            <a:lvl4pPr marL="1440144" indent="0">
              <a:buNone/>
              <a:defRPr sz="2100"/>
            </a:lvl4pPr>
            <a:lvl5pPr marL="1920192" indent="0">
              <a:buNone/>
              <a:defRPr sz="2100"/>
            </a:lvl5pPr>
            <a:lvl6pPr marL="2400240" indent="0">
              <a:buNone/>
              <a:defRPr sz="2100"/>
            </a:lvl6pPr>
            <a:lvl7pPr marL="2880288" indent="0">
              <a:buNone/>
              <a:defRPr sz="2100"/>
            </a:lvl7pPr>
            <a:lvl8pPr marL="3360336" indent="0">
              <a:buNone/>
              <a:defRPr sz="2100"/>
            </a:lvl8pPr>
            <a:lvl9pPr marL="3840384" indent="0">
              <a:buNone/>
              <a:defRPr sz="21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3840481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48" indent="0">
              <a:buNone/>
              <a:defRPr sz="1470"/>
            </a:lvl2pPr>
            <a:lvl3pPr marL="960096" indent="0">
              <a:buNone/>
              <a:defRPr sz="1260"/>
            </a:lvl3pPr>
            <a:lvl4pPr marL="1440144" indent="0">
              <a:buNone/>
              <a:defRPr sz="1050"/>
            </a:lvl4pPr>
            <a:lvl5pPr marL="1920192" indent="0">
              <a:buNone/>
              <a:defRPr sz="1050"/>
            </a:lvl5pPr>
            <a:lvl6pPr marL="2400240" indent="0">
              <a:buNone/>
              <a:defRPr sz="1050"/>
            </a:lvl6pPr>
            <a:lvl7pPr marL="2880288" indent="0">
              <a:buNone/>
              <a:defRPr sz="1050"/>
            </a:lvl7pPr>
            <a:lvl8pPr marL="3360336" indent="0">
              <a:buNone/>
              <a:defRPr sz="1050"/>
            </a:lvl8pPr>
            <a:lvl9pPr marL="3840384" indent="0">
              <a:buNone/>
              <a:defRPr sz="10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5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1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E5FD-F2F9-4D35-B642-6A6BDDB0681D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7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096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24" indent="-240024" algn="l" defTabSz="96009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72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20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168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16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264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12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0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408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48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096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92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40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288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36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384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FBE7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4ED100B-29BE-9C3D-2AE5-3DE73CAE36D7}"/>
              </a:ext>
            </a:extLst>
          </p:cNvPr>
          <p:cNvSpPr/>
          <p:nvPr/>
        </p:nvSpPr>
        <p:spPr>
          <a:xfrm>
            <a:off x="-298349" y="-167779"/>
            <a:ext cx="728617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Poster presentatie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CF8634E-0CDB-7496-01DA-7A13C8DFBD78}"/>
              </a:ext>
            </a:extLst>
          </p:cNvPr>
          <p:cNvSpPr txBox="1"/>
          <p:nvPr/>
        </p:nvSpPr>
        <p:spPr>
          <a:xfrm>
            <a:off x="2166256" y="978180"/>
            <a:ext cx="198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highlight>
                  <a:srgbClr val="FBE7FF"/>
                </a:highlight>
                <a:latin typeface="Trebuchet MS" panose="020B0603020202020204" pitchFamily="34" charset="0"/>
              </a:rPr>
              <a:t>Manon van Vliet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791C6A-4FE6-1415-CCD2-F496E841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1" y="661277"/>
            <a:ext cx="3280229" cy="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toedit heart hearts purple 311089994090211 by @lizcc1">
            <a:extLst>
              <a:ext uri="{FF2B5EF4-FFF2-40B4-BE49-F238E27FC236}">
                <a16:creationId xmlns:a16="http://schemas.microsoft.com/office/drawing/2014/main" id="{8F022A3B-B2AF-A183-A0C2-AB1173DF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67" y="3063999"/>
            <a:ext cx="2627086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reetoedit heart hearts purple 311089994090211 by @lizcc1">
            <a:extLst>
              <a:ext uri="{FF2B5EF4-FFF2-40B4-BE49-F238E27FC236}">
                <a16:creationId xmlns:a16="http://schemas.microsoft.com/office/drawing/2014/main" id="{93AE7612-D674-90A0-6508-753749D4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275" y="7309181"/>
            <a:ext cx="2627086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Afbeelding 17" descr="Afbeelding met tekst&#10;&#10;Automatisch gegenereerde beschrijving">
            <a:extLst>
              <a:ext uri="{FF2B5EF4-FFF2-40B4-BE49-F238E27FC236}">
                <a16:creationId xmlns:a16="http://schemas.microsoft.com/office/drawing/2014/main" id="{9A225E80-D9E2-8E8B-17DC-32E0CF776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25" y="5496380"/>
            <a:ext cx="7205866" cy="3533465"/>
          </a:xfrm>
          <a:prstGeom prst="rect">
            <a:avLst/>
          </a:prstGeom>
        </p:spPr>
      </p:pic>
      <p:pic>
        <p:nvPicPr>
          <p:cNvPr id="20" name="Afbeelding 19" descr="Afbeelding met tekst, binnen, krant&#10;&#10;Automatisch gegenereerde beschrijving">
            <a:extLst>
              <a:ext uri="{FF2B5EF4-FFF2-40B4-BE49-F238E27FC236}">
                <a16:creationId xmlns:a16="http://schemas.microsoft.com/office/drawing/2014/main" id="{B4BFF060-7886-11EF-28B6-D35F77A91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6" y="9390910"/>
            <a:ext cx="3482642" cy="290347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3F0ADBC6-A531-A739-2DE6-313816CB9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12" y="9403317"/>
            <a:ext cx="4803423" cy="2904646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F1F0416C-CDD4-12A9-687B-35DFBEC37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39" y="4978820"/>
            <a:ext cx="1333616" cy="312447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0CF7088F-603D-AD3A-AC79-89EE4F0D3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4" y="7834689"/>
            <a:ext cx="1341236" cy="281964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CBC70DE3-9451-D157-5EE1-C3785B9B9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62" y="2474822"/>
            <a:ext cx="1486029" cy="259102"/>
          </a:xfrm>
          <a:prstGeom prst="rect">
            <a:avLst/>
          </a:prstGeom>
        </p:spPr>
      </p:pic>
      <p:pic>
        <p:nvPicPr>
          <p:cNvPr id="1032" name="Picture 8" descr="HZ University of Applied Sciences | Contact | Opleidingen | Locaties">
            <a:extLst>
              <a:ext uri="{FF2B5EF4-FFF2-40B4-BE49-F238E27FC236}">
                <a16:creationId xmlns:a16="http://schemas.microsoft.com/office/drawing/2014/main" id="{69CC2329-E892-D2DB-C6FD-C2340F95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66" y="180599"/>
            <a:ext cx="2173697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6B1FE2EE-F681-128F-033D-CCA806A34C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" y="1355640"/>
            <a:ext cx="7221542" cy="35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362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</Words>
  <Application>Microsoft Office PowerPoint</Application>
  <PresentationFormat>A3 (297 x 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Manon van Vliet</dc:creator>
  <cp:lastModifiedBy>Manon van Vliet</cp:lastModifiedBy>
  <cp:revision>2</cp:revision>
  <dcterms:created xsi:type="dcterms:W3CDTF">2022-09-13T11:27:25Z</dcterms:created>
  <dcterms:modified xsi:type="dcterms:W3CDTF">2022-09-13T12:57:16Z</dcterms:modified>
</cp:coreProperties>
</file>