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4"/>
  </p:notesMasterIdLst>
  <p:handoutMasterIdLst>
    <p:handoutMasterId r:id="rId25"/>
  </p:handoutMasterIdLst>
  <p:sldIdLst>
    <p:sldId id="260" r:id="rId3"/>
    <p:sldId id="257" r:id="rId4"/>
    <p:sldId id="261" r:id="rId5"/>
    <p:sldId id="263" r:id="rId6"/>
    <p:sldId id="279" r:id="rId7"/>
    <p:sldId id="264" r:id="rId8"/>
    <p:sldId id="278" r:id="rId9"/>
    <p:sldId id="265" r:id="rId10"/>
    <p:sldId id="280" r:id="rId11"/>
    <p:sldId id="266" r:id="rId12"/>
    <p:sldId id="281" r:id="rId13"/>
    <p:sldId id="275" r:id="rId14"/>
    <p:sldId id="276" r:id="rId15"/>
    <p:sldId id="267" r:id="rId16"/>
    <p:sldId id="269" r:id="rId17"/>
    <p:sldId id="270" r:id="rId18"/>
    <p:sldId id="271" r:id="rId19"/>
    <p:sldId id="277" r:id="rId20"/>
    <p:sldId id="282" r:id="rId21"/>
    <p:sldId id="272" r:id="rId22"/>
    <p:sldId id="273" r:id="rId23"/>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4F21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8" autoAdjust="0"/>
    <p:restoredTop sz="94648" autoAdjust="0"/>
  </p:normalViewPr>
  <p:slideViewPr>
    <p:cSldViewPr>
      <p:cViewPr varScale="1">
        <p:scale>
          <a:sx n="65" d="100"/>
          <a:sy n="65" d="100"/>
        </p:scale>
        <p:origin x="1508" y="4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35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D98EB8AE-8097-4616-9990-810C4EB55CD8}" type="slidenum">
              <a:rPr lang="ru-RU" altLang="ru-RU"/>
              <a:pPr/>
              <a:t>‹#›</a:t>
            </a:fld>
            <a:endParaRPr lang="ru-RU" altLang="ru-RU"/>
          </a:p>
        </p:txBody>
      </p:sp>
    </p:spTree>
    <p:extLst>
      <p:ext uri="{BB962C8B-B14F-4D97-AF65-F5344CB8AC3E}">
        <p14:creationId xmlns:p14="http://schemas.microsoft.com/office/powerpoint/2010/main" val="23940027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47875" y="5518150"/>
            <a:ext cx="6769100" cy="1008063"/>
          </a:xfrm>
          <a:effectLst>
            <a:outerShdw dist="17961" dir="2700000" algn="ctr" rotWithShape="0">
              <a:schemeClr val="bg2"/>
            </a:outerShdw>
          </a:effectLst>
        </p:spPr>
        <p:txBody>
          <a:bodyPr/>
          <a:lstStyle>
            <a:lvl1pPr algn="r">
              <a:defRPr>
                <a:solidFill>
                  <a:schemeClr val="bg1"/>
                </a:solidFill>
              </a:defRPr>
            </a:lvl1pPr>
          </a:lstStyle>
          <a:p>
            <a:pPr lvl="0"/>
            <a:r>
              <a:rPr lang="en-US" altLang="ru-RU" noProof="0" smtClean="0"/>
              <a:t>Click to edit Master title style</a:t>
            </a:r>
            <a:endParaRPr lang="ru-RU" altLang="ru-RU" noProof="0" smtClean="0"/>
          </a:p>
        </p:txBody>
      </p:sp>
      <p:sp>
        <p:nvSpPr>
          <p:cNvPr id="5123" name="Rectangle 3"/>
          <p:cNvSpPr>
            <a:spLocks noGrp="1" noChangeArrowheads="1"/>
          </p:cNvSpPr>
          <p:nvPr>
            <p:ph type="subTitle" idx="1"/>
          </p:nvPr>
        </p:nvSpPr>
        <p:spPr>
          <a:xfrm>
            <a:off x="2047875" y="6165850"/>
            <a:ext cx="6772275" cy="503238"/>
          </a:xfrm>
          <a:effectLst>
            <a:outerShdw dist="17961" dir="2700000" algn="ctr" rotWithShape="0">
              <a:schemeClr val="bg2"/>
            </a:outerShdw>
          </a:effectLst>
        </p:spPr>
        <p:txBody>
          <a:bodyPr/>
          <a:lstStyle>
            <a:lvl1pPr marL="0" indent="0" algn="r">
              <a:buFontTx/>
              <a:buNone/>
              <a:defRPr>
                <a:solidFill>
                  <a:schemeClr val="bg1"/>
                </a:solidFill>
              </a:defRPr>
            </a:lvl1pPr>
          </a:lstStyle>
          <a:p>
            <a:pPr lvl="0"/>
            <a:r>
              <a:rPr lang="en-US" altLang="ru-RU" noProof="0" smtClean="0"/>
              <a:t>Click to edit Master subtitle style</a:t>
            </a:r>
            <a:endParaRPr lang="ru-RU" alt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7C1FC730-0B1E-4FEA-9099-C204B5CC80B7}" type="datetime1">
              <a:rPr lang="en-US" altLang="ru-RU"/>
              <a:pPr/>
              <a:t>2/7/2021</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309CA7F0-1F2F-41AC-81A7-000D685EE20F}" type="slidenum">
              <a:rPr lang="en-GB" altLang="ru-RU"/>
              <a:pPr/>
              <a:t>‹#›</a:t>
            </a:fld>
            <a:endParaRPr lang="en-GB" altLang="ru-RU"/>
          </a:p>
        </p:txBody>
      </p:sp>
    </p:spTree>
    <p:extLst>
      <p:ext uri="{BB962C8B-B14F-4D97-AF65-F5344CB8AC3E}">
        <p14:creationId xmlns:p14="http://schemas.microsoft.com/office/powerpoint/2010/main" val="377835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4737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68313" y="260350"/>
            <a:ext cx="6003925" cy="5473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2DDB6962-AA57-4302-86BA-ADCDC0FAF5CA}" type="datetime1">
              <a:rPr lang="en-US" altLang="ru-RU"/>
              <a:pPr/>
              <a:t>2/7/2021</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80D1A210-F4A0-4F19-A7A1-F70FFCDFD89B}" type="slidenum">
              <a:rPr lang="en-GB" altLang="ru-RU"/>
              <a:pPr/>
              <a:t>‹#›</a:t>
            </a:fld>
            <a:endParaRPr lang="en-GB" altLang="ru-RU"/>
          </a:p>
        </p:txBody>
      </p:sp>
    </p:spTree>
    <p:extLst>
      <p:ext uri="{BB962C8B-B14F-4D97-AF65-F5344CB8AC3E}">
        <p14:creationId xmlns:p14="http://schemas.microsoft.com/office/powerpoint/2010/main" val="1420808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lvl1pPr>
              <a:defRPr/>
            </a:lvl1pPr>
          </a:lstStyle>
          <a:p>
            <a:fld id="{1A4B1861-C3BC-44B4-B834-6A6A48BC747B}" type="datetime1">
              <a:rPr lang="en-US" altLang="ru-RU"/>
              <a:pPr/>
              <a:t>2/7/2021</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AD28EC45-5BDD-4407-962A-573FE5E81205}" type="slidenum">
              <a:rPr lang="ru-RU" altLang="ru-RU"/>
              <a:pPr/>
              <a:t>‹#›</a:t>
            </a:fld>
            <a:endParaRPr lang="ru-RU" altLang="ru-RU"/>
          </a:p>
        </p:txBody>
      </p:sp>
    </p:spTree>
    <p:extLst>
      <p:ext uri="{BB962C8B-B14F-4D97-AF65-F5344CB8AC3E}">
        <p14:creationId xmlns:p14="http://schemas.microsoft.com/office/powerpoint/2010/main" val="2205292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39684231-DA6A-46FB-9E2A-8D6CEF9D0957}" type="datetime1">
              <a:rPr lang="en-US" altLang="ru-RU"/>
              <a:pPr/>
              <a:t>2/7/2021</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E29C5D95-86F7-483D-9E0F-6B91B39EABD9}" type="slidenum">
              <a:rPr lang="ru-RU" altLang="ru-RU"/>
              <a:pPr/>
              <a:t>‹#›</a:t>
            </a:fld>
            <a:endParaRPr lang="ru-RU" altLang="ru-RU"/>
          </a:p>
        </p:txBody>
      </p:sp>
    </p:spTree>
    <p:extLst>
      <p:ext uri="{BB962C8B-B14F-4D97-AF65-F5344CB8AC3E}">
        <p14:creationId xmlns:p14="http://schemas.microsoft.com/office/powerpoint/2010/main" val="1528062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4AF7D1D-9C6F-41C9-A2D9-8047D00A582D}" type="datetime1">
              <a:rPr lang="en-US" altLang="ru-RU"/>
              <a:pPr/>
              <a:t>2/7/2021</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2E2644BC-5AF4-4FDB-A70E-A968D4F4D8D8}" type="slidenum">
              <a:rPr lang="ru-RU" altLang="ru-RU"/>
              <a:pPr/>
              <a:t>‹#›</a:t>
            </a:fld>
            <a:endParaRPr lang="ru-RU" altLang="ru-RU"/>
          </a:p>
        </p:txBody>
      </p:sp>
    </p:spTree>
    <p:extLst>
      <p:ext uri="{BB962C8B-B14F-4D97-AF65-F5344CB8AC3E}">
        <p14:creationId xmlns:p14="http://schemas.microsoft.com/office/powerpoint/2010/main" val="2201701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fld id="{24E97A06-0BEF-4804-BB4D-E7A65ECE7CA6}" type="datetime1">
              <a:rPr lang="en-US" altLang="ru-RU"/>
              <a:pPr/>
              <a:t>2/7/2021</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A0F1C3E4-C745-40F3-91D2-F030EB344E13}" type="slidenum">
              <a:rPr lang="ru-RU" altLang="ru-RU"/>
              <a:pPr/>
              <a:t>‹#›</a:t>
            </a:fld>
            <a:endParaRPr lang="ru-RU" altLang="ru-RU"/>
          </a:p>
        </p:txBody>
      </p:sp>
    </p:spTree>
    <p:extLst>
      <p:ext uri="{BB962C8B-B14F-4D97-AF65-F5344CB8AC3E}">
        <p14:creationId xmlns:p14="http://schemas.microsoft.com/office/powerpoint/2010/main" val="153837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fld id="{56E227CD-147B-48DB-BEB2-645A27BD5A09}" type="datetime1">
              <a:rPr lang="en-US" altLang="ru-RU"/>
              <a:pPr/>
              <a:t>2/7/2021</a:t>
            </a:fld>
            <a:endParaRPr lang="ru-RU" altLang="ru-RU"/>
          </a:p>
        </p:txBody>
      </p:sp>
      <p:sp>
        <p:nvSpPr>
          <p:cNvPr id="8" name="Footer Placeholder 7"/>
          <p:cNvSpPr>
            <a:spLocks noGrp="1"/>
          </p:cNvSpPr>
          <p:nvPr>
            <p:ph type="ftr" sz="quarter" idx="11"/>
          </p:nvPr>
        </p:nvSpPr>
        <p:spPr/>
        <p:txBody>
          <a:bodyPr/>
          <a:lstStyle>
            <a:lvl1pPr>
              <a:defRPr/>
            </a:lvl1pPr>
          </a:lstStyle>
          <a:p>
            <a:r>
              <a:rPr lang="ru-RU" altLang="ru-RU"/>
              <a:t>Designed by PoweredTemplate.com</a:t>
            </a:r>
          </a:p>
        </p:txBody>
      </p:sp>
      <p:sp>
        <p:nvSpPr>
          <p:cNvPr id="9" name="Slide Number Placeholder 8"/>
          <p:cNvSpPr>
            <a:spLocks noGrp="1"/>
          </p:cNvSpPr>
          <p:nvPr>
            <p:ph type="sldNum" sz="quarter" idx="12"/>
          </p:nvPr>
        </p:nvSpPr>
        <p:spPr/>
        <p:txBody>
          <a:bodyPr/>
          <a:lstStyle>
            <a:lvl1pPr>
              <a:defRPr/>
            </a:lvl1pPr>
          </a:lstStyle>
          <a:p>
            <a:fld id="{3C69815D-1D20-461D-8C37-26AF20F35844}" type="slidenum">
              <a:rPr lang="ru-RU" altLang="ru-RU"/>
              <a:pPr/>
              <a:t>‹#›</a:t>
            </a:fld>
            <a:endParaRPr lang="ru-RU" altLang="ru-RU"/>
          </a:p>
        </p:txBody>
      </p:sp>
    </p:spTree>
    <p:extLst>
      <p:ext uri="{BB962C8B-B14F-4D97-AF65-F5344CB8AC3E}">
        <p14:creationId xmlns:p14="http://schemas.microsoft.com/office/powerpoint/2010/main" val="4118124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fld id="{BFF3A5A7-904B-4F10-A891-BCFBFB32419C}" type="datetime1">
              <a:rPr lang="en-US" altLang="ru-RU"/>
              <a:pPr/>
              <a:t>2/7/2021</a:t>
            </a:fld>
            <a:endParaRPr lang="ru-RU" altLang="ru-RU"/>
          </a:p>
        </p:txBody>
      </p:sp>
      <p:sp>
        <p:nvSpPr>
          <p:cNvPr id="4" name="Footer Placeholder 3"/>
          <p:cNvSpPr>
            <a:spLocks noGrp="1"/>
          </p:cNvSpPr>
          <p:nvPr>
            <p:ph type="ftr" sz="quarter" idx="11"/>
          </p:nvPr>
        </p:nvSpPr>
        <p:spPr/>
        <p:txBody>
          <a:bodyPr/>
          <a:lstStyle>
            <a:lvl1pPr>
              <a:defRPr/>
            </a:lvl1pPr>
          </a:lstStyle>
          <a:p>
            <a:r>
              <a:rPr lang="ru-RU" altLang="ru-RU"/>
              <a:t>Designed by PoweredTemplate.com</a:t>
            </a:r>
          </a:p>
        </p:txBody>
      </p:sp>
      <p:sp>
        <p:nvSpPr>
          <p:cNvPr id="5" name="Slide Number Placeholder 4"/>
          <p:cNvSpPr>
            <a:spLocks noGrp="1"/>
          </p:cNvSpPr>
          <p:nvPr>
            <p:ph type="sldNum" sz="quarter" idx="12"/>
          </p:nvPr>
        </p:nvSpPr>
        <p:spPr/>
        <p:txBody>
          <a:bodyPr/>
          <a:lstStyle>
            <a:lvl1pPr>
              <a:defRPr/>
            </a:lvl1pPr>
          </a:lstStyle>
          <a:p>
            <a:fld id="{2D3C0241-142C-4D3C-9E88-434B9B52461D}" type="slidenum">
              <a:rPr lang="ru-RU" altLang="ru-RU"/>
              <a:pPr/>
              <a:t>‹#›</a:t>
            </a:fld>
            <a:endParaRPr lang="ru-RU" altLang="ru-RU"/>
          </a:p>
        </p:txBody>
      </p:sp>
    </p:spTree>
    <p:extLst>
      <p:ext uri="{BB962C8B-B14F-4D97-AF65-F5344CB8AC3E}">
        <p14:creationId xmlns:p14="http://schemas.microsoft.com/office/powerpoint/2010/main" val="1210761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8A98C23-B8AB-44FE-9D75-06DF1BC63985}" type="datetime1">
              <a:rPr lang="en-US" altLang="ru-RU"/>
              <a:pPr/>
              <a:t>2/7/2021</a:t>
            </a:fld>
            <a:endParaRPr lang="ru-RU" altLang="ru-RU"/>
          </a:p>
        </p:txBody>
      </p:sp>
      <p:sp>
        <p:nvSpPr>
          <p:cNvPr id="3" name="Footer Placeholder 2"/>
          <p:cNvSpPr>
            <a:spLocks noGrp="1"/>
          </p:cNvSpPr>
          <p:nvPr>
            <p:ph type="ftr" sz="quarter" idx="11"/>
          </p:nvPr>
        </p:nvSpPr>
        <p:spPr/>
        <p:txBody>
          <a:bodyPr/>
          <a:lstStyle>
            <a:lvl1pPr>
              <a:defRPr/>
            </a:lvl1pPr>
          </a:lstStyle>
          <a:p>
            <a:r>
              <a:rPr lang="ru-RU" altLang="ru-RU"/>
              <a:t>Designed by PoweredTemplate.com</a:t>
            </a:r>
          </a:p>
        </p:txBody>
      </p:sp>
      <p:sp>
        <p:nvSpPr>
          <p:cNvPr id="4" name="Slide Number Placeholder 3"/>
          <p:cNvSpPr>
            <a:spLocks noGrp="1"/>
          </p:cNvSpPr>
          <p:nvPr>
            <p:ph type="sldNum" sz="quarter" idx="12"/>
          </p:nvPr>
        </p:nvSpPr>
        <p:spPr/>
        <p:txBody>
          <a:bodyPr/>
          <a:lstStyle>
            <a:lvl1pPr>
              <a:defRPr/>
            </a:lvl1pPr>
          </a:lstStyle>
          <a:p>
            <a:fld id="{EDD6D8A6-9065-4923-ACC9-26449946CE0E}" type="slidenum">
              <a:rPr lang="ru-RU" altLang="ru-RU"/>
              <a:pPr/>
              <a:t>‹#›</a:t>
            </a:fld>
            <a:endParaRPr lang="ru-RU" altLang="ru-RU"/>
          </a:p>
        </p:txBody>
      </p:sp>
    </p:spTree>
    <p:extLst>
      <p:ext uri="{BB962C8B-B14F-4D97-AF65-F5344CB8AC3E}">
        <p14:creationId xmlns:p14="http://schemas.microsoft.com/office/powerpoint/2010/main" val="169415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B0E32F-6424-442A-9D85-90619E446634}" type="datetime1">
              <a:rPr lang="en-US" altLang="ru-RU"/>
              <a:pPr/>
              <a:t>2/7/2021</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34C52DD1-D4DD-4184-8656-142086DEE52C}" type="slidenum">
              <a:rPr lang="ru-RU" altLang="ru-RU"/>
              <a:pPr/>
              <a:t>‹#›</a:t>
            </a:fld>
            <a:endParaRPr lang="ru-RU" altLang="ru-RU"/>
          </a:p>
        </p:txBody>
      </p:sp>
    </p:spTree>
    <p:extLst>
      <p:ext uri="{BB962C8B-B14F-4D97-AF65-F5344CB8AC3E}">
        <p14:creationId xmlns:p14="http://schemas.microsoft.com/office/powerpoint/2010/main" val="1921203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2E5ABD7F-F6F7-4BE0-92E8-441603354E21}" type="datetime1">
              <a:rPr lang="en-US" altLang="ru-RU"/>
              <a:pPr/>
              <a:t>2/7/2021</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BF05F843-0AE6-4791-B713-6CBDC361C0EC}" type="slidenum">
              <a:rPr lang="en-GB" altLang="ru-RU"/>
              <a:pPr/>
              <a:t>‹#›</a:t>
            </a:fld>
            <a:endParaRPr lang="en-GB" altLang="ru-RU"/>
          </a:p>
        </p:txBody>
      </p:sp>
    </p:spTree>
    <p:extLst>
      <p:ext uri="{BB962C8B-B14F-4D97-AF65-F5344CB8AC3E}">
        <p14:creationId xmlns:p14="http://schemas.microsoft.com/office/powerpoint/2010/main" val="736344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38B243E-1413-4E98-A622-E6DF4F50F72C}" type="datetime1">
              <a:rPr lang="en-US" altLang="ru-RU"/>
              <a:pPr/>
              <a:t>2/7/2021</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134F5E74-C37D-400A-87C8-510DAAABBEEE}" type="slidenum">
              <a:rPr lang="ru-RU" altLang="ru-RU"/>
              <a:pPr/>
              <a:t>‹#›</a:t>
            </a:fld>
            <a:endParaRPr lang="ru-RU" altLang="ru-RU"/>
          </a:p>
        </p:txBody>
      </p:sp>
    </p:spTree>
    <p:extLst>
      <p:ext uri="{BB962C8B-B14F-4D97-AF65-F5344CB8AC3E}">
        <p14:creationId xmlns:p14="http://schemas.microsoft.com/office/powerpoint/2010/main" val="1499437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07EE3A91-6C75-4652-BC7F-81BADB1AF379}" type="datetime1">
              <a:rPr lang="en-US" altLang="ru-RU"/>
              <a:pPr/>
              <a:t>2/7/2021</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F7D29384-7ED9-4902-9B66-BEAEE72C80ED}" type="slidenum">
              <a:rPr lang="ru-RU" altLang="ru-RU"/>
              <a:pPr/>
              <a:t>‹#›</a:t>
            </a:fld>
            <a:endParaRPr lang="ru-RU" altLang="ru-RU"/>
          </a:p>
        </p:txBody>
      </p:sp>
    </p:spTree>
    <p:extLst>
      <p:ext uri="{BB962C8B-B14F-4D97-AF65-F5344CB8AC3E}">
        <p14:creationId xmlns:p14="http://schemas.microsoft.com/office/powerpoint/2010/main" val="1186904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60350"/>
            <a:ext cx="1693862" cy="5865813"/>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1908175" y="260350"/>
            <a:ext cx="4932363" cy="5865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7EB4BF0F-EECE-4D0C-B356-DA3333E89A4B}" type="datetime1">
              <a:rPr lang="en-US" altLang="ru-RU"/>
              <a:pPr/>
              <a:t>2/7/2021</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F8A6D866-9142-4A69-BC78-869D38EBAEBD}" type="slidenum">
              <a:rPr lang="ru-RU" altLang="ru-RU"/>
              <a:pPr/>
              <a:t>‹#›</a:t>
            </a:fld>
            <a:endParaRPr lang="ru-RU" altLang="ru-RU"/>
          </a:p>
        </p:txBody>
      </p:sp>
    </p:spTree>
    <p:extLst>
      <p:ext uri="{BB962C8B-B14F-4D97-AF65-F5344CB8AC3E}">
        <p14:creationId xmlns:p14="http://schemas.microsoft.com/office/powerpoint/2010/main" val="209917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858E09C-6720-43F0-AB59-01713397B66B}" type="datetime1">
              <a:rPr lang="en-US" altLang="ru-RU"/>
              <a:pPr/>
              <a:t>2/7/2021</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9D8FE71E-1A33-4B6B-AEE4-232CBCE6ED06}" type="slidenum">
              <a:rPr lang="en-GB" altLang="ru-RU"/>
              <a:pPr/>
              <a:t>‹#›</a:t>
            </a:fld>
            <a:endParaRPr lang="en-GB" altLang="ru-RU"/>
          </a:p>
        </p:txBody>
      </p:sp>
    </p:spTree>
    <p:extLst>
      <p:ext uri="{BB962C8B-B14F-4D97-AF65-F5344CB8AC3E}">
        <p14:creationId xmlns:p14="http://schemas.microsoft.com/office/powerpoint/2010/main" val="352439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68313" y="1844675"/>
            <a:ext cx="4027487"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844675"/>
            <a:ext cx="4027488"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fld id="{EFE1CDB2-4191-4044-8F6A-19E038D163F9}" type="datetime1">
              <a:rPr lang="en-US" altLang="ru-RU"/>
              <a:pPr/>
              <a:t>2/7/2021</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C603C999-8BA2-4A68-85EE-442FEE94A936}" type="slidenum">
              <a:rPr lang="en-GB" altLang="ru-RU"/>
              <a:pPr/>
              <a:t>‹#›</a:t>
            </a:fld>
            <a:endParaRPr lang="en-GB" altLang="ru-RU"/>
          </a:p>
        </p:txBody>
      </p:sp>
    </p:spTree>
    <p:extLst>
      <p:ext uri="{BB962C8B-B14F-4D97-AF65-F5344CB8AC3E}">
        <p14:creationId xmlns:p14="http://schemas.microsoft.com/office/powerpoint/2010/main" val="153511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fld id="{72A861B3-F5F3-4C98-BBE9-B435301453AA}" type="datetime1">
              <a:rPr lang="en-US" altLang="ru-RU"/>
              <a:pPr/>
              <a:t>2/7/2021</a:t>
            </a:fld>
            <a:endParaRPr lang="en-GB" altLang="ru-RU"/>
          </a:p>
        </p:txBody>
      </p:sp>
      <p:sp>
        <p:nvSpPr>
          <p:cNvPr id="8" name="Footer Placeholder 7"/>
          <p:cNvSpPr>
            <a:spLocks noGrp="1"/>
          </p:cNvSpPr>
          <p:nvPr>
            <p:ph type="ftr" sz="quarter" idx="11"/>
          </p:nvPr>
        </p:nvSpPr>
        <p:spPr/>
        <p:txBody>
          <a:bodyPr/>
          <a:lstStyle>
            <a:lvl1pPr>
              <a:defRPr/>
            </a:lvl1pPr>
          </a:lstStyle>
          <a:p>
            <a:r>
              <a:rPr lang="en-GB" altLang="ru-RU"/>
              <a:t>Designed by PoweredTemplate.com</a:t>
            </a:r>
          </a:p>
        </p:txBody>
      </p:sp>
      <p:sp>
        <p:nvSpPr>
          <p:cNvPr id="9" name="Slide Number Placeholder 8"/>
          <p:cNvSpPr>
            <a:spLocks noGrp="1"/>
          </p:cNvSpPr>
          <p:nvPr>
            <p:ph type="sldNum" sz="quarter" idx="12"/>
          </p:nvPr>
        </p:nvSpPr>
        <p:spPr/>
        <p:txBody>
          <a:bodyPr/>
          <a:lstStyle>
            <a:lvl1pPr>
              <a:defRPr/>
            </a:lvl1pPr>
          </a:lstStyle>
          <a:p>
            <a:fld id="{3C0EB8C0-6D51-42DB-A946-5BBAFDF7A98F}" type="slidenum">
              <a:rPr lang="en-GB" altLang="ru-RU"/>
              <a:pPr/>
              <a:t>‹#›</a:t>
            </a:fld>
            <a:endParaRPr lang="en-GB" altLang="ru-RU"/>
          </a:p>
        </p:txBody>
      </p:sp>
    </p:spTree>
    <p:extLst>
      <p:ext uri="{BB962C8B-B14F-4D97-AF65-F5344CB8AC3E}">
        <p14:creationId xmlns:p14="http://schemas.microsoft.com/office/powerpoint/2010/main" val="88588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fld id="{27352B26-B3F1-4CCA-AC9C-1DF62119D952}" type="datetime1">
              <a:rPr lang="en-US" altLang="ru-RU"/>
              <a:pPr/>
              <a:t>2/7/2021</a:t>
            </a:fld>
            <a:endParaRPr lang="en-GB" altLang="ru-RU"/>
          </a:p>
        </p:txBody>
      </p:sp>
      <p:sp>
        <p:nvSpPr>
          <p:cNvPr id="4" name="Footer Placeholder 3"/>
          <p:cNvSpPr>
            <a:spLocks noGrp="1"/>
          </p:cNvSpPr>
          <p:nvPr>
            <p:ph type="ftr" sz="quarter" idx="11"/>
          </p:nvPr>
        </p:nvSpPr>
        <p:spPr/>
        <p:txBody>
          <a:bodyPr/>
          <a:lstStyle>
            <a:lvl1pPr>
              <a:defRPr/>
            </a:lvl1pPr>
          </a:lstStyle>
          <a:p>
            <a:r>
              <a:rPr lang="en-GB" altLang="ru-RU"/>
              <a:t>Designed by PoweredTemplate.com</a:t>
            </a:r>
          </a:p>
        </p:txBody>
      </p:sp>
      <p:sp>
        <p:nvSpPr>
          <p:cNvPr id="5" name="Slide Number Placeholder 4"/>
          <p:cNvSpPr>
            <a:spLocks noGrp="1"/>
          </p:cNvSpPr>
          <p:nvPr>
            <p:ph type="sldNum" sz="quarter" idx="12"/>
          </p:nvPr>
        </p:nvSpPr>
        <p:spPr/>
        <p:txBody>
          <a:bodyPr/>
          <a:lstStyle>
            <a:lvl1pPr>
              <a:defRPr/>
            </a:lvl1pPr>
          </a:lstStyle>
          <a:p>
            <a:fld id="{506515C0-5B0A-484E-9024-6FB58C46E1FF}" type="slidenum">
              <a:rPr lang="en-GB" altLang="ru-RU"/>
              <a:pPr/>
              <a:t>‹#›</a:t>
            </a:fld>
            <a:endParaRPr lang="en-GB" altLang="ru-RU"/>
          </a:p>
        </p:txBody>
      </p:sp>
    </p:spTree>
    <p:extLst>
      <p:ext uri="{BB962C8B-B14F-4D97-AF65-F5344CB8AC3E}">
        <p14:creationId xmlns:p14="http://schemas.microsoft.com/office/powerpoint/2010/main" val="82656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00FE4C6-D2F5-469C-A4D0-E00712B376EF}" type="datetime1">
              <a:rPr lang="en-US" altLang="ru-RU"/>
              <a:pPr/>
              <a:t>2/7/2021</a:t>
            </a:fld>
            <a:endParaRPr lang="en-GB" altLang="ru-RU"/>
          </a:p>
        </p:txBody>
      </p:sp>
      <p:sp>
        <p:nvSpPr>
          <p:cNvPr id="3" name="Footer Placeholder 2"/>
          <p:cNvSpPr>
            <a:spLocks noGrp="1"/>
          </p:cNvSpPr>
          <p:nvPr>
            <p:ph type="ftr" sz="quarter" idx="11"/>
          </p:nvPr>
        </p:nvSpPr>
        <p:spPr/>
        <p:txBody>
          <a:bodyPr/>
          <a:lstStyle>
            <a:lvl1pPr>
              <a:defRPr/>
            </a:lvl1pPr>
          </a:lstStyle>
          <a:p>
            <a:r>
              <a:rPr lang="en-GB" altLang="ru-RU"/>
              <a:t>Designed by PoweredTemplate.com</a:t>
            </a:r>
          </a:p>
        </p:txBody>
      </p:sp>
      <p:sp>
        <p:nvSpPr>
          <p:cNvPr id="4" name="Slide Number Placeholder 3"/>
          <p:cNvSpPr>
            <a:spLocks noGrp="1"/>
          </p:cNvSpPr>
          <p:nvPr>
            <p:ph type="sldNum" sz="quarter" idx="12"/>
          </p:nvPr>
        </p:nvSpPr>
        <p:spPr/>
        <p:txBody>
          <a:bodyPr/>
          <a:lstStyle>
            <a:lvl1pPr>
              <a:defRPr/>
            </a:lvl1pPr>
          </a:lstStyle>
          <a:p>
            <a:fld id="{F83D4A61-8F8E-4F17-B6DC-9031134240D3}" type="slidenum">
              <a:rPr lang="en-GB" altLang="ru-RU"/>
              <a:pPr/>
              <a:t>‹#›</a:t>
            </a:fld>
            <a:endParaRPr lang="en-GB" altLang="ru-RU"/>
          </a:p>
        </p:txBody>
      </p:sp>
    </p:spTree>
    <p:extLst>
      <p:ext uri="{BB962C8B-B14F-4D97-AF65-F5344CB8AC3E}">
        <p14:creationId xmlns:p14="http://schemas.microsoft.com/office/powerpoint/2010/main" val="285285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9DADBF0-7E41-4CF8-90D4-C122A7571FF2}" type="datetime1">
              <a:rPr lang="en-US" altLang="ru-RU"/>
              <a:pPr/>
              <a:t>2/7/2021</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A72D48EE-9B49-4504-B379-85EC37E6C49B}" type="slidenum">
              <a:rPr lang="en-GB" altLang="ru-RU"/>
              <a:pPr/>
              <a:t>‹#›</a:t>
            </a:fld>
            <a:endParaRPr lang="en-GB" altLang="ru-RU"/>
          </a:p>
        </p:txBody>
      </p:sp>
    </p:spTree>
    <p:extLst>
      <p:ext uri="{BB962C8B-B14F-4D97-AF65-F5344CB8AC3E}">
        <p14:creationId xmlns:p14="http://schemas.microsoft.com/office/powerpoint/2010/main" val="24783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24096-2484-43BC-B35B-5FEA3EF2D89E}" type="datetime1">
              <a:rPr lang="en-US" altLang="ru-RU"/>
              <a:pPr/>
              <a:t>2/7/2021</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6B7F5724-AA7D-46A1-A2A8-4F5DB771433D}" type="slidenum">
              <a:rPr lang="en-GB" altLang="ru-RU"/>
              <a:pPr/>
              <a:t>‹#›</a:t>
            </a:fld>
            <a:endParaRPr lang="en-GB" altLang="ru-RU"/>
          </a:p>
        </p:txBody>
      </p:sp>
    </p:spTree>
    <p:extLst>
      <p:ext uri="{BB962C8B-B14F-4D97-AF65-F5344CB8AC3E}">
        <p14:creationId xmlns:p14="http://schemas.microsoft.com/office/powerpoint/2010/main" val="92100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smtClean="0"/>
              <a:t>Click to edit Master title style</a:t>
            </a:r>
            <a:endParaRPr lang="ru-RU" altLang="ru-RU" smtClean="0"/>
          </a:p>
        </p:txBody>
      </p:sp>
      <p:sp>
        <p:nvSpPr>
          <p:cNvPr id="1027" name="Rectangle 3"/>
          <p:cNvSpPr>
            <a:spLocks noGrp="1" noChangeArrowheads="1"/>
          </p:cNvSpPr>
          <p:nvPr>
            <p:ph type="body" idx="1"/>
          </p:nvPr>
        </p:nvSpPr>
        <p:spPr bwMode="auto">
          <a:xfrm>
            <a:off x="468313" y="1844675"/>
            <a:ext cx="82073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endParaRPr lang="ru-RU" altLang="ru-RU" smtClean="0"/>
          </a:p>
        </p:txBody>
      </p:sp>
      <p:sp>
        <p:nvSpPr>
          <p:cNvPr id="1035" name="Rectangle 11"/>
          <p:cNvSpPr>
            <a:spLocks noGrp="1" noChangeArrowheads="1"/>
          </p:cNvSpPr>
          <p:nvPr>
            <p:ph type="dt" sz="half" idx="2"/>
          </p:nvPr>
        </p:nvSpPr>
        <p:spPr bwMode="auto">
          <a:xfrm>
            <a:off x="457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solidFill>
                  <a:srgbClr val="1C1C1C"/>
                </a:solidFill>
                <a:latin typeface="+mn-lt"/>
              </a:defRPr>
            </a:lvl1pPr>
          </a:lstStyle>
          <a:p>
            <a:fld id="{4ECC013F-6992-4550-9210-D2BA1BB0E87A}" type="datetime1">
              <a:rPr lang="en-US" altLang="ru-RU"/>
              <a:pPr/>
              <a:t>2/7/2021</a:t>
            </a:fld>
            <a:endParaRPr lang="en-GB" altLang="ru-RU"/>
          </a:p>
        </p:txBody>
      </p:sp>
      <p:sp>
        <p:nvSpPr>
          <p:cNvPr id="1036" name="Rectangle 12"/>
          <p:cNvSpPr>
            <a:spLocks noGrp="1" noChangeArrowheads="1"/>
          </p:cNvSpPr>
          <p:nvPr>
            <p:ph type="ftr" sz="quarter" idx="3"/>
          </p:nvPr>
        </p:nvSpPr>
        <p:spPr bwMode="auto">
          <a:xfrm>
            <a:off x="3124200" y="6453188"/>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rgbClr val="1C1C1C"/>
                </a:solidFill>
                <a:latin typeface="+mn-lt"/>
              </a:defRPr>
            </a:lvl1pPr>
          </a:lstStyle>
          <a:p>
            <a:r>
              <a:rPr lang="en-GB" altLang="ru-RU"/>
              <a:t>Designed by PoweredTemplate.com</a:t>
            </a:r>
          </a:p>
        </p:txBody>
      </p:sp>
      <p:sp>
        <p:nvSpPr>
          <p:cNvPr id="1037" name="Rectangle 13"/>
          <p:cNvSpPr>
            <a:spLocks noGrp="1" noChangeArrowheads="1"/>
          </p:cNvSpPr>
          <p:nvPr>
            <p:ph type="sldNum" sz="quarter" idx="4"/>
          </p:nvPr>
        </p:nvSpPr>
        <p:spPr bwMode="auto">
          <a:xfrm>
            <a:off x="6553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solidFill>
                  <a:srgbClr val="1C1C1C"/>
                </a:solidFill>
                <a:latin typeface="+mn-lt"/>
              </a:defRPr>
            </a:lvl1pPr>
          </a:lstStyle>
          <a:p>
            <a:fld id="{9DA27F59-2D8A-479A-BD4C-364A5C15D1EC}"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3200">
          <a:solidFill>
            <a:srgbClr val="333333"/>
          </a:solidFill>
          <a:latin typeface="+mj-lt"/>
          <a:ea typeface="+mj-ea"/>
          <a:cs typeface="+mj-cs"/>
        </a:defRPr>
      </a:lvl1pPr>
      <a:lvl2pPr algn="l" rtl="0" eaLnBrk="1" fontAlgn="base" hangingPunct="1">
        <a:spcBef>
          <a:spcPct val="0"/>
        </a:spcBef>
        <a:spcAft>
          <a:spcPct val="0"/>
        </a:spcAft>
        <a:defRPr sz="3200">
          <a:solidFill>
            <a:srgbClr val="333333"/>
          </a:solidFill>
          <a:latin typeface="Georgia" pitchFamily="18" charset="0"/>
        </a:defRPr>
      </a:lvl2pPr>
      <a:lvl3pPr algn="l" rtl="0" eaLnBrk="1" fontAlgn="base" hangingPunct="1">
        <a:spcBef>
          <a:spcPct val="0"/>
        </a:spcBef>
        <a:spcAft>
          <a:spcPct val="0"/>
        </a:spcAft>
        <a:defRPr sz="3200">
          <a:solidFill>
            <a:srgbClr val="333333"/>
          </a:solidFill>
          <a:latin typeface="Georgia" pitchFamily="18" charset="0"/>
        </a:defRPr>
      </a:lvl3pPr>
      <a:lvl4pPr algn="l" rtl="0" eaLnBrk="1" fontAlgn="base" hangingPunct="1">
        <a:spcBef>
          <a:spcPct val="0"/>
        </a:spcBef>
        <a:spcAft>
          <a:spcPct val="0"/>
        </a:spcAft>
        <a:defRPr sz="3200">
          <a:solidFill>
            <a:srgbClr val="333333"/>
          </a:solidFill>
          <a:latin typeface="Georgia" pitchFamily="18" charset="0"/>
        </a:defRPr>
      </a:lvl4pPr>
      <a:lvl5pPr algn="l" rtl="0" eaLnBrk="1" fontAlgn="base" hangingPunct="1">
        <a:spcBef>
          <a:spcPct val="0"/>
        </a:spcBef>
        <a:spcAft>
          <a:spcPct val="0"/>
        </a:spcAft>
        <a:defRPr sz="3200">
          <a:solidFill>
            <a:srgbClr val="333333"/>
          </a:solidFill>
          <a:latin typeface="Georgia" pitchFamily="18" charset="0"/>
        </a:defRPr>
      </a:lvl5pPr>
      <a:lvl6pPr marL="457200" algn="l" rtl="0" eaLnBrk="1" fontAlgn="base" hangingPunct="1">
        <a:spcBef>
          <a:spcPct val="0"/>
        </a:spcBef>
        <a:spcAft>
          <a:spcPct val="0"/>
        </a:spcAft>
        <a:defRPr sz="3200">
          <a:solidFill>
            <a:srgbClr val="333333"/>
          </a:solidFill>
          <a:latin typeface="Georgia" pitchFamily="18" charset="0"/>
        </a:defRPr>
      </a:lvl6pPr>
      <a:lvl7pPr marL="914400" algn="l" rtl="0" eaLnBrk="1" fontAlgn="base" hangingPunct="1">
        <a:spcBef>
          <a:spcPct val="0"/>
        </a:spcBef>
        <a:spcAft>
          <a:spcPct val="0"/>
        </a:spcAft>
        <a:defRPr sz="3200">
          <a:solidFill>
            <a:srgbClr val="333333"/>
          </a:solidFill>
          <a:latin typeface="Georgia" pitchFamily="18" charset="0"/>
        </a:defRPr>
      </a:lvl7pPr>
      <a:lvl8pPr marL="1371600" algn="l" rtl="0" eaLnBrk="1" fontAlgn="base" hangingPunct="1">
        <a:spcBef>
          <a:spcPct val="0"/>
        </a:spcBef>
        <a:spcAft>
          <a:spcPct val="0"/>
        </a:spcAft>
        <a:defRPr sz="3200">
          <a:solidFill>
            <a:srgbClr val="333333"/>
          </a:solidFill>
          <a:latin typeface="Georgia" pitchFamily="18" charset="0"/>
        </a:defRPr>
      </a:lvl8pPr>
      <a:lvl9pPr marL="1828800" algn="l" rtl="0" eaLnBrk="1" fontAlgn="base" hangingPunct="1">
        <a:spcBef>
          <a:spcPct val="0"/>
        </a:spcBef>
        <a:spcAft>
          <a:spcPct val="0"/>
        </a:spcAft>
        <a:defRPr sz="3200">
          <a:solidFill>
            <a:srgbClr val="333333"/>
          </a:solidFill>
          <a:latin typeface="Georgia" pitchFamily="18" charset="0"/>
        </a:defRPr>
      </a:lvl9pPr>
    </p:titleStyle>
    <p:bodyStyle>
      <a:lvl1pPr marL="342900" indent="-342900" algn="l" rtl="0" eaLnBrk="1" fontAlgn="base" hangingPunct="1">
        <a:spcBef>
          <a:spcPct val="20000"/>
        </a:spcBef>
        <a:spcAft>
          <a:spcPct val="0"/>
        </a:spcAft>
        <a:buChar char="•"/>
        <a:defRPr sz="2000">
          <a:solidFill>
            <a:srgbClr val="1C1C1C"/>
          </a:solidFill>
          <a:latin typeface="+mn-lt"/>
          <a:ea typeface="+mn-ea"/>
          <a:cs typeface="+mn-cs"/>
        </a:defRPr>
      </a:lvl1pPr>
      <a:lvl2pPr marL="742950" indent="-285750" algn="l" rtl="0" eaLnBrk="1" fontAlgn="base" hangingPunct="1">
        <a:spcBef>
          <a:spcPct val="20000"/>
        </a:spcBef>
        <a:spcAft>
          <a:spcPct val="0"/>
        </a:spcAft>
        <a:buChar char="–"/>
        <a:defRPr sz="2000">
          <a:solidFill>
            <a:srgbClr val="1C1C1C"/>
          </a:solidFill>
          <a:latin typeface="+mn-lt"/>
        </a:defRPr>
      </a:lvl2pPr>
      <a:lvl3pPr marL="1143000" indent="-228600" algn="l" rtl="0" eaLnBrk="1" fontAlgn="base" hangingPunct="1">
        <a:spcBef>
          <a:spcPct val="20000"/>
        </a:spcBef>
        <a:spcAft>
          <a:spcPct val="0"/>
        </a:spcAft>
        <a:buChar char="•"/>
        <a:defRPr sz="2000">
          <a:solidFill>
            <a:srgbClr val="1C1C1C"/>
          </a:solidFill>
          <a:latin typeface="+mn-lt"/>
        </a:defRPr>
      </a:lvl3pPr>
      <a:lvl4pPr marL="1600200" indent="-228600" algn="l" rtl="0" eaLnBrk="1" fontAlgn="base" hangingPunct="1">
        <a:spcBef>
          <a:spcPct val="20000"/>
        </a:spcBef>
        <a:spcAft>
          <a:spcPct val="0"/>
        </a:spcAft>
        <a:buChar char="–"/>
        <a:defRPr sz="2000">
          <a:solidFill>
            <a:srgbClr val="1C1C1C"/>
          </a:solidFill>
          <a:latin typeface="+mn-lt"/>
        </a:defRPr>
      </a:lvl4pPr>
      <a:lvl5pPr marL="2057400" indent="-228600" algn="l" rtl="0" eaLnBrk="1" fontAlgn="base" hangingPunct="1">
        <a:spcBef>
          <a:spcPct val="20000"/>
        </a:spcBef>
        <a:spcAft>
          <a:spcPct val="0"/>
        </a:spcAft>
        <a:buChar char="»"/>
        <a:defRPr sz="2000">
          <a:solidFill>
            <a:srgbClr val="1C1C1C"/>
          </a:solidFill>
          <a:latin typeface="+mn-lt"/>
        </a:defRPr>
      </a:lvl5pPr>
      <a:lvl6pPr marL="2514600" indent="-228600" algn="l" rtl="0" eaLnBrk="1" fontAlgn="base" hangingPunct="1">
        <a:spcBef>
          <a:spcPct val="20000"/>
        </a:spcBef>
        <a:spcAft>
          <a:spcPct val="0"/>
        </a:spcAft>
        <a:buChar char="»"/>
        <a:defRPr sz="2000">
          <a:solidFill>
            <a:srgbClr val="1C1C1C"/>
          </a:solidFill>
          <a:latin typeface="+mn-lt"/>
        </a:defRPr>
      </a:lvl6pPr>
      <a:lvl7pPr marL="2971800" indent="-228600" algn="l" rtl="0" eaLnBrk="1" fontAlgn="base" hangingPunct="1">
        <a:spcBef>
          <a:spcPct val="20000"/>
        </a:spcBef>
        <a:spcAft>
          <a:spcPct val="0"/>
        </a:spcAft>
        <a:buChar char="»"/>
        <a:defRPr sz="2000">
          <a:solidFill>
            <a:srgbClr val="1C1C1C"/>
          </a:solidFill>
          <a:latin typeface="+mn-lt"/>
        </a:defRPr>
      </a:lvl7pPr>
      <a:lvl8pPr marL="3429000" indent="-228600" algn="l" rtl="0" eaLnBrk="1" fontAlgn="base" hangingPunct="1">
        <a:spcBef>
          <a:spcPct val="20000"/>
        </a:spcBef>
        <a:spcAft>
          <a:spcPct val="0"/>
        </a:spcAft>
        <a:buChar char="»"/>
        <a:defRPr sz="2000">
          <a:solidFill>
            <a:srgbClr val="1C1C1C"/>
          </a:solidFill>
          <a:latin typeface="+mn-lt"/>
        </a:defRPr>
      </a:lvl8pPr>
      <a:lvl9pPr marL="3886200" indent="-228600" algn="l" rtl="0" eaLnBrk="1" fontAlgn="base" hangingPunct="1">
        <a:spcBef>
          <a:spcPct val="20000"/>
        </a:spcBef>
        <a:spcAft>
          <a:spcPct val="0"/>
        </a:spcAft>
        <a:buChar char="»"/>
        <a:defRPr sz="2000">
          <a:solidFill>
            <a:srgbClr val="1C1C1C"/>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solidFill>
                  <a:srgbClr val="1C1C1C"/>
                </a:solidFill>
                <a:latin typeface="+mn-lt"/>
              </a:defRPr>
            </a:lvl1pPr>
          </a:lstStyle>
          <a:p>
            <a:fld id="{9D8D9FEF-A916-4CCE-946C-F9A23FB1C371}" type="datetime1">
              <a:rPr lang="en-US" altLang="ru-RU"/>
              <a:pPr/>
              <a:t>2/7/2021</a:t>
            </a:fld>
            <a:endParaRPr lang="ru-RU" altLang="ru-RU"/>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rgbClr val="1C1C1C"/>
                </a:solidFill>
                <a:latin typeface="+mn-lt"/>
              </a:defRPr>
            </a:lvl1pPr>
          </a:lstStyle>
          <a:p>
            <a:r>
              <a:rPr lang="ru-RU" altLang="ru-RU"/>
              <a:t>Designed by PoweredTemplate.com</a:t>
            </a:r>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solidFill>
                  <a:srgbClr val="1C1C1C"/>
                </a:solidFill>
                <a:latin typeface="+mn-lt"/>
              </a:defRPr>
            </a:lvl1pPr>
          </a:lstStyle>
          <a:p>
            <a:fld id="{DE2960B6-EC11-463B-9E25-8F02BD825A56}" type="slidenum">
              <a:rPr lang="ru-RU" altLang="ru-RU"/>
              <a:pPr/>
              <a:t>‹#›</a:t>
            </a:fld>
            <a:endParaRPr lang="ru-RU" altLang="ru-RU"/>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fontAlgn="base">
        <a:spcBef>
          <a:spcPct val="0"/>
        </a:spcBef>
        <a:spcAft>
          <a:spcPct val="0"/>
        </a:spcAft>
        <a:defRPr sz="3200">
          <a:solidFill>
            <a:srgbClr val="333333"/>
          </a:solidFill>
          <a:latin typeface="+mj-lt"/>
          <a:ea typeface="+mj-ea"/>
          <a:cs typeface="+mj-cs"/>
        </a:defRPr>
      </a:lvl1pPr>
      <a:lvl2pPr algn="l" rtl="0" fontAlgn="base">
        <a:spcBef>
          <a:spcPct val="0"/>
        </a:spcBef>
        <a:spcAft>
          <a:spcPct val="0"/>
        </a:spcAft>
        <a:defRPr sz="3200">
          <a:solidFill>
            <a:srgbClr val="333333"/>
          </a:solidFill>
          <a:latin typeface="Georgia" pitchFamily="18" charset="0"/>
        </a:defRPr>
      </a:lvl2pPr>
      <a:lvl3pPr algn="l" rtl="0" fontAlgn="base">
        <a:spcBef>
          <a:spcPct val="0"/>
        </a:spcBef>
        <a:spcAft>
          <a:spcPct val="0"/>
        </a:spcAft>
        <a:defRPr sz="3200">
          <a:solidFill>
            <a:srgbClr val="333333"/>
          </a:solidFill>
          <a:latin typeface="Georgia" pitchFamily="18" charset="0"/>
        </a:defRPr>
      </a:lvl3pPr>
      <a:lvl4pPr algn="l" rtl="0" fontAlgn="base">
        <a:spcBef>
          <a:spcPct val="0"/>
        </a:spcBef>
        <a:spcAft>
          <a:spcPct val="0"/>
        </a:spcAft>
        <a:defRPr sz="3200">
          <a:solidFill>
            <a:srgbClr val="333333"/>
          </a:solidFill>
          <a:latin typeface="Georgia" pitchFamily="18" charset="0"/>
        </a:defRPr>
      </a:lvl4pPr>
      <a:lvl5pPr algn="l" rtl="0" fontAlgn="base">
        <a:spcBef>
          <a:spcPct val="0"/>
        </a:spcBef>
        <a:spcAft>
          <a:spcPct val="0"/>
        </a:spcAft>
        <a:defRPr sz="3200">
          <a:solidFill>
            <a:srgbClr val="333333"/>
          </a:solidFill>
          <a:latin typeface="Georgia" pitchFamily="18" charset="0"/>
        </a:defRPr>
      </a:lvl5pPr>
      <a:lvl6pPr marL="457200" algn="l" rtl="0" fontAlgn="base">
        <a:spcBef>
          <a:spcPct val="0"/>
        </a:spcBef>
        <a:spcAft>
          <a:spcPct val="0"/>
        </a:spcAft>
        <a:defRPr sz="3200">
          <a:solidFill>
            <a:srgbClr val="333333"/>
          </a:solidFill>
          <a:latin typeface="Georgia" pitchFamily="18" charset="0"/>
        </a:defRPr>
      </a:lvl6pPr>
      <a:lvl7pPr marL="914400" algn="l" rtl="0" fontAlgn="base">
        <a:spcBef>
          <a:spcPct val="0"/>
        </a:spcBef>
        <a:spcAft>
          <a:spcPct val="0"/>
        </a:spcAft>
        <a:defRPr sz="3200">
          <a:solidFill>
            <a:srgbClr val="333333"/>
          </a:solidFill>
          <a:latin typeface="Georgia" pitchFamily="18" charset="0"/>
        </a:defRPr>
      </a:lvl7pPr>
      <a:lvl8pPr marL="1371600" algn="l" rtl="0" fontAlgn="base">
        <a:spcBef>
          <a:spcPct val="0"/>
        </a:spcBef>
        <a:spcAft>
          <a:spcPct val="0"/>
        </a:spcAft>
        <a:defRPr sz="3200">
          <a:solidFill>
            <a:srgbClr val="333333"/>
          </a:solidFill>
          <a:latin typeface="Georgia" pitchFamily="18" charset="0"/>
        </a:defRPr>
      </a:lvl8pPr>
      <a:lvl9pPr marL="1828800" algn="l" rtl="0" fontAlgn="base">
        <a:spcBef>
          <a:spcPct val="0"/>
        </a:spcBef>
        <a:spcAft>
          <a:spcPct val="0"/>
        </a:spcAft>
        <a:defRPr sz="3200">
          <a:solidFill>
            <a:srgbClr val="333333"/>
          </a:solidFill>
          <a:latin typeface="Georgia" pitchFamily="18" charset="0"/>
        </a:defRPr>
      </a:lvl9pPr>
    </p:titleStyle>
    <p:bodyStyle>
      <a:lvl1pPr marL="342900" indent="-342900" algn="l" rtl="0" fontAlgn="base">
        <a:spcBef>
          <a:spcPct val="20000"/>
        </a:spcBef>
        <a:spcAft>
          <a:spcPct val="0"/>
        </a:spcAft>
        <a:buChar char="•"/>
        <a:defRPr sz="2000">
          <a:solidFill>
            <a:srgbClr val="1C1C1C"/>
          </a:solidFill>
          <a:latin typeface="+mn-lt"/>
          <a:ea typeface="+mn-ea"/>
          <a:cs typeface="+mn-cs"/>
        </a:defRPr>
      </a:lvl1pPr>
      <a:lvl2pPr marL="742950" indent="-285750" algn="l" rtl="0" fontAlgn="base">
        <a:spcBef>
          <a:spcPct val="20000"/>
        </a:spcBef>
        <a:spcAft>
          <a:spcPct val="0"/>
        </a:spcAft>
        <a:buChar char="–"/>
        <a:defRPr sz="2000">
          <a:solidFill>
            <a:srgbClr val="1C1C1C"/>
          </a:solidFill>
          <a:latin typeface="+mn-lt"/>
        </a:defRPr>
      </a:lvl2pPr>
      <a:lvl3pPr marL="1143000" indent="-228600" algn="l" rtl="0" fontAlgn="base">
        <a:spcBef>
          <a:spcPct val="20000"/>
        </a:spcBef>
        <a:spcAft>
          <a:spcPct val="0"/>
        </a:spcAft>
        <a:buChar char="•"/>
        <a:defRPr sz="2000">
          <a:solidFill>
            <a:srgbClr val="1C1C1C"/>
          </a:solidFill>
          <a:latin typeface="+mn-lt"/>
        </a:defRPr>
      </a:lvl3pPr>
      <a:lvl4pPr marL="1600200" indent="-228600" algn="l" rtl="0" fontAlgn="base">
        <a:spcBef>
          <a:spcPct val="20000"/>
        </a:spcBef>
        <a:spcAft>
          <a:spcPct val="0"/>
        </a:spcAft>
        <a:buChar char="–"/>
        <a:defRPr sz="2000">
          <a:solidFill>
            <a:srgbClr val="1C1C1C"/>
          </a:solidFill>
          <a:latin typeface="+mn-lt"/>
        </a:defRPr>
      </a:lvl4pPr>
      <a:lvl5pPr marL="2057400" indent="-228600" algn="l" rtl="0" fontAlgn="base">
        <a:spcBef>
          <a:spcPct val="20000"/>
        </a:spcBef>
        <a:spcAft>
          <a:spcPct val="0"/>
        </a:spcAft>
        <a:buChar char="»"/>
        <a:defRPr sz="2000">
          <a:solidFill>
            <a:srgbClr val="1C1C1C"/>
          </a:solidFill>
          <a:latin typeface="+mn-lt"/>
        </a:defRPr>
      </a:lvl5pPr>
      <a:lvl6pPr marL="2514600" indent="-228600" algn="l" rtl="0" fontAlgn="base">
        <a:spcBef>
          <a:spcPct val="20000"/>
        </a:spcBef>
        <a:spcAft>
          <a:spcPct val="0"/>
        </a:spcAft>
        <a:buChar char="»"/>
        <a:defRPr sz="2000">
          <a:solidFill>
            <a:srgbClr val="1C1C1C"/>
          </a:solidFill>
          <a:latin typeface="+mn-lt"/>
        </a:defRPr>
      </a:lvl6pPr>
      <a:lvl7pPr marL="2971800" indent="-228600" algn="l" rtl="0" fontAlgn="base">
        <a:spcBef>
          <a:spcPct val="20000"/>
        </a:spcBef>
        <a:spcAft>
          <a:spcPct val="0"/>
        </a:spcAft>
        <a:buChar char="»"/>
        <a:defRPr sz="2000">
          <a:solidFill>
            <a:srgbClr val="1C1C1C"/>
          </a:solidFill>
          <a:latin typeface="+mn-lt"/>
        </a:defRPr>
      </a:lvl7pPr>
      <a:lvl8pPr marL="3429000" indent="-228600" algn="l" rtl="0" fontAlgn="base">
        <a:spcBef>
          <a:spcPct val="20000"/>
        </a:spcBef>
        <a:spcAft>
          <a:spcPct val="0"/>
        </a:spcAft>
        <a:buChar char="»"/>
        <a:defRPr sz="2000">
          <a:solidFill>
            <a:srgbClr val="1C1C1C"/>
          </a:solidFill>
          <a:latin typeface="+mn-lt"/>
        </a:defRPr>
      </a:lvl8pPr>
      <a:lvl9pPr marL="3886200" indent="-228600" algn="l" rtl="0" fontAlgn="base">
        <a:spcBef>
          <a:spcPct val="20000"/>
        </a:spcBef>
        <a:spcAft>
          <a:spcPct val="0"/>
        </a:spcAft>
        <a:buChar char="»"/>
        <a:defRPr sz="2000">
          <a:solidFill>
            <a:srgbClr val="1C1C1C"/>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2780928"/>
            <a:ext cx="8207375" cy="1224136"/>
          </a:xfrm>
        </p:spPr>
        <p:txBody>
          <a:bodyPr/>
          <a:lstStyle/>
          <a:p>
            <a:pPr algn="ctr"/>
            <a:r>
              <a:rPr lang="en-US" b="1" i="1" dirty="0" smtClean="0"/>
              <a:t/>
            </a:r>
            <a:br>
              <a:rPr lang="en-US" b="1" i="1" dirty="0" smtClean="0"/>
            </a:br>
            <a:r>
              <a:rPr lang="en-US" b="1" i="1" dirty="0" smtClean="0"/>
              <a:t>Augmented </a:t>
            </a:r>
            <a:r>
              <a:rPr lang="en-US" b="1" i="1" dirty="0"/>
              <a:t>Reality museum “Yasser Arafat Museum”</a:t>
            </a:r>
            <a:r>
              <a:rPr lang="en-US" dirty="0"/>
              <a:t/>
            </a:r>
            <a:br>
              <a:rPr lang="en-US" dirty="0"/>
            </a:br>
            <a:endParaRPr lang="en-US" dirty="0"/>
          </a:p>
        </p:txBody>
      </p:sp>
      <p:sp>
        <p:nvSpPr>
          <p:cNvPr id="3" name="Content Placeholder 2"/>
          <p:cNvSpPr>
            <a:spLocks noGrp="1"/>
          </p:cNvSpPr>
          <p:nvPr>
            <p:ph idx="1"/>
          </p:nvPr>
        </p:nvSpPr>
        <p:spPr>
          <a:xfrm>
            <a:off x="468313" y="4293096"/>
            <a:ext cx="8218487" cy="2304256"/>
          </a:xfrm>
        </p:spPr>
        <p:txBody>
          <a:bodyPr/>
          <a:lstStyle/>
          <a:p>
            <a:pPr marL="0" indent="0" algn="ctr">
              <a:buNone/>
            </a:pPr>
            <a:r>
              <a:rPr lang="en-US" dirty="0"/>
              <a:t>Prepared by</a:t>
            </a:r>
          </a:p>
          <a:p>
            <a:pPr marL="0" indent="0" algn="ctr">
              <a:buNone/>
            </a:pPr>
            <a:r>
              <a:rPr lang="en-US" dirty="0"/>
              <a:t>Muna Anwar Abu Gharbieh 1160407</a:t>
            </a:r>
          </a:p>
          <a:p>
            <a:pPr marL="0" indent="0" algn="ctr">
              <a:buNone/>
            </a:pPr>
            <a:r>
              <a:rPr lang="en-US" dirty="0" err="1"/>
              <a:t>Birout</a:t>
            </a:r>
            <a:r>
              <a:rPr lang="en-US" dirty="0"/>
              <a:t> </a:t>
            </a:r>
            <a:r>
              <a:rPr lang="en-US" dirty="0" err="1"/>
              <a:t>Bani</a:t>
            </a:r>
            <a:r>
              <a:rPr lang="en-US" dirty="0"/>
              <a:t> </a:t>
            </a:r>
            <a:r>
              <a:rPr lang="en-US" dirty="0" err="1"/>
              <a:t>Odeh</a:t>
            </a:r>
            <a:r>
              <a:rPr lang="en-US" dirty="0"/>
              <a:t> 1160587</a:t>
            </a:r>
          </a:p>
          <a:p>
            <a:pPr marL="0" indent="0" algn="ctr">
              <a:buNone/>
            </a:pPr>
            <a:r>
              <a:rPr lang="en-US" dirty="0"/>
              <a:t>Bayan </a:t>
            </a:r>
            <a:r>
              <a:rPr lang="en-US" dirty="0" err="1"/>
              <a:t>Mohareb</a:t>
            </a:r>
            <a:r>
              <a:rPr lang="en-US" dirty="0"/>
              <a:t> 1160621</a:t>
            </a:r>
          </a:p>
          <a:p>
            <a:pPr marL="0" indent="0" algn="ctr">
              <a:buNone/>
            </a:pPr>
            <a:r>
              <a:rPr lang="en-US" dirty="0"/>
              <a:t>Supervised by</a:t>
            </a:r>
          </a:p>
          <a:p>
            <a:pPr marL="0" indent="0" algn="ctr">
              <a:buNone/>
            </a:pPr>
            <a:r>
              <a:rPr lang="en-US" dirty="0"/>
              <a:t>Dr. </a:t>
            </a:r>
            <a:r>
              <a:rPr lang="en-US" dirty="0" err="1"/>
              <a:t>Iyad</a:t>
            </a:r>
            <a:r>
              <a:rPr lang="en-US" dirty="0"/>
              <a:t> </a:t>
            </a:r>
            <a:r>
              <a:rPr lang="en-US" dirty="0" err="1"/>
              <a:t>Tumar</a:t>
            </a:r>
            <a:r>
              <a:rPr lang="en-US" dirty="0"/>
              <a:t>.</a:t>
            </a:r>
          </a:p>
          <a:p>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1</a:t>
            </a:fld>
            <a:endParaRPr lang="en-GB" altLang="ru-RU"/>
          </a:p>
        </p:txBody>
      </p:sp>
      <p:pic>
        <p:nvPicPr>
          <p:cNvPr id="1027"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0"/>
            <a:ext cx="73533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6648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404664"/>
            <a:ext cx="8207375" cy="6453335"/>
          </a:xfrm>
        </p:spPr>
        <p:txBody>
          <a:bodyPr/>
          <a:lstStyle/>
          <a:p>
            <a:pPr marL="457200" indent="-457200">
              <a:lnSpc>
                <a:spcPct val="200000"/>
              </a:lnSpc>
              <a:buAutoNum type="arabicPeriod" startAt="2"/>
            </a:pPr>
            <a:r>
              <a:rPr lang="en-US" sz="1600" dirty="0" smtClean="0"/>
              <a:t>According </a:t>
            </a:r>
            <a:r>
              <a:rPr lang="en-US" sz="1600" dirty="0"/>
              <a:t>to the studies of the Malaysian National Museum management </a:t>
            </a:r>
            <a:r>
              <a:rPr lang="en-US" sz="1600" dirty="0" smtClean="0"/>
              <a:t>.</a:t>
            </a:r>
          </a:p>
          <a:p>
            <a:pPr>
              <a:lnSpc>
                <a:spcPct val="200000"/>
              </a:lnSpc>
            </a:pPr>
            <a:r>
              <a:rPr lang="en-US" sz="1600" dirty="0"/>
              <a:t> </a:t>
            </a:r>
            <a:r>
              <a:rPr lang="en-US" sz="1600" dirty="0" smtClean="0"/>
              <a:t>Through </a:t>
            </a:r>
            <a:r>
              <a:rPr lang="en-US" sz="1600" dirty="0"/>
              <a:t>a study conducted on the museum itself with specialists and researchers in the field of AR </a:t>
            </a:r>
            <a:r>
              <a:rPr lang="en-US" sz="1600" dirty="0" smtClean="0"/>
              <a:t>, it </a:t>
            </a:r>
            <a:r>
              <a:rPr lang="en-US" sz="1600" dirty="0"/>
              <a:t>displays the questions that were directed to them.</a:t>
            </a:r>
          </a:p>
          <a:p>
            <a:pPr marL="0" indent="0">
              <a:lnSpc>
                <a:spcPct val="200000"/>
              </a:lnSpc>
              <a:buNone/>
            </a:pPr>
            <a:r>
              <a:rPr lang="en-US" dirty="0"/>
              <a:t> </a:t>
            </a:r>
          </a:p>
          <a:p>
            <a:pPr marL="457200" indent="-457200">
              <a:lnSpc>
                <a:spcPct val="150000"/>
              </a:lnSpc>
              <a:buAutoNum type="arabicPeriod" startAt="2"/>
            </a:pPr>
            <a:endParaRPr lang="en-US" sz="1600" dirty="0" smtClean="0"/>
          </a:p>
          <a:p>
            <a:pPr marL="457200" indent="-457200">
              <a:lnSpc>
                <a:spcPct val="150000"/>
              </a:lnSpc>
              <a:buAutoNum type="arabicPeriod" startAt="2"/>
            </a:pPr>
            <a:endParaRPr lang="en-US" sz="1600" dirty="0"/>
          </a:p>
          <a:p>
            <a:pPr marL="457200" indent="-457200">
              <a:lnSpc>
                <a:spcPct val="150000"/>
              </a:lnSpc>
              <a:buAutoNum type="arabicPeriod" startAt="2"/>
            </a:pPr>
            <a:endParaRPr lang="en-US" sz="1600" dirty="0" smtClean="0"/>
          </a:p>
          <a:p>
            <a:pPr marL="457200" indent="-457200">
              <a:lnSpc>
                <a:spcPct val="150000"/>
              </a:lnSpc>
              <a:buAutoNum type="arabicPeriod" startAt="2"/>
            </a:pPr>
            <a:endParaRPr lang="en-US" sz="1600" dirty="0"/>
          </a:p>
          <a:p>
            <a:pPr marL="457200" indent="-457200">
              <a:lnSpc>
                <a:spcPct val="150000"/>
              </a:lnSpc>
              <a:buAutoNum type="arabicPeriod" startAt="2"/>
            </a:pPr>
            <a:endParaRPr lang="en-US" sz="1600"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10</a:t>
            </a:fld>
            <a:endParaRPr lang="en-GB" altLang="ru-RU"/>
          </a:p>
        </p:txBody>
      </p:sp>
      <p:graphicFrame>
        <p:nvGraphicFramePr>
          <p:cNvPr id="8" name="Table 7"/>
          <p:cNvGraphicFramePr>
            <a:graphicFrameLocks noGrp="1"/>
          </p:cNvGraphicFramePr>
          <p:nvPr>
            <p:extLst>
              <p:ext uri="{D42A27DB-BD31-4B8C-83A1-F6EECF244321}">
                <p14:modId xmlns:p14="http://schemas.microsoft.com/office/powerpoint/2010/main" val="2162780627"/>
              </p:ext>
            </p:extLst>
          </p:nvPr>
        </p:nvGraphicFramePr>
        <p:xfrm>
          <a:off x="827584" y="2924944"/>
          <a:ext cx="7560840" cy="2196634"/>
        </p:xfrm>
        <a:graphic>
          <a:graphicData uri="http://schemas.openxmlformats.org/drawingml/2006/table">
            <a:tbl>
              <a:tblPr firstRow="1" firstCol="1" bandRow="1">
                <a:tableStyleId>{5C22544A-7EE6-4342-B048-85BDC9FD1C3A}</a:tableStyleId>
              </a:tblPr>
              <a:tblGrid>
                <a:gridCol w="7560840">
                  <a:extLst>
                    <a:ext uri="{9D8B030D-6E8A-4147-A177-3AD203B41FA5}">
                      <a16:colId xmlns:a16="http://schemas.microsoft.com/office/drawing/2014/main" val="3335022812"/>
                    </a:ext>
                  </a:extLst>
                </a:gridCol>
              </a:tblGrid>
              <a:tr h="613474">
                <a:tc>
                  <a:txBody>
                    <a:bodyPr/>
                    <a:lstStyle/>
                    <a:p>
                      <a:pPr marL="0" marR="0" algn="ctr">
                        <a:lnSpc>
                          <a:spcPct val="106000"/>
                        </a:lnSpc>
                        <a:spcBef>
                          <a:spcPts val="0"/>
                        </a:spcBef>
                        <a:spcAft>
                          <a:spcPts val="0"/>
                        </a:spcAft>
                      </a:pPr>
                      <a:r>
                        <a:rPr lang="en-US" sz="1200">
                          <a:effectLst/>
                        </a:rPr>
                        <a:t>Interview Questions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4042162"/>
                  </a:ext>
                </a:extLst>
              </a:tr>
              <a:tr h="316633">
                <a:tc>
                  <a:txBody>
                    <a:bodyPr/>
                    <a:lstStyle/>
                    <a:p>
                      <a:pPr marL="0" marR="0" algn="ctr">
                        <a:lnSpc>
                          <a:spcPct val="106000"/>
                        </a:lnSpc>
                        <a:spcBef>
                          <a:spcPts val="0"/>
                        </a:spcBef>
                        <a:spcAft>
                          <a:spcPts val="0"/>
                        </a:spcAft>
                      </a:pPr>
                      <a:r>
                        <a:rPr lang="en-US" sz="1200">
                          <a:effectLst/>
                        </a:rPr>
                        <a:t>Does the Museum provide any digital tour before?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78618"/>
                  </a:ext>
                </a:extLst>
              </a:tr>
              <a:tr h="633261">
                <a:tc>
                  <a:txBody>
                    <a:bodyPr/>
                    <a:lstStyle/>
                    <a:p>
                      <a:pPr marL="0" marR="0" algn="ctr">
                        <a:lnSpc>
                          <a:spcPct val="106000"/>
                        </a:lnSpc>
                        <a:spcBef>
                          <a:spcPts val="0"/>
                        </a:spcBef>
                        <a:spcAft>
                          <a:spcPts val="0"/>
                        </a:spcAft>
                      </a:pPr>
                      <a:r>
                        <a:rPr lang="en-US" sz="1200">
                          <a:effectLst/>
                        </a:rPr>
                        <a:t>Do you know anything about Augmented Reality (AR)? Have you ever experienced AR or using the technology?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263246"/>
                  </a:ext>
                </a:extLst>
              </a:tr>
              <a:tr h="316633">
                <a:tc>
                  <a:txBody>
                    <a:bodyPr/>
                    <a:lstStyle/>
                    <a:p>
                      <a:pPr marL="0" marR="0" algn="ctr">
                        <a:lnSpc>
                          <a:spcPct val="106000"/>
                        </a:lnSpc>
                        <a:spcBef>
                          <a:spcPts val="0"/>
                        </a:spcBef>
                        <a:spcAft>
                          <a:spcPts val="0"/>
                        </a:spcAft>
                      </a:pPr>
                      <a:r>
                        <a:rPr lang="en-US" sz="1200" dirty="0">
                          <a:effectLst/>
                        </a:rPr>
                        <a:t>What do you think about adopting Augmented Reality in the Museum?</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08958"/>
                  </a:ext>
                </a:extLst>
              </a:tr>
              <a:tr h="316633">
                <a:tc>
                  <a:txBody>
                    <a:bodyPr/>
                    <a:lstStyle/>
                    <a:p>
                      <a:pPr marL="0" marR="0" algn="ctr">
                        <a:lnSpc>
                          <a:spcPct val="106000"/>
                        </a:lnSpc>
                        <a:spcBef>
                          <a:spcPts val="0"/>
                        </a:spcBef>
                        <a:spcAft>
                          <a:spcPts val="0"/>
                        </a:spcAft>
                      </a:pPr>
                      <a:r>
                        <a:rPr lang="en-US" sz="1200" dirty="0">
                          <a:effectLst/>
                        </a:rPr>
                        <a:t>Is it feasible to adopt Augmented Reality in the Museum? Why?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583366"/>
                  </a:ext>
                </a:extLst>
              </a:tr>
            </a:tbl>
          </a:graphicData>
        </a:graphic>
      </p:graphicFrame>
    </p:spTree>
    <p:extLst>
      <p:ext uri="{BB962C8B-B14F-4D97-AF65-F5344CB8AC3E}">
        <p14:creationId xmlns:p14="http://schemas.microsoft.com/office/powerpoint/2010/main" val="2886073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692696"/>
            <a:ext cx="8207375" cy="5258572"/>
          </a:xfrm>
        </p:spPr>
        <p:txBody>
          <a:bodyPr/>
          <a:lstStyle/>
          <a:p>
            <a:pPr>
              <a:lnSpc>
                <a:spcPct val="200000"/>
              </a:lnSpc>
            </a:pPr>
            <a:r>
              <a:rPr lang="en-US" sz="1800" dirty="0"/>
              <a:t>In </a:t>
            </a:r>
            <a:r>
              <a:rPr lang="en-US" sz="1800" dirty="0" smtClean="0"/>
              <a:t>conclusion for both museum,  study's </a:t>
            </a:r>
            <a:r>
              <a:rPr lang="en-US" sz="1800" dirty="0"/>
              <a:t>received positive results on the practical application of AR technology, which confirms the feasibility of adopting this technology in the approach of the current museum exhibition</a:t>
            </a:r>
            <a:r>
              <a:rPr lang="en-US" sz="1800" dirty="0" smtClean="0"/>
              <a:t>.</a:t>
            </a:r>
          </a:p>
          <a:p>
            <a:endParaRPr lang="en-US" dirty="0"/>
          </a:p>
          <a:p>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11</a:t>
            </a:fld>
            <a:endParaRPr lang="en-GB" altLang="ru-RU"/>
          </a:p>
        </p:txBody>
      </p:sp>
      <p:pic>
        <p:nvPicPr>
          <p:cNvPr id="7" name="Picture 6"/>
          <p:cNvPicPr>
            <a:picLocks noChangeAspect="1"/>
          </p:cNvPicPr>
          <p:nvPr/>
        </p:nvPicPr>
        <p:blipFill>
          <a:blip r:embed="rId2"/>
          <a:stretch>
            <a:fillRect/>
          </a:stretch>
        </p:blipFill>
        <p:spPr>
          <a:xfrm>
            <a:off x="3796123" y="3140968"/>
            <a:ext cx="5004616" cy="2590624"/>
          </a:xfrm>
          <a:prstGeom prst="rect">
            <a:avLst/>
          </a:prstGeom>
        </p:spPr>
      </p:pic>
    </p:spTree>
    <p:extLst>
      <p:ext uri="{BB962C8B-B14F-4D97-AF65-F5344CB8AC3E}">
        <p14:creationId xmlns:p14="http://schemas.microsoft.com/office/powerpoint/2010/main" val="188395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2.1 Advantage of AR:</a:t>
            </a:r>
            <a:endParaRPr lang="en-US" b="1" dirty="0"/>
          </a:p>
        </p:txBody>
      </p:sp>
      <p:sp>
        <p:nvSpPr>
          <p:cNvPr id="3" name="Content Placeholder 2"/>
          <p:cNvSpPr>
            <a:spLocks noGrp="1"/>
          </p:cNvSpPr>
          <p:nvPr>
            <p:ph idx="1"/>
          </p:nvPr>
        </p:nvSpPr>
        <p:spPr>
          <a:xfrm>
            <a:off x="395536" y="1628800"/>
            <a:ext cx="8207375" cy="3889375"/>
          </a:xfrm>
        </p:spPr>
        <p:txBody>
          <a:bodyPr/>
          <a:lstStyle/>
          <a:p>
            <a:pPr>
              <a:lnSpc>
                <a:spcPct val="200000"/>
              </a:lnSpc>
            </a:pPr>
            <a:r>
              <a:rPr lang="en-US" dirty="0" smtClean="0"/>
              <a:t>Any one can download application on own mobile without any specific tools such as :glasses..</a:t>
            </a:r>
            <a:r>
              <a:rPr lang="en-US" dirty="0" err="1" smtClean="0"/>
              <a:t>etc</a:t>
            </a:r>
            <a:r>
              <a:rPr lang="en-US" dirty="0" smtClean="0"/>
              <a:t>.</a:t>
            </a:r>
          </a:p>
          <a:p>
            <a:pPr>
              <a:lnSpc>
                <a:spcPct val="200000"/>
              </a:lnSpc>
            </a:pPr>
            <a:r>
              <a:rPr lang="en-US" dirty="0" smtClean="0"/>
              <a:t>provide </a:t>
            </a:r>
            <a:r>
              <a:rPr lang="en-US" dirty="0"/>
              <a:t>more levels of interactivity and entertainment</a:t>
            </a:r>
          </a:p>
          <a:p>
            <a:pPr>
              <a:lnSpc>
                <a:spcPct val="200000"/>
              </a:lnSpc>
            </a:pPr>
            <a:r>
              <a:rPr lang="en-US" dirty="0" smtClean="0"/>
              <a:t>Tourist </a:t>
            </a:r>
            <a:r>
              <a:rPr lang="en-US" dirty="0"/>
              <a:t>can share and express her/his opinion with others within the application or </a:t>
            </a:r>
            <a:r>
              <a:rPr lang="en-US" dirty="0" smtClean="0"/>
              <a:t>outside.</a:t>
            </a:r>
          </a:p>
          <a:p>
            <a:pPr>
              <a:lnSpc>
                <a:spcPct val="200000"/>
              </a:lnSpc>
            </a:pPr>
            <a:r>
              <a:rPr lang="en-US" dirty="0" smtClean="0"/>
              <a:t>Creative </a:t>
            </a:r>
            <a:r>
              <a:rPr lang="en-US" dirty="0"/>
              <a:t>tool for </a:t>
            </a:r>
            <a:r>
              <a:rPr lang="en-US" dirty="0" smtClean="0"/>
              <a:t>education.</a:t>
            </a:r>
          </a:p>
          <a:p>
            <a:pPr>
              <a:lnSpc>
                <a:spcPct val="200000"/>
              </a:lnSpc>
            </a:pPr>
            <a:r>
              <a:rPr lang="en-US" dirty="0"/>
              <a:t>The ability to interact with an application using different </a:t>
            </a:r>
            <a:r>
              <a:rPr lang="en-US" dirty="0" smtClean="0"/>
              <a:t>languages</a:t>
            </a:r>
            <a:r>
              <a:rPr lang="en-US" dirty="0"/>
              <a:t>.</a:t>
            </a:r>
            <a:endParaRPr lang="ar-SA" dirty="0" smtClean="0"/>
          </a:p>
          <a:p>
            <a:endParaRPr lang="en-US" dirty="0" smtClean="0"/>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12</a:t>
            </a:fld>
            <a:endParaRPr lang="en-GB" altLang="ru-RU"/>
          </a:p>
        </p:txBody>
      </p:sp>
    </p:spTree>
    <p:extLst>
      <p:ext uri="{BB962C8B-B14F-4D97-AF65-F5344CB8AC3E}">
        <p14:creationId xmlns:p14="http://schemas.microsoft.com/office/powerpoint/2010/main" val="3621731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Disadvantage of </a:t>
            </a:r>
            <a:r>
              <a:rPr lang="en-US" b="1" dirty="0"/>
              <a:t>AR </a:t>
            </a:r>
            <a:r>
              <a:rPr lang="en-US" b="1" dirty="0" smtClean="0"/>
              <a:t>:</a:t>
            </a:r>
            <a:endParaRPr lang="en-US" b="1" dirty="0"/>
          </a:p>
        </p:txBody>
      </p:sp>
      <p:sp>
        <p:nvSpPr>
          <p:cNvPr id="3" name="Content Placeholder 2"/>
          <p:cNvSpPr>
            <a:spLocks noGrp="1"/>
          </p:cNvSpPr>
          <p:nvPr>
            <p:ph idx="1"/>
          </p:nvPr>
        </p:nvSpPr>
        <p:spPr/>
        <p:txBody>
          <a:bodyPr/>
          <a:lstStyle/>
          <a:p>
            <a:pPr>
              <a:lnSpc>
                <a:spcPct val="200000"/>
              </a:lnSpc>
            </a:pPr>
            <a:r>
              <a:rPr lang="en-US" dirty="0" smtClean="0"/>
              <a:t>These </a:t>
            </a:r>
            <a:r>
              <a:rPr lang="en-US" dirty="0"/>
              <a:t>applications need high costs to develop them. </a:t>
            </a:r>
            <a:endParaRPr lang="en-US" dirty="0" smtClean="0"/>
          </a:p>
          <a:p>
            <a:pPr>
              <a:lnSpc>
                <a:spcPct val="200000"/>
              </a:lnSpc>
            </a:pPr>
            <a:r>
              <a:rPr lang="en-US" dirty="0" smtClean="0"/>
              <a:t>Applications </a:t>
            </a:r>
            <a:r>
              <a:rPr lang="en-US" dirty="0"/>
              <a:t>are somewhat heavy on the </a:t>
            </a:r>
            <a:r>
              <a:rPr lang="en-US" dirty="0" smtClean="0"/>
              <a:t>devices.</a:t>
            </a:r>
          </a:p>
          <a:p>
            <a:pPr>
              <a:lnSpc>
                <a:spcPct val="200000"/>
              </a:lnSpc>
            </a:pPr>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13</a:t>
            </a:fld>
            <a:endParaRPr lang="en-GB" altLang="ru-RU"/>
          </a:p>
        </p:txBody>
      </p:sp>
    </p:spTree>
    <p:extLst>
      <p:ext uri="{BB962C8B-B14F-4D97-AF65-F5344CB8AC3E}">
        <p14:creationId xmlns:p14="http://schemas.microsoft.com/office/powerpoint/2010/main" val="2749353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Proposed </a:t>
            </a:r>
            <a:r>
              <a:rPr lang="en-US" b="1" dirty="0"/>
              <a:t>Work</a:t>
            </a:r>
          </a:p>
        </p:txBody>
      </p:sp>
      <p:sp>
        <p:nvSpPr>
          <p:cNvPr id="3" name="Content Placeholder 2"/>
          <p:cNvSpPr>
            <a:spLocks noGrp="1"/>
          </p:cNvSpPr>
          <p:nvPr>
            <p:ph idx="1"/>
          </p:nvPr>
        </p:nvSpPr>
        <p:spPr>
          <a:xfrm>
            <a:off x="107505" y="1196751"/>
            <a:ext cx="9036496" cy="5596161"/>
          </a:xfrm>
        </p:spPr>
        <p:txBody>
          <a:bodyPr/>
          <a:lstStyle/>
          <a:p>
            <a:pPr>
              <a:lnSpc>
                <a:spcPct val="150000"/>
              </a:lnSpc>
            </a:pPr>
            <a:r>
              <a:rPr lang="en-US" sz="1600" dirty="0" smtClean="0"/>
              <a:t>we </a:t>
            </a:r>
            <a:r>
              <a:rPr lang="en-US" sz="1600" dirty="0"/>
              <a:t>will choose some of object from Yasser Arafat Museum to make full system contain application mobile for museum with augmented reality for selected </a:t>
            </a:r>
            <a:r>
              <a:rPr lang="en-US" sz="1600" dirty="0" smtClean="0"/>
              <a:t>objects.</a:t>
            </a:r>
          </a:p>
          <a:p>
            <a:pPr>
              <a:lnSpc>
                <a:spcPct val="150000"/>
              </a:lnSpc>
            </a:pPr>
            <a:endParaRPr lang="en-US" sz="1600" dirty="0" smtClean="0"/>
          </a:p>
          <a:p>
            <a:pPr>
              <a:lnSpc>
                <a:spcPct val="150000"/>
              </a:lnSpc>
            </a:pPr>
            <a:endParaRPr lang="en-US" sz="1600" dirty="0"/>
          </a:p>
          <a:p>
            <a:pPr>
              <a:lnSpc>
                <a:spcPct val="150000"/>
              </a:lnSpc>
            </a:pPr>
            <a:endParaRPr lang="en-US" sz="1600" dirty="0" smtClean="0"/>
          </a:p>
          <a:p>
            <a:pPr>
              <a:lnSpc>
                <a:spcPct val="150000"/>
              </a:lnSpc>
            </a:pPr>
            <a:endParaRPr lang="en-US" sz="1600" dirty="0" smtClean="0"/>
          </a:p>
          <a:p>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14</a:t>
            </a:fld>
            <a:endParaRPr lang="en-GB" altLang="ru-RU"/>
          </a:p>
        </p:txBody>
      </p:sp>
      <p:pic>
        <p:nvPicPr>
          <p:cNvPr id="8" name="Picture 7"/>
          <p:cNvPicPr>
            <a:picLocks noChangeAspect="1"/>
          </p:cNvPicPr>
          <p:nvPr/>
        </p:nvPicPr>
        <p:blipFill>
          <a:blip r:embed="rId2"/>
          <a:stretch>
            <a:fillRect/>
          </a:stretch>
        </p:blipFill>
        <p:spPr>
          <a:xfrm>
            <a:off x="4762724" y="2606047"/>
            <a:ext cx="3580952" cy="2911184"/>
          </a:xfrm>
          <a:prstGeom prst="rect">
            <a:avLst/>
          </a:prstGeom>
        </p:spPr>
      </p:pic>
      <p:pic>
        <p:nvPicPr>
          <p:cNvPr id="13" name="Picture 12"/>
          <p:cNvPicPr>
            <a:picLocks noChangeAspect="1"/>
          </p:cNvPicPr>
          <p:nvPr/>
        </p:nvPicPr>
        <p:blipFill>
          <a:blip r:embed="rId3"/>
          <a:stretch>
            <a:fillRect/>
          </a:stretch>
        </p:blipFill>
        <p:spPr>
          <a:xfrm>
            <a:off x="645952" y="2606047"/>
            <a:ext cx="3566008" cy="3086565"/>
          </a:xfrm>
          <a:prstGeom prst="rect">
            <a:avLst/>
          </a:prstGeom>
        </p:spPr>
      </p:pic>
      <p:sp>
        <p:nvSpPr>
          <p:cNvPr id="14" name="Rectangle 13"/>
          <p:cNvSpPr/>
          <p:nvPr/>
        </p:nvSpPr>
        <p:spPr>
          <a:xfrm>
            <a:off x="4617960" y="5838806"/>
            <a:ext cx="4572000" cy="1077218"/>
          </a:xfrm>
          <a:prstGeom prst="rect">
            <a:avLst/>
          </a:prstGeom>
        </p:spPr>
        <p:txBody>
          <a:bodyPr>
            <a:spAutoFit/>
          </a:bodyPr>
          <a:lstStyle/>
          <a:p>
            <a:pPr algn="ctr"/>
            <a:r>
              <a:rPr lang="en-US" sz="1600" b="0" dirty="0">
                <a:solidFill>
                  <a:schemeClr val="tx1">
                    <a:lumMod val="50000"/>
                  </a:schemeClr>
                </a:solidFill>
                <a:ea typeface="Calibri" panose="020F0502020204030204" pitchFamily="34" charset="0"/>
              </a:rPr>
              <a:t>the application allows user to see the Gun in 3D by modeling it, in addition to add historical music.</a:t>
            </a:r>
            <a:endParaRPr lang="en-US" sz="1600" b="0" dirty="0">
              <a:solidFill>
                <a:schemeClr val="tx1">
                  <a:lumMod val="50000"/>
                </a:schemeClr>
              </a:solidFill>
            </a:endParaRPr>
          </a:p>
          <a:p>
            <a:pPr algn="ctr"/>
            <a:endParaRPr lang="en-US" sz="1600" b="0" dirty="0">
              <a:solidFill>
                <a:schemeClr val="tx1">
                  <a:lumMod val="50000"/>
                </a:schemeClr>
              </a:solidFill>
              <a:latin typeface="+mn-lt"/>
            </a:endParaRPr>
          </a:p>
        </p:txBody>
      </p:sp>
      <p:sp>
        <p:nvSpPr>
          <p:cNvPr id="17" name="Rectangle 16"/>
          <p:cNvSpPr/>
          <p:nvPr/>
        </p:nvSpPr>
        <p:spPr>
          <a:xfrm>
            <a:off x="207779" y="5792640"/>
            <a:ext cx="4364221" cy="584775"/>
          </a:xfrm>
          <a:prstGeom prst="rect">
            <a:avLst/>
          </a:prstGeom>
        </p:spPr>
        <p:txBody>
          <a:bodyPr wrap="square">
            <a:spAutoFit/>
          </a:bodyPr>
          <a:lstStyle/>
          <a:p>
            <a:pPr algn="ctr"/>
            <a:r>
              <a:rPr lang="en-US" sz="1600" b="0" dirty="0" smtClean="0">
                <a:solidFill>
                  <a:schemeClr val="tx1">
                    <a:lumMod val="50000"/>
                  </a:schemeClr>
                </a:solidFill>
                <a:latin typeface="+mn-lt"/>
                <a:ea typeface="Calibri" panose="020F0502020204030204" pitchFamily="34" charset="0"/>
              </a:rPr>
              <a:t>The </a:t>
            </a:r>
            <a:r>
              <a:rPr lang="en-US" sz="1600" b="0" dirty="0">
                <a:solidFill>
                  <a:schemeClr val="tx1">
                    <a:lumMod val="50000"/>
                  </a:schemeClr>
                </a:solidFill>
                <a:latin typeface="+mn-lt"/>
                <a:ea typeface="Calibri" panose="020F0502020204030204" pitchFamily="34" charset="0"/>
              </a:rPr>
              <a:t>user sees a video showing part of </a:t>
            </a:r>
            <a:endParaRPr lang="en-US" sz="1600" b="0" dirty="0" smtClean="0">
              <a:solidFill>
                <a:schemeClr val="tx1">
                  <a:lumMod val="50000"/>
                </a:schemeClr>
              </a:solidFill>
              <a:latin typeface="+mn-lt"/>
              <a:ea typeface="Calibri" panose="020F0502020204030204" pitchFamily="34" charset="0"/>
            </a:endParaRPr>
          </a:p>
          <a:p>
            <a:pPr algn="ctr"/>
            <a:r>
              <a:rPr lang="en-US" sz="1600" b="0" dirty="0" smtClean="0">
                <a:solidFill>
                  <a:schemeClr val="tx1">
                    <a:lumMod val="50000"/>
                  </a:schemeClr>
                </a:solidFill>
                <a:latin typeface="+mn-lt"/>
                <a:ea typeface="Calibri" panose="020F0502020204030204" pitchFamily="34" charset="0"/>
              </a:rPr>
              <a:t>Yasser </a:t>
            </a:r>
            <a:r>
              <a:rPr lang="en-US" sz="1600" b="0" dirty="0">
                <a:solidFill>
                  <a:schemeClr val="tx1">
                    <a:lumMod val="50000"/>
                  </a:schemeClr>
                </a:solidFill>
                <a:latin typeface="+mn-lt"/>
                <a:ea typeface="Calibri" panose="020F0502020204030204" pitchFamily="34" charset="0"/>
              </a:rPr>
              <a:t>Arafat's life and his heroics.</a:t>
            </a:r>
            <a:endParaRPr lang="en-US" sz="1600" b="0" dirty="0">
              <a:solidFill>
                <a:schemeClr val="tx1">
                  <a:lumMod val="50000"/>
                </a:schemeClr>
              </a:solidFill>
              <a:latin typeface="+mn-lt"/>
            </a:endParaRPr>
          </a:p>
        </p:txBody>
      </p:sp>
    </p:spTree>
    <p:extLst>
      <p:ext uri="{BB962C8B-B14F-4D97-AF65-F5344CB8AC3E}">
        <p14:creationId xmlns:p14="http://schemas.microsoft.com/office/powerpoint/2010/main" val="3137345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05F843-0AE6-4791-B713-6CBDC361C0EC}" type="slidenum">
              <a:rPr lang="en-GB" altLang="ru-RU" smtClean="0"/>
              <a:pPr/>
              <a:t>15</a:t>
            </a:fld>
            <a:endParaRPr lang="en-GB" altLang="ru-RU"/>
          </a:p>
        </p:txBody>
      </p:sp>
      <p:pic>
        <p:nvPicPr>
          <p:cNvPr id="7" name="Content Placeholder 8"/>
          <p:cNvPicPr>
            <a:picLocks noGrp="1" noChangeAspect="1"/>
          </p:cNvPicPr>
          <p:nvPr>
            <p:ph idx="1"/>
          </p:nvPr>
        </p:nvPicPr>
        <p:blipFill>
          <a:blip r:embed="rId2"/>
          <a:stretch>
            <a:fillRect/>
          </a:stretch>
        </p:blipFill>
        <p:spPr>
          <a:xfrm>
            <a:off x="539552" y="116632"/>
            <a:ext cx="2285714" cy="3190476"/>
          </a:xfrm>
          <a:prstGeom prst="rect">
            <a:avLst/>
          </a:prstGeom>
        </p:spPr>
      </p:pic>
      <p:pic>
        <p:nvPicPr>
          <p:cNvPr id="8" name="Picture 7"/>
          <p:cNvPicPr>
            <a:picLocks noChangeAspect="1"/>
          </p:cNvPicPr>
          <p:nvPr/>
        </p:nvPicPr>
        <p:blipFill>
          <a:blip r:embed="rId3"/>
          <a:stretch>
            <a:fillRect/>
          </a:stretch>
        </p:blipFill>
        <p:spPr>
          <a:xfrm>
            <a:off x="5724128" y="3717032"/>
            <a:ext cx="2818742" cy="2476190"/>
          </a:xfrm>
          <a:prstGeom prst="rect">
            <a:avLst/>
          </a:prstGeom>
        </p:spPr>
      </p:pic>
      <p:sp>
        <p:nvSpPr>
          <p:cNvPr id="10" name="Rectangle 9"/>
          <p:cNvSpPr/>
          <p:nvPr/>
        </p:nvSpPr>
        <p:spPr>
          <a:xfrm>
            <a:off x="3707904" y="680818"/>
            <a:ext cx="4573016" cy="2062103"/>
          </a:xfrm>
          <a:prstGeom prst="rect">
            <a:avLst/>
          </a:prstGeom>
        </p:spPr>
        <p:txBody>
          <a:bodyPr wrap="square">
            <a:spAutoFit/>
          </a:bodyPr>
          <a:lstStyle/>
          <a:p>
            <a:pPr lvl="0">
              <a:lnSpc>
                <a:spcPct val="200000"/>
              </a:lnSpc>
              <a:spcBef>
                <a:spcPts val="0"/>
              </a:spcBef>
              <a:spcAft>
                <a:spcPts val="0"/>
              </a:spcAft>
            </a:pPr>
            <a:r>
              <a:rPr lang="en-US" sz="1600" b="0" dirty="0">
                <a:solidFill>
                  <a:schemeClr val="tx1">
                    <a:lumMod val="50000"/>
                  </a:schemeClr>
                </a:solidFill>
                <a:latin typeface="+mn-lt"/>
              </a:rPr>
              <a:t>Declaration of Independence document: upon seeing this object, the user sees the document translated in English, in addition to an audio of part of the document in English.</a:t>
            </a:r>
            <a:endParaRPr lang="en-US" sz="1600" b="0" dirty="0">
              <a:solidFill>
                <a:schemeClr val="tx1">
                  <a:lumMod val="50000"/>
                </a:schemeClr>
              </a:solidFill>
              <a:effectLst/>
              <a:latin typeface="+mn-lt"/>
            </a:endParaRPr>
          </a:p>
        </p:txBody>
      </p:sp>
      <p:sp>
        <p:nvSpPr>
          <p:cNvPr id="11" name="Rectangle 10"/>
          <p:cNvSpPr/>
          <p:nvPr/>
        </p:nvSpPr>
        <p:spPr>
          <a:xfrm>
            <a:off x="539266" y="4293096"/>
            <a:ext cx="4572000" cy="1494063"/>
          </a:xfrm>
          <a:prstGeom prst="rect">
            <a:avLst/>
          </a:prstGeom>
        </p:spPr>
        <p:txBody>
          <a:bodyPr>
            <a:spAutoFit/>
          </a:bodyPr>
          <a:lstStyle/>
          <a:p>
            <a:pPr lvl="1">
              <a:lnSpc>
                <a:spcPct val="200000"/>
              </a:lnSpc>
            </a:pPr>
            <a:r>
              <a:rPr lang="en-US" sz="1600" b="0" dirty="0">
                <a:solidFill>
                  <a:schemeClr val="tx1">
                    <a:lumMod val="50000"/>
                  </a:schemeClr>
                </a:solidFill>
                <a:latin typeface="+mn-lt"/>
                <a:ea typeface="Calibri" panose="020F0502020204030204" pitchFamily="34" charset="0"/>
                <a:cs typeface="Times New Roman" panose="02020603050405020304" pitchFamily="18" charset="0"/>
              </a:rPr>
              <a:t>Yasser Arafat's Koffiyeh: Upon seeing this object, the user sees a video showing part of the history of the Palestinian people</a:t>
            </a:r>
            <a:endParaRPr lang="en-US" sz="1600" b="0" dirty="0">
              <a:solidFill>
                <a:schemeClr val="tx1">
                  <a:lumMod val="50000"/>
                </a:schemeClr>
              </a:solidFill>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5454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153467" y="1844824"/>
            <a:ext cx="3533333" cy="2880320"/>
          </a:xfrm>
          <a:prstGeom prst="rect">
            <a:avLst/>
          </a:prstGeom>
        </p:spPr>
      </p:pic>
      <p:sp>
        <p:nvSpPr>
          <p:cNvPr id="6" name="Slide Number Placeholder 5"/>
          <p:cNvSpPr>
            <a:spLocks noGrp="1"/>
          </p:cNvSpPr>
          <p:nvPr>
            <p:ph type="sldNum" sz="quarter" idx="12"/>
          </p:nvPr>
        </p:nvSpPr>
        <p:spPr/>
        <p:txBody>
          <a:bodyPr/>
          <a:lstStyle/>
          <a:p>
            <a:fld id="{BF05F843-0AE6-4791-B713-6CBDC361C0EC}" type="slidenum">
              <a:rPr lang="en-GB" altLang="ru-RU" smtClean="0"/>
              <a:pPr/>
              <a:t>16</a:t>
            </a:fld>
            <a:endParaRPr lang="en-GB" altLang="ru-RU"/>
          </a:p>
        </p:txBody>
      </p:sp>
      <p:sp>
        <p:nvSpPr>
          <p:cNvPr id="8" name="Rectangle 7"/>
          <p:cNvSpPr/>
          <p:nvPr/>
        </p:nvSpPr>
        <p:spPr>
          <a:xfrm>
            <a:off x="-21744" y="2500154"/>
            <a:ext cx="4751512" cy="1986506"/>
          </a:xfrm>
          <a:prstGeom prst="rect">
            <a:avLst/>
          </a:prstGeom>
        </p:spPr>
        <p:txBody>
          <a:bodyPr wrap="square">
            <a:spAutoFit/>
          </a:bodyPr>
          <a:lstStyle/>
          <a:p>
            <a:pPr lvl="1">
              <a:lnSpc>
                <a:spcPct val="200000"/>
              </a:lnSpc>
            </a:pPr>
            <a:r>
              <a:rPr lang="en-US" sz="1600" b="0" dirty="0">
                <a:solidFill>
                  <a:schemeClr val="tx1">
                    <a:lumMod val="50000"/>
                  </a:schemeClr>
                </a:solidFill>
                <a:ea typeface="Calibri" panose="020F0502020204030204" pitchFamily="34" charset="0"/>
                <a:cs typeface="Times New Roman" panose="02020603050405020304" pitchFamily="18" charset="0"/>
              </a:rPr>
              <a:t>Exhibition hall: the user sees an image that shows what the exhibition hall is and information about it.</a:t>
            </a:r>
          </a:p>
          <a:p>
            <a:pPr lvl="1">
              <a:lnSpc>
                <a:spcPct val="200000"/>
              </a:lnSpc>
            </a:pPr>
            <a:endParaRPr lang="en-US" sz="1600" b="0" dirty="0">
              <a:solidFill>
                <a:schemeClr val="tx1">
                  <a:lumMod val="50000"/>
                </a:schemeClr>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4107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05F843-0AE6-4791-B713-6CBDC361C0EC}" type="slidenum">
              <a:rPr lang="en-GB" altLang="ru-RU" smtClean="0"/>
              <a:pPr/>
              <a:t>17</a:t>
            </a:fld>
            <a:endParaRPr lang="en-GB" altLang="ru-RU"/>
          </a:p>
        </p:txBody>
      </p:sp>
      <p:sp>
        <p:nvSpPr>
          <p:cNvPr id="9" name="Rectangle 2"/>
          <p:cNvSpPr>
            <a:spLocks noGrp="1" noChangeArrowheads="1"/>
          </p:cNvSpPr>
          <p:nvPr>
            <p:ph type="title"/>
          </p:nvPr>
        </p:nvSpPr>
        <p:spPr bwMode="auto">
          <a:xfrm>
            <a:off x="107504" y="260648"/>
            <a:ext cx="58326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93538" tIns="0" rIns="0" bIns="0" numCol="1" anchor="ctr" anchorCtr="0" compatLnSpc="1">
            <a:prstTxWarp prst="textNoShape">
              <a:avLst/>
            </a:prstTxWarp>
            <a:spAutoFit/>
          </a:bodyPr>
          <a:lstStyle/>
          <a:p>
            <a:pPr lvl="0" eaLnBrk="0" hangingPunct="0"/>
            <a:r>
              <a:rPr lang="en-US" b="1" dirty="0" smtClean="0">
                <a:solidFill>
                  <a:schemeClr val="tx1">
                    <a:lumMod val="50000"/>
                  </a:schemeClr>
                </a:solidFill>
              </a:rPr>
              <a:t>4. Result and Analysis</a:t>
            </a:r>
            <a:endParaRPr kumimoji="0" lang="en-US" altLang="en-US" b="1" i="0" u="none" strike="noStrike" cap="none" normalizeH="0" baseline="0" dirty="0" smtClean="0">
              <a:ln>
                <a:noFill/>
              </a:ln>
              <a:solidFill>
                <a:schemeClr val="tx1">
                  <a:lumMod val="50000"/>
                </a:schemeClr>
              </a:solidFill>
              <a:effectLst/>
              <a:latin typeface="Arial" panose="020B0604020202020204" pitchFamily="34" charset="0"/>
            </a:endParaRPr>
          </a:p>
        </p:txBody>
      </p:sp>
      <p:pic>
        <p:nvPicPr>
          <p:cNvPr id="11" name="Content Placeholder 10"/>
          <p:cNvPicPr>
            <a:picLocks noGrp="1" noChangeAspect="1"/>
          </p:cNvPicPr>
          <p:nvPr>
            <p:ph idx="1"/>
          </p:nvPr>
        </p:nvPicPr>
        <p:blipFill>
          <a:blip r:embed="rId2"/>
          <a:stretch>
            <a:fillRect/>
          </a:stretch>
        </p:blipFill>
        <p:spPr>
          <a:xfrm>
            <a:off x="629562" y="1073124"/>
            <a:ext cx="7884875" cy="5668170"/>
          </a:xfrm>
          <a:prstGeom prst="rect">
            <a:avLst/>
          </a:prstGeom>
        </p:spPr>
      </p:pic>
    </p:spTree>
    <p:extLst>
      <p:ext uri="{BB962C8B-B14F-4D97-AF65-F5344CB8AC3E}">
        <p14:creationId xmlns:p14="http://schemas.microsoft.com/office/powerpoint/2010/main" val="99442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and Technology's:</a:t>
            </a:r>
            <a:endParaRPr lang="en-US"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0152" y="1052736"/>
            <a:ext cx="2160240" cy="2160240"/>
          </a:xfrm>
        </p:spPr>
      </p:pic>
      <p:sp>
        <p:nvSpPr>
          <p:cNvPr id="6" name="Slide Number Placeholder 5"/>
          <p:cNvSpPr>
            <a:spLocks noGrp="1"/>
          </p:cNvSpPr>
          <p:nvPr>
            <p:ph type="sldNum" sz="quarter" idx="12"/>
          </p:nvPr>
        </p:nvSpPr>
        <p:spPr/>
        <p:txBody>
          <a:bodyPr/>
          <a:lstStyle/>
          <a:p>
            <a:fld id="{BF05F843-0AE6-4791-B713-6CBDC361C0EC}" type="slidenum">
              <a:rPr lang="en-GB" altLang="ru-RU" smtClean="0"/>
              <a:pPr/>
              <a:t>18</a:t>
            </a:fld>
            <a:endParaRPr lang="en-GB" altLang="ru-RU"/>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382043"/>
            <a:ext cx="2952750" cy="15525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5075312"/>
            <a:ext cx="4207109" cy="87043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080" y="3405631"/>
            <a:ext cx="3724672" cy="3724672"/>
          </a:xfrm>
          <a:prstGeom prst="rect">
            <a:avLst/>
          </a:prstGeom>
        </p:spPr>
      </p:pic>
    </p:spTree>
    <p:extLst>
      <p:ext uri="{BB962C8B-B14F-4D97-AF65-F5344CB8AC3E}">
        <p14:creationId xmlns:p14="http://schemas.microsoft.com/office/powerpoint/2010/main" val="2385998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a:t>
            </a:r>
            <a:endParaRPr lang="en-US" dirty="0"/>
          </a:p>
        </p:txBody>
      </p:sp>
      <p:sp>
        <p:nvSpPr>
          <p:cNvPr id="3" name="Content Placeholder 2"/>
          <p:cNvSpPr>
            <a:spLocks noGrp="1"/>
          </p:cNvSpPr>
          <p:nvPr>
            <p:ph idx="1"/>
          </p:nvPr>
        </p:nvSpPr>
        <p:spPr/>
        <p:txBody>
          <a:bodyPr/>
          <a:lstStyle/>
          <a:p>
            <a:r>
              <a:rPr lang="en-US" dirty="0"/>
              <a:t>Corona virus was considered our biggest challenge, and we could not visit the museum.</a:t>
            </a:r>
          </a:p>
          <a:p>
            <a:endParaRPr lang="en-US" dirty="0"/>
          </a:p>
          <a:p>
            <a:r>
              <a:rPr lang="en-US" dirty="0"/>
              <a:t>Remote communication during the project implementation period.</a:t>
            </a:r>
            <a:endParaRPr lang="ar-SA" dirty="0"/>
          </a:p>
          <a:p>
            <a:endParaRPr lang="en-US" dirty="0"/>
          </a:p>
        </p:txBody>
      </p:sp>
      <p:sp>
        <p:nvSpPr>
          <p:cNvPr id="4" name="Date Placeholder 3"/>
          <p:cNvSpPr>
            <a:spLocks noGrp="1"/>
          </p:cNvSpPr>
          <p:nvPr>
            <p:ph type="dt" sz="half" idx="10"/>
          </p:nvPr>
        </p:nvSpPr>
        <p:spPr/>
        <p:txBody>
          <a:bodyPr/>
          <a:lstStyle/>
          <a:p>
            <a:fld id="{2E5ABD7F-F6F7-4BE0-92E8-441603354E21}" type="datetime1">
              <a:rPr lang="en-US" altLang="ru-RU" smtClean="0"/>
              <a:pPr/>
              <a:t>2/7/2021</a:t>
            </a:fld>
            <a:endParaRPr lang="en-GB" altLang="ru-RU"/>
          </a:p>
        </p:txBody>
      </p:sp>
      <p:sp>
        <p:nvSpPr>
          <p:cNvPr id="5" name="Footer Placeholder 4"/>
          <p:cNvSpPr>
            <a:spLocks noGrp="1"/>
          </p:cNvSpPr>
          <p:nvPr>
            <p:ph type="ftr" sz="quarter" idx="11"/>
          </p:nvPr>
        </p:nvSpPr>
        <p:spPr/>
        <p:txBody>
          <a:bodyPr/>
          <a:lstStyle/>
          <a:p>
            <a:r>
              <a:rPr lang="en-GB" altLang="ru-RU" smtClean="0"/>
              <a:t>Designed by PoweredTemplate.com</a:t>
            </a:r>
            <a:endParaRPr lang="en-GB" altLang="ru-RU"/>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19</a:t>
            </a:fld>
            <a:endParaRPr lang="en-GB" altLang="ru-RU"/>
          </a:p>
        </p:txBody>
      </p:sp>
    </p:spTree>
    <p:extLst>
      <p:ext uri="{BB962C8B-B14F-4D97-AF65-F5344CB8AC3E}">
        <p14:creationId xmlns:p14="http://schemas.microsoft.com/office/powerpoint/2010/main" val="260578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0E034A-07F8-4A0E-8572-FC7EA2769938}" type="slidenum">
              <a:rPr lang="en-GB" altLang="ru-RU"/>
              <a:pPr/>
              <a:t>2</a:t>
            </a:fld>
            <a:endParaRPr lang="en-GB" altLang="ru-RU"/>
          </a:p>
        </p:txBody>
      </p:sp>
      <p:sp>
        <p:nvSpPr>
          <p:cNvPr id="36866" name="Rectangle 2"/>
          <p:cNvSpPr>
            <a:spLocks noGrp="1" noChangeArrowheads="1"/>
          </p:cNvSpPr>
          <p:nvPr>
            <p:ph type="title"/>
          </p:nvPr>
        </p:nvSpPr>
        <p:spPr>
          <a:xfrm>
            <a:off x="395288" y="333375"/>
            <a:ext cx="8350250" cy="935038"/>
          </a:xfrm>
        </p:spPr>
        <p:txBody>
          <a:bodyPr/>
          <a:lstStyle/>
          <a:p>
            <a:r>
              <a:rPr lang="en-US" altLang="ru-RU" b="1" dirty="0" smtClean="0"/>
              <a:t>Motivation</a:t>
            </a:r>
            <a:endParaRPr lang="uk-UA" altLang="ru-RU" b="1" dirty="0"/>
          </a:p>
        </p:txBody>
      </p:sp>
      <p:sp>
        <p:nvSpPr>
          <p:cNvPr id="36867" name="Rectangle 3"/>
          <p:cNvSpPr>
            <a:spLocks noGrp="1" noChangeArrowheads="1"/>
          </p:cNvSpPr>
          <p:nvPr>
            <p:ph type="body" idx="1"/>
          </p:nvPr>
        </p:nvSpPr>
        <p:spPr>
          <a:xfrm>
            <a:off x="393700" y="1340768"/>
            <a:ext cx="8350250" cy="5452145"/>
          </a:xfrm>
        </p:spPr>
        <p:txBody>
          <a:bodyPr numCol="2"/>
          <a:lstStyle/>
          <a:p>
            <a:pPr>
              <a:lnSpc>
                <a:spcPct val="150000"/>
              </a:lnSpc>
            </a:pPr>
            <a:r>
              <a:rPr lang="en-US" altLang="ru-RU" sz="1800" dirty="0"/>
              <a:t>Through the study</a:t>
            </a:r>
            <a:r>
              <a:rPr lang="ar-SA" altLang="ru-RU" sz="1800" dirty="0"/>
              <a:t> </a:t>
            </a:r>
            <a:r>
              <a:rPr lang="en-US" altLang="ru-RU" sz="1800" dirty="0"/>
              <a:t>we devoted the application of Augmented reality on museums because it most important places that are a link between the past and the present, and also work to teach people and the heritage transmission over time, also museum represent history , also we chose “Yasser Arafat” Museum.</a:t>
            </a:r>
            <a:endParaRPr lang="ar-SA" altLang="ru-RU" sz="1800" dirty="0"/>
          </a:p>
          <a:p>
            <a:pPr>
              <a:lnSpc>
                <a:spcPct val="150000"/>
              </a:lnSpc>
            </a:pPr>
            <a:r>
              <a:rPr lang="en-US" altLang="ru-RU" sz="1800" dirty="0"/>
              <a:t>Through the application of augmented reality, users no longer need a tour guide.</a:t>
            </a:r>
          </a:p>
          <a:p>
            <a:pPr marL="0" indent="0">
              <a:lnSpc>
                <a:spcPct val="150000"/>
              </a:lnSpc>
              <a:buNone/>
            </a:pPr>
            <a:endParaRPr lang="uk-UA" altLang="ru-RU"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060774"/>
            <a:ext cx="4104456" cy="367240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5.1 Conclusion</a:t>
            </a:r>
            <a:endParaRPr lang="en-US" b="1" dirty="0"/>
          </a:p>
        </p:txBody>
      </p:sp>
      <p:sp>
        <p:nvSpPr>
          <p:cNvPr id="3" name="Content Placeholder 2"/>
          <p:cNvSpPr>
            <a:spLocks noGrp="1"/>
          </p:cNvSpPr>
          <p:nvPr>
            <p:ph idx="1"/>
          </p:nvPr>
        </p:nvSpPr>
        <p:spPr>
          <a:xfrm>
            <a:off x="468312" y="1416050"/>
            <a:ext cx="8207375" cy="5181302"/>
          </a:xfrm>
        </p:spPr>
        <p:txBody>
          <a:bodyPr/>
          <a:lstStyle/>
          <a:p>
            <a:pPr>
              <a:lnSpc>
                <a:spcPct val="150000"/>
              </a:lnSpc>
            </a:pPr>
            <a:r>
              <a:rPr lang="en-US" sz="1800" dirty="0"/>
              <a:t>we see that the AR enables assistance in upgrading in the way to display the objects inside the museum by increasing the interaction between visitors and thus strengthening Visitor experience. </a:t>
            </a:r>
          </a:p>
          <a:p>
            <a:pPr>
              <a:lnSpc>
                <a:spcPct val="150000"/>
              </a:lnSpc>
            </a:pPr>
            <a:endParaRPr lang="en-US" sz="1800"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20</a:t>
            </a:fld>
            <a:endParaRPr lang="en-GB" altLang="ru-RU"/>
          </a:p>
        </p:txBody>
      </p:sp>
    </p:spTree>
    <p:extLst>
      <p:ext uri="{BB962C8B-B14F-4D97-AF65-F5344CB8AC3E}">
        <p14:creationId xmlns:p14="http://schemas.microsoft.com/office/powerpoint/2010/main" val="3696606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5.2 Future work</a:t>
            </a:r>
            <a:endParaRPr lang="en-US" b="1" dirty="0"/>
          </a:p>
        </p:txBody>
      </p:sp>
      <p:sp>
        <p:nvSpPr>
          <p:cNvPr id="3" name="Content Placeholder 2"/>
          <p:cNvSpPr>
            <a:spLocks noGrp="1"/>
          </p:cNvSpPr>
          <p:nvPr>
            <p:ph idx="1"/>
          </p:nvPr>
        </p:nvSpPr>
        <p:spPr>
          <a:xfrm>
            <a:off x="323528" y="1484312"/>
            <a:ext cx="8568952" cy="4753000"/>
          </a:xfrm>
        </p:spPr>
        <p:txBody>
          <a:bodyPr/>
          <a:lstStyle/>
          <a:p>
            <a:pPr>
              <a:lnSpc>
                <a:spcPct val="150000"/>
              </a:lnSpc>
            </a:pPr>
            <a:r>
              <a:rPr lang="en-US" dirty="0"/>
              <a:t>We hope to develop this application to include other components inside the museum that have not been worked on.</a:t>
            </a:r>
          </a:p>
          <a:p>
            <a:pPr>
              <a:lnSpc>
                <a:spcPct val="150000"/>
              </a:lnSpc>
            </a:pPr>
            <a:r>
              <a:rPr lang="en-US" dirty="0"/>
              <a:t>In addition, many advanced techniques can be added, such as adding a counter that counts the remaining elements that are not displayed during use, or the samples that have been selected can be displayed in the form of a story sequentially using more than one scene.</a:t>
            </a:r>
          </a:p>
          <a:p>
            <a:endParaRPr lang="en-US" dirty="0"/>
          </a:p>
          <a:p>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21</a:t>
            </a:fld>
            <a:endParaRPr lang="en-GB" altLang="ru-RU"/>
          </a:p>
        </p:txBody>
      </p:sp>
    </p:spTree>
    <p:extLst>
      <p:ext uri="{BB962C8B-B14F-4D97-AF65-F5344CB8AC3E}">
        <p14:creationId xmlns:p14="http://schemas.microsoft.com/office/powerpoint/2010/main" val="854173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3" name="Content Placeholder 2"/>
          <p:cNvSpPr>
            <a:spLocks noGrp="1"/>
          </p:cNvSpPr>
          <p:nvPr>
            <p:ph idx="1"/>
          </p:nvPr>
        </p:nvSpPr>
        <p:spPr>
          <a:xfrm>
            <a:off x="395536" y="1416050"/>
            <a:ext cx="8207375" cy="4948238"/>
          </a:xfrm>
        </p:spPr>
        <p:txBody>
          <a:bodyPr/>
          <a:lstStyle/>
          <a:p>
            <a:pPr>
              <a:lnSpc>
                <a:spcPct val="150000"/>
              </a:lnSpc>
            </a:pPr>
            <a:r>
              <a:rPr lang="en-US" b="1" dirty="0"/>
              <a:t>Chapter 1 (Introduction) </a:t>
            </a:r>
          </a:p>
          <a:p>
            <a:pPr marL="0" indent="0">
              <a:lnSpc>
                <a:spcPct val="150000"/>
              </a:lnSpc>
              <a:buNone/>
            </a:pPr>
            <a:endParaRPr lang="en-US" b="1" dirty="0"/>
          </a:p>
          <a:p>
            <a:pPr>
              <a:lnSpc>
                <a:spcPct val="150000"/>
              </a:lnSpc>
            </a:pPr>
            <a:r>
              <a:rPr lang="en-US" b="1" dirty="0"/>
              <a:t>Chapter 2 (Related work &amp; Background)</a:t>
            </a:r>
          </a:p>
          <a:p>
            <a:pPr marL="0" indent="0">
              <a:lnSpc>
                <a:spcPct val="150000"/>
              </a:lnSpc>
              <a:buNone/>
            </a:pPr>
            <a:endParaRPr lang="en-US" dirty="0"/>
          </a:p>
          <a:p>
            <a:pPr>
              <a:lnSpc>
                <a:spcPct val="150000"/>
              </a:lnSpc>
            </a:pPr>
            <a:r>
              <a:rPr lang="en-US" b="1" dirty="0"/>
              <a:t>Chapter 3 (Proposed Work)</a:t>
            </a:r>
            <a:r>
              <a:rPr lang="en-US" dirty="0"/>
              <a:t> </a:t>
            </a:r>
          </a:p>
          <a:p>
            <a:pPr marL="0" indent="0">
              <a:lnSpc>
                <a:spcPct val="150000"/>
              </a:lnSpc>
              <a:buNone/>
            </a:pPr>
            <a:endParaRPr lang="en-US" dirty="0"/>
          </a:p>
          <a:p>
            <a:pPr>
              <a:lnSpc>
                <a:spcPct val="150000"/>
              </a:lnSpc>
            </a:pPr>
            <a:r>
              <a:rPr lang="en-US" b="1" dirty="0"/>
              <a:t>Chapter 4 (Result and Analysis)</a:t>
            </a:r>
          </a:p>
          <a:p>
            <a:pPr marL="0" indent="0">
              <a:lnSpc>
                <a:spcPct val="150000"/>
              </a:lnSpc>
              <a:buNone/>
            </a:pPr>
            <a:endParaRPr lang="en-US" dirty="0"/>
          </a:p>
          <a:p>
            <a:pPr>
              <a:lnSpc>
                <a:spcPct val="150000"/>
              </a:lnSpc>
            </a:pPr>
            <a:r>
              <a:rPr lang="en-US" b="1" dirty="0"/>
              <a:t> Chapter 5 (conclusion and future work)</a:t>
            </a:r>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3</a:t>
            </a:fld>
            <a:endParaRPr lang="en-GB" altLang="ru-RU"/>
          </a:p>
        </p:txBody>
      </p:sp>
    </p:spTree>
    <p:extLst>
      <p:ext uri="{BB962C8B-B14F-4D97-AF65-F5344CB8AC3E}">
        <p14:creationId xmlns:p14="http://schemas.microsoft.com/office/powerpoint/2010/main" val="3379087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Introduction</a:t>
            </a:r>
            <a:endParaRPr lang="en-US" b="1" dirty="0"/>
          </a:p>
        </p:txBody>
      </p:sp>
      <p:sp>
        <p:nvSpPr>
          <p:cNvPr id="3" name="Content Placeholder 2"/>
          <p:cNvSpPr>
            <a:spLocks noGrp="1"/>
          </p:cNvSpPr>
          <p:nvPr>
            <p:ph idx="1"/>
          </p:nvPr>
        </p:nvSpPr>
        <p:spPr>
          <a:xfrm>
            <a:off x="323528" y="1416050"/>
            <a:ext cx="8207375" cy="5037138"/>
          </a:xfrm>
        </p:spPr>
        <p:txBody>
          <a:bodyPr/>
          <a:lstStyle/>
          <a:p>
            <a:pPr>
              <a:lnSpc>
                <a:spcPct val="150000"/>
              </a:lnSpc>
            </a:pPr>
            <a:r>
              <a:rPr lang="en-US" sz="1800" dirty="0"/>
              <a:t>Many museums have had difficulty interpreting their exhibits to a large number of visitors using the traditional system was a phrase to display and preserve artifacts and provide details only .</a:t>
            </a:r>
          </a:p>
          <a:p>
            <a:pPr marL="0" indent="0">
              <a:lnSpc>
                <a:spcPct val="150000"/>
              </a:lnSpc>
              <a:buNone/>
            </a:pPr>
            <a:endParaRPr lang="en-US" sz="1800" dirty="0"/>
          </a:p>
          <a:p>
            <a:pPr>
              <a:lnSpc>
                <a:spcPct val="150000"/>
              </a:lnSpc>
            </a:pPr>
            <a:r>
              <a:rPr lang="en-US" sz="1800" dirty="0"/>
              <a:t>also lacks the active participation of visitors, whether children or students and learn with themselves .</a:t>
            </a:r>
          </a:p>
          <a:p>
            <a:pPr marL="0" indent="0">
              <a:lnSpc>
                <a:spcPct val="150000"/>
              </a:lnSpc>
              <a:buNone/>
            </a:pPr>
            <a:endParaRPr lang="en-US" sz="1800" dirty="0"/>
          </a:p>
          <a:p>
            <a:pPr>
              <a:lnSpc>
                <a:spcPct val="150000"/>
              </a:lnSpc>
            </a:pPr>
            <a:r>
              <a:rPr lang="en-US" sz="1800" dirty="0"/>
              <a:t>so they resorted to using digital technologies to create an interaction between visitor and exhibitions to learn from things.</a:t>
            </a:r>
          </a:p>
          <a:p>
            <a:pPr>
              <a:lnSpc>
                <a:spcPct val="150000"/>
              </a:lnSpc>
            </a:pPr>
            <a:endParaRPr lang="en-US" sz="1600"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4</a:t>
            </a:fld>
            <a:endParaRPr lang="en-GB" altLang="ru-RU"/>
          </a:p>
        </p:txBody>
      </p:sp>
    </p:spTree>
    <p:extLst>
      <p:ext uri="{BB962C8B-B14F-4D97-AF65-F5344CB8AC3E}">
        <p14:creationId xmlns:p14="http://schemas.microsoft.com/office/powerpoint/2010/main" val="249264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z="1800" dirty="0"/>
              <a:t>there are many of these technologies such as the use of multimedia and phone applications these way provide personal participation in the learning process also search to use 3D technologies.</a:t>
            </a:r>
          </a:p>
          <a:p>
            <a:pPr marL="0" indent="0">
              <a:lnSpc>
                <a:spcPct val="150000"/>
              </a:lnSpc>
              <a:buNone/>
            </a:pPr>
            <a:endParaRPr lang="en-US" sz="1800" dirty="0"/>
          </a:p>
          <a:p>
            <a:pPr>
              <a:lnSpc>
                <a:spcPct val="150000"/>
              </a:lnSpc>
            </a:pPr>
            <a:r>
              <a:rPr lang="en-US" sz="1800" dirty="0"/>
              <a:t>On the other hand, Augmented Reality can provide interaction as intuitive as handling normal physical objects. It can be used on commercial handheld devices and it can be adjusted according to ergonomic requirements and it works to simulate the real reality by add 3D forms and multimedia to improve reality.</a:t>
            </a:r>
          </a:p>
          <a:p>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5</a:t>
            </a:fld>
            <a:endParaRPr lang="en-GB" altLang="ru-RU"/>
          </a:p>
        </p:txBody>
      </p:sp>
    </p:spTree>
    <p:extLst>
      <p:ext uri="{BB962C8B-B14F-4D97-AF65-F5344CB8AC3E}">
        <p14:creationId xmlns:p14="http://schemas.microsoft.com/office/powerpoint/2010/main" val="2377118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764704"/>
            <a:ext cx="8207375" cy="4968551"/>
          </a:xfrm>
        </p:spPr>
        <p:txBody>
          <a:bodyPr/>
          <a:lstStyle/>
          <a:p>
            <a:pPr marL="457200" lvl="1" indent="0">
              <a:lnSpc>
                <a:spcPct val="150000"/>
              </a:lnSpc>
              <a:buNone/>
            </a:pPr>
            <a:r>
              <a:rPr lang="en-US" sz="2200" b="1" dirty="0" smtClean="0"/>
              <a:t>1.1 Problem </a:t>
            </a:r>
            <a:r>
              <a:rPr lang="en-US" sz="2200" b="1" dirty="0"/>
              <a:t>Statement </a:t>
            </a:r>
            <a:endParaRPr lang="en-US" sz="2200" dirty="0"/>
          </a:p>
          <a:p>
            <a:pPr marL="0" indent="0">
              <a:lnSpc>
                <a:spcPct val="150000"/>
              </a:lnSpc>
              <a:buNone/>
            </a:pPr>
            <a:r>
              <a:rPr lang="en-US" sz="1800" b="1" dirty="0"/>
              <a:t> This project tries to answer the following questions:</a:t>
            </a:r>
          </a:p>
          <a:p>
            <a:pPr lvl="0">
              <a:lnSpc>
                <a:spcPct val="150000"/>
              </a:lnSpc>
            </a:pPr>
            <a:r>
              <a:rPr lang="en-US" sz="1800" dirty="0"/>
              <a:t>Would the museum visitors be more attuned to Passive Interaction or Active Interaction in Augmented Reality?</a:t>
            </a:r>
          </a:p>
          <a:p>
            <a:pPr marL="0" lvl="0" indent="0">
              <a:lnSpc>
                <a:spcPct val="150000"/>
              </a:lnSpc>
              <a:buNone/>
            </a:pPr>
            <a:endParaRPr lang="en-US" sz="1800" dirty="0"/>
          </a:p>
          <a:p>
            <a:pPr lvl="0">
              <a:lnSpc>
                <a:spcPct val="150000"/>
              </a:lnSpc>
            </a:pPr>
            <a:r>
              <a:rPr lang="en-US" sz="1800" dirty="0"/>
              <a:t>How can an Augmented Reality application for the “Yasser Arafat” exhibit be designed and developed using commercial?</a:t>
            </a:r>
          </a:p>
          <a:p>
            <a:pPr marL="0" lvl="0" indent="0">
              <a:lnSpc>
                <a:spcPct val="150000"/>
              </a:lnSpc>
              <a:buNone/>
            </a:pPr>
            <a:endParaRPr lang="en-US" sz="1800" dirty="0"/>
          </a:p>
          <a:p>
            <a:pPr lvl="0">
              <a:lnSpc>
                <a:spcPct val="150000"/>
              </a:lnSpc>
            </a:pPr>
            <a:r>
              <a:rPr lang="en-US" sz="1800" dirty="0"/>
              <a:t>What are the effects of augmented reality on learning in the context of a museum when displaying information, it?</a:t>
            </a:r>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6</a:t>
            </a:fld>
            <a:endParaRPr lang="en-GB" altLang="ru-RU"/>
          </a:p>
        </p:txBody>
      </p:sp>
    </p:spTree>
    <p:extLst>
      <p:ext uri="{BB962C8B-B14F-4D97-AF65-F5344CB8AC3E}">
        <p14:creationId xmlns:p14="http://schemas.microsoft.com/office/powerpoint/2010/main" val="3515629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2" y="1340768"/>
            <a:ext cx="8207375" cy="3889375"/>
          </a:xfrm>
        </p:spPr>
        <p:txBody>
          <a:bodyPr/>
          <a:lstStyle/>
          <a:p>
            <a:pPr marL="0" lvl="1" indent="0">
              <a:buNone/>
            </a:pPr>
            <a:r>
              <a:rPr lang="en-US" sz="2200" b="1" dirty="0">
                <a:solidFill>
                  <a:schemeClr val="tx1">
                    <a:lumMod val="75000"/>
                  </a:schemeClr>
                </a:solidFill>
              </a:rPr>
              <a:t> </a:t>
            </a:r>
            <a:r>
              <a:rPr lang="en-US" sz="2200" b="1" dirty="0">
                <a:solidFill>
                  <a:schemeClr val="tx1">
                    <a:lumMod val="50000"/>
                  </a:schemeClr>
                </a:solidFill>
              </a:rPr>
              <a:t>1.2  Contribution</a:t>
            </a:r>
          </a:p>
          <a:p>
            <a:pPr marL="0" lvl="1"/>
            <a:endParaRPr lang="en-US" sz="1700" dirty="0"/>
          </a:p>
          <a:p>
            <a:pPr marL="0" indent="0">
              <a:lnSpc>
                <a:spcPct val="150000"/>
              </a:lnSpc>
              <a:buNone/>
            </a:pPr>
            <a:r>
              <a:rPr lang="en-US" sz="1800" dirty="0">
                <a:solidFill>
                  <a:schemeClr val="tx1">
                    <a:lumMod val="50000"/>
                  </a:schemeClr>
                </a:solidFill>
              </a:rPr>
              <a:t>we have created a miniature application that enables the visitor upon entering the museum to download this application on his own phone, and direct towards the objects that we have chosen so that this object is displayed in the augmented reality environment, with different effects, whether it is an audio, video or digital display of information Related to the thing.</a:t>
            </a:r>
            <a:endParaRPr lang="en-US" sz="1800"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7</a:t>
            </a:fld>
            <a:endParaRPr lang="en-GB" altLang="ru-RU"/>
          </a:p>
        </p:txBody>
      </p:sp>
    </p:spTree>
    <p:extLst>
      <p:ext uri="{BB962C8B-B14F-4D97-AF65-F5344CB8AC3E}">
        <p14:creationId xmlns:p14="http://schemas.microsoft.com/office/powerpoint/2010/main" val="4207282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50000"/>
                  </a:schemeClr>
                </a:solidFill>
              </a:rPr>
              <a:t>2. Related </a:t>
            </a:r>
            <a:r>
              <a:rPr lang="en-US" b="1" dirty="0">
                <a:solidFill>
                  <a:schemeClr val="tx1">
                    <a:lumMod val="50000"/>
                  </a:schemeClr>
                </a:solidFill>
              </a:rPr>
              <a:t>Works</a:t>
            </a:r>
          </a:p>
        </p:txBody>
      </p:sp>
      <p:sp>
        <p:nvSpPr>
          <p:cNvPr id="3" name="Content Placeholder 2"/>
          <p:cNvSpPr>
            <a:spLocks noGrp="1"/>
          </p:cNvSpPr>
          <p:nvPr>
            <p:ph idx="1"/>
          </p:nvPr>
        </p:nvSpPr>
        <p:spPr>
          <a:xfrm>
            <a:off x="468313" y="1416050"/>
            <a:ext cx="8207375" cy="5181301"/>
          </a:xfrm>
        </p:spPr>
        <p:txBody>
          <a:bodyPr/>
          <a:lstStyle/>
          <a:p>
            <a:pPr>
              <a:lnSpc>
                <a:spcPct val="200000"/>
              </a:lnSpc>
            </a:pPr>
            <a:r>
              <a:rPr lang="en-US" sz="1800" dirty="0"/>
              <a:t>Augmented reality is known to generate a composite user view that mixes the real scene the user is looking at and the computer-generated virtual scene that enhances the real scene with additional information</a:t>
            </a:r>
            <a:r>
              <a:rPr lang="en-US" sz="1800" dirty="0" smtClean="0"/>
              <a:t>.</a:t>
            </a:r>
          </a:p>
          <a:p>
            <a:pPr>
              <a:lnSpc>
                <a:spcPct val="200000"/>
              </a:lnSpc>
            </a:pPr>
            <a:endParaRPr lang="en-US" sz="1800" dirty="0" smtClean="0"/>
          </a:p>
          <a:p>
            <a:pPr>
              <a:lnSpc>
                <a:spcPct val="200000"/>
              </a:lnSpc>
            </a:pPr>
            <a:r>
              <a:rPr lang="en-US" sz="1800" dirty="0" smtClean="0"/>
              <a:t>Therefore</a:t>
            </a:r>
            <a:r>
              <a:rPr lang="en-US" sz="1800" dirty="0"/>
              <a:t>, we conducted previous studies for many museums that implemented augmented reality, including </a:t>
            </a:r>
            <a:r>
              <a:rPr lang="en-US" sz="1800" dirty="0" smtClean="0"/>
              <a:t>them:</a:t>
            </a:r>
            <a:endParaRPr lang="ar-SA" sz="1800" dirty="0" smtClean="0"/>
          </a:p>
          <a:p>
            <a:endParaRPr lang="en-US" dirty="0"/>
          </a:p>
          <a:p>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8</a:t>
            </a:fld>
            <a:endParaRPr lang="en-GB" altLang="ru-RU"/>
          </a:p>
        </p:txBody>
      </p:sp>
    </p:spTree>
    <p:extLst>
      <p:ext uri="{BB962C8B-B14F-4D97-AF65-F5344CB8AC3E}">
        <p14:creationId xmlns:p14="http://schemas.microsoft.com/office/powerpoint/2010/main" val="3735594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363272" cy="6388249"/>
          </a:xfrm>
        </p:spPr>
        <p:txBody>
          <a:bodyPr/>
          <a:lstStyle/>
          <a:p>
            <a:pPr>
              <a:lnSpc>
                <a:spcPct val="200000"/>
              </a:lnSpc>
              <a:buAutoNum type="arabicPeriod"/>
            </a:pPr>
            <a:r>
              <a:rPr lang="en-US" sz="1800" dirty="0" smtClean="0"/>
              <a:t>As </a:t>
            </a:r>
            <a:r>
              <a:rPr lang="en-US" sz="1800" dirty="0"/>
              <a:t>an experimental study was carried out on the Bayonne Museum of Art and History, they asked specific questions to see if augmented reality would be helpful or not? </a:t>
            </a:r>
            <a:endParaRPr lang="en-US" sz="1800" dirty="0" smtClean="0"/>
          </a:p>
          <a:p>
            <a:pPr>
              <a:lnSpc>
                <a:spcPct val="200000"/>
              </a:lnSpc>
              <a:buAutoNum type="arabicPeriod"/>
            </a:pPr>
            <a:endParaRPr lang="en-US" sz="1800" dirty="0"/>
          </a:p>
          <a:p>
            <a:pPr>
              <a:lnSpc>
                <a:spcPct val="200000"/>
              </a:lnSpc>
              <a:buAutoNum type="arabicPeriod"/>
            </a:pPr>
            <a:endParaRPr lang="en-US" sz="1800" dirty="0" smtClean="0"/>
          </a:p>
          <a:p>
            <a:pPr>
              <a:lnSpc>
                <a:spcPct val="200000"/>
              </a:lnSpc>
              <a:buAutoNum type="arabicPeriod"/>
            </a:pPr>
            <a:endParaRPr lang="en-US" sz="1800" dirty="0"/>
          </a:p>
          <a:p>
            <a:pPr marL="0" indent="0">
              <a:lnSpc>
                <a:spcPct val="200000"/>
              </a:lnSpc>
              <a:buNone/>
            </a:pPr>
            <a:endParaRPr lang="en-US" sz="1800" dirty="0" smtClean="0"/>
          </a:p>
          <a:p>
            <a:pPr>
              <a:lnSpc>
                <a:spcPct val="200000"/>
              </a:lnSpc>
            </a:pPr>
            <a:r>
              <a:rPr lang="en-US" sz="1800" dirty="0" smtClean="0"/>
              <a:t>The </a:t>
            </a:r>
            <a:r>
              <a:rPr lang="en-US" sz="1800" dirty="0"/>
              <a:t>study also aims to answer the following question: Do these three different methods (stickers M, audio guide and M.A.R.T.S system) enable visitors to acquire the same level of knowledge? </a:t>
            </a:r>
            <a:endParaRPr lang="en-US" sz="1800" dirty="0" smtClean="0"/>
          </a:p>
          <a:p>
            <a:pPr>
              <a:lnSpc>
                <a:spcPct val="150000"/>
              </a:lnSpc>
              <a:buAutoNum type="arabicPeriod"/>
            </a:pPr>
            <a:endParaRPr lang="en-US" sz="1800" dirty="0"/>
          </a:p>
          <a:p>
            <a:endParaRPr lang="en-US" dirty="0"/>
          </a:p>
        </p:txBody>
      </p:sp>
      <p:sp>
        <p:nvSpPr>
          <p:cNvPr id="6" name="Slide Number Placeholder 5"/>
          <p:cNvSpPr>
            <a:spLocks noGrp="1"/>
          </p:cNvSpPr>
          <p:nvPr>
            <p:ph type="sldNum" sz="quarter" idx="12"/>
          </p:nvPr>
        </p:nvSpPr>
        <p:spPr/>
        <p:txBody>
          <a:bodyPr/>
          <a:lstStyle/>
          <a:p>
            <a:fld id="{BF05F843-0AE6-4791-B713-6CBDC361C0EC}" type="slidenum">
              <a:rPr lang="en-GB" altLang="ru-RU" smtClean="0"/>
              <a:pPr/>
              <a:t>9</a:t>
            </a:fld>
            <a:endParaRPr lang="en-GB" altLang="ru-RU"/>
          </a:p>
        </p:txBody>
      </p:sp>
      <p:pic>
        <p:nvPicPr>
          <p:cNvPr id="5" name="Picture 4"/>
          <p:cNvPicPr>
            <a:picLocks noChangeAspect="1"/>
          </p:cNvPicPr>
          <p:nvPr/>
        </p:nvPicPr>
        <p:blipFill>
          <a:blip r:embed="rId2"/>
          <a:stretch>
            <a:fillRect/>
          </a:stretch>
        </p:blipFill>
        <p:spPr>
          <a:xfrm>
            <a:off x="5076056" y="1628800"/>
            <a:ext cx="3466728" cy="2954714"/>
          </a:xfrm>
          <a:prstGeom prst="rect">
            <a:avLst/>
          </a:prstGeom>
        </p:spPr>
      </p:pic>
    </p:spTree>
    <p:extLst>
      <p:ext uri="{BB962C8B-B14F-4D97-AF65-F5344CB8AC3E}">
        <p14:creationId xmlns:p14="http://schemas.microsoft.com/office/powerpoint/2010/main" val="4237386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274</TotalTime>
  <Words>1064</Words>
  <Application>Microsoft Office PowerPoint</Application>
  <PresentationFormat>On-screen Show (4:3)</PresentationFormat>
  <Paragraphs>119</Paragraphs>
  <Slides>21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Georgia</vt:lpstr>
      <vt:lpstr>Times New Roman</vt:lpstr>
      <vt:lpstr>template</vt:lpstr>
      <vt:lpstr>Custom Design</vt:lpstr>
      <vt:lpstr> Augmented Reality museum “Yasser Arafat Museum” </vt:lpstr>
      <vt:lpstr>Motivation</vt:lpstr>
      <vt:lpstr>Outline</vt:lpstr>
      <vt:lpstr>1. Introduction</vt:lpstr>
      <vt:lpstr>PowerPoint Presentation</vt:lpstr>
      <vt:lpstr>PowerPoint Presentation</vt:lpstr>
      <vt:lpstr>PowerPoint Presentation</vt:lpstr>
      <vt:lpstr>2. Related Works</vt:lpstr>
      <vt:lpstr>PowerPoint Presentation</vt:lpstr>
      <vt:lpstr>PowerPoint Presentation</vt:lpstr>
      <vt:lpstr>PowerPoint Presentation</vt:lpstr>
      <vt:lpstr>2.1 Advantage of AR:</vt:lpstr>
      <vt:lpstr>2.2 Disadvantage of AR :</vt:lpstr>
      <vt:lpstr>3. Proposed Work</vt:lpstr>
      <vt:lpstr>PowerPoint Presentation</vt:lpstr>
      <vt:lpstr>PowerPoint Presentation</vt:lpstr>
      <vt:lpstr>4. Result and Analysis</vt:lpstr>
      <vt:lpstr>Tools and Technology's:</vt:lpstr>
      <vt:lpstr>Challenges</vt:lpstr>
      <vt:lpstr>5.1 Conclusion</vt:lpstr>
      <vt:lpstr>5.2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Irina</dc:creator>
  <cp:lastModifiedBy>MCS</cp:lastModifiedBy>
  <cp:revision>44</cp:revision>
  <dcterms:created xsi:type="dcterms:W3CDTF">2020-01-20T10:18:53Z</dcterms:created>
  <dcterms:modified xsi:type="dcterms:W3CDTF">2021-02-07T12:42:05Z</dcterms:modified>
</cp:coreProperties>
</file>