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99" r:id="rId3"/>
    <p:sldId id="300" r:id="rId4"/>
    <p:sldId id="301" r:id="rId5"/>
    <p:sldId id="302" r:id="rId6"/>
    <p:sldId id="303" r:id="rId7"/>
    <p:sldId id="278" r:id="rId8"/>
  </p:sldIdLst>
  <p:sldSz cx="10691813" cy="7559675"/>
  <p:notesSz cx="6858000" cy="9144000"/>
  <p:defaultTextStyle>
    <a:defPPr>
      <a:defRPr lang="en-US"/>
    </a:defPPr>
    <a:lvl1pPr marL="0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116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229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3342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4458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5570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6686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47800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68915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Jenner" initials="MJ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E1"/>
    <a:srgbClr val="FFFFFF"/>
    <a:srgbClr val="D6DAD9"/>
    <a:srgbClr val="A5A9A8"/>
    <a:srgbClr val="E22319"/>
    <a:srgbClr val="E30613"/>
    <a:srgbClr val="33373C"/>
    <a:srgbClr val="33FF34"/>
    <a:srgbClr val="8281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694105-7625-491B-BFB3-926C6B9BCEE0}" v="2" dt="2020-02-25T09:57:13.4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4660"/>
  </p:normalViewPr>
  <p:slideViewPr>
    <p:cSldViewPr snapToGrid="0">
      <p:cViewPr varScale="1">
        <p:scale>
          <a:sx n="44" d="100"/>
          <a:sy n="44" d="100"/>
        </p:scale>
        <p:origin x="114" y="42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EFA44-0771-4DFC-B26A-9102D4547DD2}" type="datetimeFigureOut">
              <a:rPr lang="en-GB" smtClean="0"/>
              <a:pPr/>
              <a:t>26/02/2020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4A314-C704-4C33-84AA-6D9A56C39A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104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15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34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52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669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587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03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22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339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589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643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083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870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361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7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1506" y="5183199"/>
            <a:ext cx="6477000" cy="1483043"/>
          </a:xfrm>
        </p:spPr>
        <p:txBody>
          <a:bodyPr anchor="b">
            <a:normAutofit/>
          </a:bodyPr>
          <a:lstStyle>
            <a:lvl1pPr algn="l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1506" y="6793244"/>
            <a:ext cx="8018860" cy="762000"/>
          </a:xfrm>
        </p:spPr>
        <p:txBody>
          <a:bodyPr>
            <a:normAutofit/>
          </a:bodyPr>
          <a:lstStyle>
            <a:lvl1pPr marL="0" indent="0" algn="l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31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72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051446" y="5183199"/>
            <a:ext cx="8018860" cy="1483043"/>
          </a:xfrm>
        </p:spPr>
        <p:txBody>
          <a:bodyPr anchor="b">
            <a:normAutofit/>
          </a:bodyPr>
          <a:lstStyle>
            <a:lvl1pPr algn="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51446" y="6793244"/>
            <a:ext cx="8018860" cy="762000"/>
          </a:xfrm>
        </p:spPr>
        <p:txBody>
          <a:bodyPr>
            <a:normAutofit/>
          </a:bodyPr>
          <a:lstStyle>
            <a:lvl1pPr marL="0" indent="0" algn="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5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051446" y="5183199"/>
            <a:ext cx="8018860" cy="1483043"/>
          </a:xfrm>
        </p:spPr>
        <p:txBody>
          <a:bodyPr anchor="b">
            <a:normAutofit/>
          </a:bodyPr>
          <a:lstStyle>
            <a:lvl1pPr algn="r">
              <a:defRPr sz="3000" spc="5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51446" y="6793244"/>
            <a:ext cx="8018860" cy="762000"/>
          </a:xfrm>
        </p:spPr>
        <p:txBody>
          <a:bodyPr>
            <a:normAutofit/>
          </a:bodyPr>
          <a:lstStyle>
            <a:lvl1pPr marL="0" indent="0" algn="r">
              <a:buNone/>
              <a:defRPr sz="1500" cap="all" spc="200" baseline="0">
                <a:solidFill>
                  <a:schemeClr val="tx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6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051446" y="5183199"/>
            <a:ext cx="8018860" cy="1483043"/>
          </a:xfrm>
        </p:spPr>
        <p:txBody>
          <a:bodyPr anchor="b">
            <a:normAutofit/>
          </a:bodyPr>
          <a:lstStyle>
            <a:lvl1pPr algn="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51446" y="6793244"/>
            <a:ext cx="8018860" cy="762000"/>
          </a:xfrm>
        </p:spPr>
        <p:txBody>
          <a:bodyPr>
            <a:normAutofit/>
          </a:bodyPr>
          <a:lstStyle>
            <a:lvl1pPr marL="0" indent="0" algn="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30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2051446" y="5183199"/>
            <a:ext cx="8018860" cy="148304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r" defTabSz="7559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kern="1200" cap="all" spc="5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418939" y="6209954"/>
            <a:ext cx="9651367" cy="515888"/>
          </a:xfrm>
        </p:spPr>
        <p:txBody>
          <a:bodyPr>
            <a:normAutofit/>
          </a:bodyPr>
          <a:lstStyle>
            <a:lvl1pPr algn="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51446" y="6786274"/>
            <a:ext cx="8018860" cy="692727"/>
          </a:xfrm>
        </p:spPr>
        <p:txBody>
          <a:bodyPr>
            <a:normAutofit/>
          </a:bodyPr>
          <a:lstStyle>
            <a:lvl1pPr marL="0" indent="0" algn="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7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51446" y="6786274"/>
            <a:ext cx="8018860" cy="692727"/>
          </a:xfrm>
        </p:spPr>
        <p:txBody>
          <a:bodyPr>
            <a:normAutofit/>
          </a:bodyPr>
          <a:lstStyle>
            <a:lvl1pPr marL="0" indent="0" algn="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  <p:sp>
        <p:nvSpPr>
          <p:cNvPr id="20" name="Title 17"/>
          <p:cNvSpPr>
            <a:spLocks noGrp="1"/>
          </p:cNvSpPr>
          <p:nvPr>
            <p:ph type="title" hasCustomPrompt="1"/>
          </p:nvPr>
        </p:nvSpPr>
        <p:spPr>
          <a:xfrm>
            <a:off x="5117306" y="6204876"/>
            <a:ext cx="4953000" cy="830844"/>
          </a:xfrm>
        </p:spPr>
        <p:txBody>
          <a:bodyPr>
            <a:noAutofit/>
          </a:bodyPr>
          <a:lstStyle>
            <a:lvl1pPr algn="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46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504667" y="1560017"/>
            <a:ext cx="9794240" cy="526782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04667" y="1022353"/>
            <a:ext cx="97942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  <p:sp>
        <p:nvSpPr>
          <p:cNvPr id="9" name="Title 6"/>
          <p:cNvSpPr>
            <a:spLocks noGrp="1"/>
          </p:cNvSpPr>
          <p:nvPr>
            <p:ph type="title" hasCustomPrompt="1"/>
          </p:nvPr>
        </p:nvSpPr>
        <p:spPr>
          <a:xfrm>
            <a:off x="504667" y="385823"/>
            <a:ext cx="9794240" cy="567477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/>
              <a:t>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45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Pr>
        <a:solidFill>
          <a:srgbClr val="E22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 noChangeAspect="1"/>
          </p:cNvSpPr>
          <p:nvPr>
            <p:ph type="pic" sz="quarter" idx="13"/>
          </p:nvPr>
        </p:nvSpPr>
        <p:spPr>
          <a:xfrm>
            <a:off x="5649916" y="2"/>
            <a:ext cx="5041900" cy="7559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04666" y="1560017"/>
            <a:ext cx="4917440" cy="5267821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04666" y="1022353"/>
            <a:ext cx="49174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  <p:sp>
        <p:nvSpPr>
          <p:cNvPr id="17" name="Title 6"/>
          <p:cNvSpPr>
            <a:spLocks noGrp="1"/>
          </p:cNvSpPr>
          <p:nvPr>
            <p:ph type="title" hasCustomPrompt="1"/>
          </p:nvPr>
        </p:nvSpPr>
        <p:spPr>
          <a:xfrm>
            <a:off x="504666" y="385823"/>
            <a:ext cx="4917440" cy="56747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45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808" y="4364037"/>
            <a:ext cx="2667000" cy="2250850"/>
          </a:xfrm>
        </p:spPr>
        <p:txBody>
          <a:bodyPr/>
          <a:lstStyle>
            <a:lvl1pPr algn="ctr">
              <a:spcAft>
                <a:spcPts val="600"/>
              </a:spcAft>
              <a:defRPr sz="1100" spc="320" baseline="0"/>
            </a:lvl1pPr>
            <a:lvl2pPr algn="ctr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025107" y="4364037"/>
            <a:ext cx="2667000" cy="2250850"/>
          </a:xfrm>
        </p:spPr>
        <p:txBody>
          <a:bodyPr/>
          <a:lstStyle>
            <a:lvl1pPr algn="ctr">
              <a:spcAft>
                <a:spcPts val="600"/>
              </a:spcAft>
              <a:defRPr sz="1100" spc="320" baseline="0"/>
            </a:lvl1pPr>
            <a:lvl2pPr algn="ctr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806406" y="4364037"/>
            <a:ext cx="2667000" cy="2250850"/>
          </a:xfrm>
        </p:spPr>
        <p:txBody>
          <a:bodyPr/>
          <a:lstStyle>
            <a:lvl1pPr algn="ctr">
              <a:spcAft>
                <a:spcPts val="600"/>
              </a:spcAft>
              <a:defRPr sz="1100" spc="320" baseline="0"/>
            </a:lvl1pPr>
            <a:lvl2pPr algn="ctr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1605311" y="2051736"/>
            <a:ext cx="1944001" cy="1944001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4386611" y="2051736"/>
            <a:ext cx="1944001" cy="1944001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7167910" y="2051736"/>
            <a:ext cx="1944001" cy="1944001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red">
    <p:bg>
      <p:bgPr>
        <a:solidFill>
          <a:srgbClr val="E22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 noChangeAspect="1"/>
          </p:cNvSpPr>
          <p:nvPr>
            <p:ph type="pic" sz="quarter" idx="13"/>
          </p:nvPr>
        </p:nvSpPr>
        <p:spPr>
          <a:xfrm>
            <a:off x="5649916" y="2"/>
            <a:ext cx="5041900" cy="7559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Content Placeholder 4"/>
          <p:cNvSpPr>
            <a:spLocks noGrp="1"/>
          </p:cNvSpPr>
          <p:nvPr>
            <p:ph idx="1"/>
          </p:nvPr>
        </p:nvSpPr>
        <p:spPr>
          <a:xfrm>
            <a:off x="504666" y="1560017"/>
            <a:ext cx="4917440" cy="5267821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04666" y="1022353"/>
            <a:ext cx="49174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504666" y="385823"/>
            <a:ext cx="4917440" cy="567477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33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52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red, text on right">
    <p:bg>
      <p:bgPr>
        <a:solidFill>
          <a:srgbClr val="E22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-794" y="2"/>
            <a:ext cx="5041900" cy="7559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422106" y="1560017"/>
            <a:ext cx="4917440" cy="5267821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422106" y="1022353"/>
            <a:ext cx="49174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  <p:sp>
        <p:nvSpPr>
          <p:cNvPr id="13" name="Title 6"/>
          <p:cNvSpPr>
            <a:spLocks noGrp="1"/>
          </p:cNvSpPr>
          <p:nvPr>
            <p:ph type="title" hasCustomPrompt="1"/>
          </p:nvPr>
        </p:nvSpPr>
        <p:spPr>
          <a:xfrm>
            <a:off x="5422106" y="385823"/>
            <a:ext cx="4917440" cy="567477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28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649916" y="2"/>
            <a:ext cx="5041900" cy="7559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04666" y="1560017"/>
            <a:ext cx="4917440" cy="526782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04666" y="1022353"/>
            <a:ext cx="49174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  <p:sp>
        <p:nvSpPr>
          <p:cNvPr id="13" name="Title 6"/>
          <p:cNvSpPr>
            <a:spLocks noGrp="1"/>
          </p:cNvSpPr>
          <p:nvPr>
            <p:ph type="title" hasCustomPrompt="1"/>
          </p:nvPr>
        </p:nvSpPr>
        <p:spPr>
          <a:xfrm>
            <a:off x="504666" y="385823"/>
            <a:ext cx="4917440" cy="567477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41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white, text on 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-794" y="2"/>
            <a:ext cx="5041900" cy="7559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422106" y="1560017"/>
            <a:ext cx="4917440" cy="5267821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422106" y="1022353"/>
            <a:ext cx="49174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  <p:sp>
        <p:nvSpPr>
          <p:cNvPr id="13" name="Title 6"/>
          <p:cNvSpPr>
            <a:spLocks noGrp="1"/>
          </p:cNvSpPr>
          <p:nvPr>
            <p:ph type="title" hasCustomPrompt="1"/>
          </p:nvPr>
        </p:nvSpPr>
        <p:spPr>
          <a:xfrm>
            <a:off x="5422106" y="385823"/>
            <a:ext cx="4917440" cy="567477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65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grey">
    <p:bg>
      <p:bgPr>
        <a:solidFill>
          <a:srgbClr val="D6D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649916" y="2"/>
            <a:ext cx="5041900" cy="7559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504666" y="385823"/>
            <a:ext cx="4917440" cy="56747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3600"/>
              <a:t>Click to edit Master title style</a:t>
            </a:r>
            <a:endParaRPr lang="en-GB" sz="360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04666" y="1560017"/>
            <a:ext cx="4917440" cy="5267821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04666" y="1022353"/>
            <a:ext cx="49174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43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grey, text on right">
    <p:bg>
      <p:bgPr>
        <a:solidFill>
          <a:srgbClr val="D6D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-794" y="2"/>
            <a:ext cx="5041900" cy="7559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422106" y="1560017"/>
            <a:ext cx="4917440" cy="5267821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422106" y="1022353"/>
            <a:ext cx="49174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  <p:sp>
        <p:nvSpPr>
          <p:cNvPr id="13" name="Title 6"/>
          <p:cNvSpPr>
            <a:spLocks noGrp="1"/>
          </p:cNvSpPr>
          <p:nvPr>
            <p:ph type="title" hasCustomPrompt="1"/>
          </p:nvPr>
        </p:nvSpPr>
        <p:spPr>
          <a:xfrm>
            <a:off x="5422106" y="385823"/>
            <a:ext cx="4917440" cy="567477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15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Content &amp; 2 x Images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7" y="-2"/>
            <a:ext cx="5343525" cy="3779838"/>
          </a:xfrm>
          <a:prstGeom prst="rect">
            <a:avLst/>
          </a:prstGeom>
          <a:solidFill>
            <a:srgbClr val="33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53"/>
          </a:p>
        </p:txBody>
      </p:sp>
      <p:sp>
        <p:nvSpPr>
          <p:cNvPr id="7" name="Rectangle 6"/>
          <p:cNvSpPr/>
          <p:nvPr userDrawn="1"/>
        </p:nvSpPr>
        <p:spPr>
          <a:xfrm>
            <a:off x="5343533" y="3779837"/>
            <a:ext cx="5343525" cy="3779838"/>
          </a:xfrm>
          <a:prstGeom prst="rect">
            <a:avLst/>
          </a:prstGeom>
          <a:solidFill>
            <a:srgbClr val="E22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53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" y="3779837"/>
            <a:ext cx="5343525" cy="3779838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2802" y="4780711"/>
            <a:ext cx="4094252" cy="2133600"/>
          </a:xfrm>
        </p:spPr>
        <p:txBody>
          <a:bodyPr/>
          <a:lstStyle>
            <a:lvl1pPr>
              <a:spcAft>
                <a:spcPts val="1200"/>
              </a:spcAft>
              <a:defRPr sz="1200" spc="320" baseline="0">
                <a:solidFill>
                  <a:schemeClr val="bg1"/>
                </a:solidFill>
              </a:defRPr>
            </a:lvl1pPr>
            <a:lvl2pPr marL="0" indent="0">
              <a:lnSpc>
                <a:spcPct val="120000"/>
              </a:lnSpc>
              <a:defRPr>
                <a:solidFill>
                  <a:schemeClr val="bg1"/>
                </a:solidFill>
              </a:defRPr>
            </a:lvl2pPr>
            <a:lvl3pPr marL="174625" indent="0">
              <a:lnSpc>
                <a:spcPct val="120000"/>
              </a:lnSpc>
              <a:defRPr>
                <a:solidFill>
                  <a:schemeClr val="bg1"/>
                </a:solidFill>
              </a:defRPr>
            </a:lvl3pPr>
            <a:lvl4pPr marL="360363" indent="0">
              <a:lnSpc>
                <a:spcPct val="120000"/>
              </a:lnSpc>
              <a:defRPr>
                <a:solidFill>
                  <a:schemeClr val="bg1"/>
                </a:solidFill>
              </a:defRPr>
            </a:lvl4pPr>
            <a:lvl5pPr marL="534988" indent="0">
              <a:lnSpc>
                <a:spcPct val="120000"/>
              </a:lnSpc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18258" y="991259"/>
            <a:ext cx="4094252" cy="2133600"/>
          </a:xfrm>
        </p:spPr>
        <p:txBody>
          <a:bodyPr/>
          <a:lstStyle>
            <a:lvl1pPr>
              <a:spcAft>
                <a:spcPts val="1200"/>
              </a:spcAft>
              <a:defRPr sz="1200" spc="320" baseline="0">
                <a:solidFill>
                  <a:schemeClr val="bg1"/>
                </a:solidFill>
              </a:defRPr>
            </a:lvl1pPr>
            <a:lvl2pPr marL="0" indent="0">
              <a:lnSpc>
                <a:spcPct val="120000"/>
              </a:lnSpc>
              <a:defRPr>
                <a:solidFill>
                  <a:schemeClr val="bg1"/>
                </a:solidFill>
              </a:defRPr>
            </a:lvl2pPr>
            <a:lvl3pPr marL="174625" indent="0">
              <a:lnSpc>
                <a:spcPct val="120000"/>
              </a:lnSpc>
              <a:defRPr>
                <a:solidFill>
                  <a:schemeClr val="bg1"/>
                </a:solidFill>
              </a:defRPr>
            </a:lvl3pPr>
            <a:lvl4pPr marL="360363" indent="0">
              <a:lnSpc>
                <a:spcPct val="120000"/>
              </a:lnSpc>
              <a:defRPr>
                <a:solidFill>
                  <a:schemeClr val="bg1"/>
                </a:solidFill>
              </a:defRPr>
            </a:lvl4pPr>
            <a:lvl5pPr marL="534988" indent="0">
              <a:lnSpc>
                <a:spcPct val="120000"/>
              </a:lnSpc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343533" y="0"/>
            <a:ext cx="5343525" cy="3779838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62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(with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8" t="55174" r="-3129" b="-1109"/>
          <a:stretch/>
        </p:blipFill>
        <p:spPr>
          <a:xfrm>
            <a:off x="4" y="1"/>
            <a:ext cx="3974306" cy="248443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2206" y="2605088"/>
            <a:ext cx="6286500" cy="3886200"/>
          </a:xfrm>
        </p:spPr>
        <p:txBody>
          <a:bodyPr/>
          <a:lstStyle>
            <a:lvl1pPr>
              <a:spcAft>
                <a:spcPts val="400"/>
              </a:spcAft>
              <a:defRPr sz="1800" spc="400" baseline="0"/>
            </a:lvl1pPr>
            <a:lvl2pPr marL="0" indent="0">
              <a:lnSpc>
                <a:spcPct val="120000"/>
              </a:lnSpc>
              <a:defRPr sz="1400"/>
            </a:lvl2pPr>
            <a:lvl3pPr marL="0" indent="0"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59" y="4619625"/>
            <a:ext cx="3901858" cy="294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2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solidFill>
          <a:srgbClr val="E22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038166"/>
          </a:xfrm>
        </p:spPr>
        <p:txBody>
          <a:bodyPr anchor="ctr">
            <a:normAutofit/>
          </a:bodyPr>
          <a:lstStyle>
            <a:lvl1pPr algn="ctr">
              <a:defRPr sz="3200" spc="4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02" b="59997"/>
          <a:stretch/>
        </p:blipFill>
        <p:spPr>
          <a:xfrm>
            <a:off x="2690606" y="4465637"/>
            <a:ext cx="5649825" cy="25088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1" y="6974475"/>
            <a:ext cx="10691813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113" y="7"/>
            <a:ext cx="5302800" cy="199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6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368" userDrawn="1">
          <p15:clr>
            <a:srgbClr val="FBAE40"/>
          </p15:clr>
        </p15:guide>
        <p15:guide id="3" orient="horz" pos="2381" userDrawn="1">
          <p15:clr>
            <a:srgbClr val="FBAE40"/>
          </p15:clr>
        </p15:guide>
        <p15:guide id="4" orient="horz" pos="2964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8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381" userDrawn="1">
          <p15:clr>
            <a:srgbClr val="FBAE40"/>
          </p15:clr>
        </p15:guide>
        <p15:guide id="2" pos="3368" userDrawn="1">
          <p15:clr>
            <a:srgbClr val="FBAE40"/>
          </p15:clr>
        </p15:guide>
        <p15:guide id="3" orient="horz" pos="296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79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16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4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21506" y="5183199"/>
            <a:ext cx="6477000" cy="1483043"/>
          </a:xfrm>
        </p:spPr>
        <p:txBody>
          <a:bodyPr anchor="b">
            <a:normAutofit/>
          </a:bodyPr>
          <a:lstStyle>
            <a:lvl1pPr algn="l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1506" y="6793244"/>
            <a:ext cx="8018860" cy="762000"/>
          </a:xfrm>
        </p:spPr>
        <p:txBody>
          <a:bodyPr>
            <a:normAutofit/>
          </a:bodyPr>
          <a:lstStyle>
            <a:lvl1pPr marL="0" indent="0" algn="l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35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tx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70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tx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81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9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671" y="385823"/>
            <a:ext cx="9651367" cy="56747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Title goes here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71" y="953298"/>
            <a:ext cx="9651367" cy="587454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4711" y="6986387"/>
            <a:ext cx="2180481" cy="2021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spc="15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666" y="6986387"/>
            <a:ext cx="6670040" cy="2021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spc="15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55188" y="6986387"/>
            <a:ext cx="800845" cy="2021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spc="150" baseline="0">
                <a:solidFill>
                  <a:schemeClr val="tx2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73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50" r:id="rId16"/>
    <p:sldLayoutId id="2147483670" r:id="rId17"/>
    <p:sldLayoutId id="2147483658" r:id="rId18"/>
    <p:sldLayoutId id="2147483656" r:id="rId19"/>
    <p:sldLayoutId id="2147483673" r:id="rId20"/>
    <p:sldLayoutId id="2147483668" r:id="rId21"/>
    <p:sldLayoutId id="2147483674" r:id="rId22"/>
    <p:sldLayoutId id="2147483669" r:id="rId23"/>
    <p:sldLayoutId id="2147483675" r:id="rId24"/>
    <p:sldLayoutId id="2147483666" r:id="rId25"/>
    <p:sldLayoutId id="2147483664" r:id="rId26"/>
    <p:sldLayoutId id="2147483651" r:id="rId27"/>
    <p:sldLayoutId id="2147483672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755957" rtl="0" eaLnBrk="1" latinLnBrk="0" hangingPunct="1">
        <a:lnSpc>
          <a:spcPct val="100000"/>
        </a:lnSpc>
        <a:spcBef>
          <a:spcPct val="0"/>
        </a:spcBef>
        <a:buNone/>
        <a:defRPr sz="3600" kern="1200" cap="all" spc="38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755957" rtl="0" eaLnBrk="1" latinLnBrk="0" hangingPunct="1">
        <a:lnSpc>
          <a:spcPct val="106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+mn-lt"/>
          <a:ea typeface="+mn-ea"/>
          <a:cs typeface="+mn-cs"/>
        </a:defRPr>
      </a:lvl1pPr>
      <a:lvl2pPr marL="180975" indent="0" algn="l" defTabSz="755957" rtl="0" eaLnBrk="1" latinLnBrk="0" hangingPunct="1">
        <a:lnSpc>
          <a:spcPct val="106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358775" indent="0" algn="l" defTabSz="755957" rtl="0" eaLnBrk="1" latinLnBrk="0" hangingPunct="1">
        <a:lnSpc>
          <a:spcPct val="106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539750" indent="0" algn="l" defTabSz="755957" rtl="0" eaLnBrk="1" latinLnBrk="0" hangingPunct="1">
        <a:lnSpc>
          <a:spcPct val="106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17550" indent="0" algn="l" defTabSz="755957" rtl="0" eaLnBrk="1" latinLnBrk="0" hangingPunct="1">
        <a:lnSpc>
          <a:spcPct val="106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078883" indent="-188989" algn="l" defTabSz="75595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861" indent="-188989" algn="l" defTabSz="75595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840" indent="-188989" algn="l" defTabSz="75595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819" indent="-188989" algn="l" defTabSz="75595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79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57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36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915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93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72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851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829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ctrTitle"/>
          </p:nvPr>
        </p:nvSpPr>
        <p:spPr>
          <a:xfrm>
            <a:off x="926306" y="3243522"/>
            <a:ext cx="8839200" cy="1483043"/>
          </a:xfrm>
        </p:spPr>
        <p:txBody>
          <a:bodyPr>
            <a:normAutofit/>
          </a:bodyPr>
          <a:lstStyle/>
          <a:p>
            <a:r>
              <a:rPr lang="en-US" sz="3600" b="1" dirty="0"/>
              <a:t>Introduction to databases assessment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315921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INTRO TO DATABASES - ASSESSMENT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04666" y="6986387"/>
            <a:ext cx="6670040" cy="202137"/>
          </a:xfrm>
        </p:spPr>
        <p:txBody>
          <a:bodyPr/>
          <a:lstStyle/>
          <a:p>
            <a:r>
              <a:rPr lang="en-US" sz="1000" dirty="0"/>
              <a:t>Nested Queries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A84317-CBD0-45F3-A5A4-2ECDACC67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923031"/>
              </p:ext>
            </p:extLst>
          </p:nvPr>
        </p:nvGraphicFramePr>
        <p:xfrm>
          <a:off x="352425" y="1403879"/>
          <a:ext cx="9946483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1016425972"/>
                    </a:ext>
                  </a:extLst>
                </a:gridCol>
                <a:gridCol w="3095625">
                  <a:extLst>
                    <a:ext uri="{9D8B030D-6E8A-4147-A177-3AD203B41FA5}">
                      <a16:colId xmlns:a16="http://schemas.microsoft.com/office/drawing/2014/main" val="1024686581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2412020050"/>
                    </a:ext>
                  </a:extLst>
                </a:gridCol>
                <a:gridCol w="2526112">
                  <a:extLst>
                    <a:ext uri="{9D8B030D-6E8A-4147-A177-3AD203B41FA5}">
                      <a16:colId xmlns:a16="http://schemas.microsoft.com/office/drawing/2014/main" val="3109941539"/>
                    </a:ext>
                  </a:extLst>
                </a:gridCol>
                <a:gridCol w="924321">
                  <a:extLst>
                    <a:ext uri="{9D8B030D-6E8A-4147-A177-3AD203B41FA5}">
                      <a16:colId xmlns:a16="http://schemas.microsoft.com/office/drawing/2014/main" val="7806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Optional to achieve a higher 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91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Part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Write four SQL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Questions a, b and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Question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242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Part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Extend the Orinoco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Questions a, b and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Question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2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Part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Write basic Python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Questions a, b and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Question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78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559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Evaluation Report</a:t>
                      </a:r>
                    </a:p>
                    <a:p>
                      <a:r>
                        <a:rPr lang="en-GB" sz="2400" dirty="0"/>
                        <a:t>(Max 1500 words)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93209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D98B465-769E-436B-95E7-B58EEA93CA9A}"/>
              </a:ext>
            </a:extLst>
          </p:cNvPr>
          <p:cNvSpPr txBox="1"/>
          <p:nvPr/>
        </p:nvSpPr>
        <p:spPr>
          <a:xfrm>
            <a:off x="504666" y="5962650"/>
            <a:ext cx="7303923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Pre-submissions open between 24</a:t>
            </a:r>
            <a:r>
              <a:rPr lang="en-GB" sz="2400" baseline="30000" dirty="0">
                <a:solidFill>
                  <a:schemeClr val="tx2"/>
                </a:solidFill>
              </a:rPr>
              <a:t>th</a:t>
            </a:r>
            <a:r>
              <a:rPr lang="en-GB" sz="2400" dirty="0">
                <a:solidFill>
                  <a:schemeClr val="tx2"/>
                </a:solidFill>
              </a:rPr>
              <a:t> Feb and 24</a:t>
            </a:r>
            <a:r>
              <a:rPr lang="en-GB" sz="2400" baseline="30000" dirty="0">
                <a:solidFill>
                  <a:schemeClr val="tx2"/>
                </a:solidFill>
              </a:rPr>
              <a:t>th</a:t>
            </a:r>
            <a:r>
              <a:rPr lang="en-GB" sz="2400" dirty="0">
                <a:solidFill>
                  <a:schemeClr val="tx2"/>
                </a:solidFill>
              </a:rPr>
              <a:t> Apr.</a:t>
            </a:r>
          </a:p>
          <a:p>
            <a:r>
              <a:rPr lang="en-GB" sz="2400" dirty="0">
                <a:solidFill>
                  <a:srgbClr val="FF0000"/>
                </a:solidFill>
              </a:rPr>
              <a:t>Final submission due in Wed 6</a:t>
            </a:r>
            <a:r>
              <a:rPr lang="en-GB" sz="2400" baseline="30000" dirty="0">
                <a:solidFill>
                  <a:srgbClr val="FF0000"/>
                </a:solidFill>
              </a:rPr>
              <a:t>th</a:t>
            </a:r>
            <a:r>
              <a:rPr lang="en-GB" sz="2400" dirty="0">
                <a:solidFill>
                  <a:srgbClr val="FF0000"/>
                </a:solidFill>
              </a:rPr>
              <a:t> May.</a:t>
            </a:r>
          </a:p>
        </p:txBody>
      </p:sp>
    </p:spTree>
    <p:extLst>
      <p:ext uri="{BB962C8B-B14F-4D97-AF65-F5344CB8AC3E}">
        <p14:creationId xmlns:p14="http://schemas.microsoft.com/office/powerpoint/2010/main" val="115272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INTRO TO DATABASES - ASSESSMENT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04666" y="6986387"/>
            <a:ext cx="6670040" cy="202137"/>
          </a:xfrm>
        </p:spPr>
        <p:txBody>
          <a:bodyPr/>
          <a:lstStyle/>
          <a:p>
            <a:r>
              <a:rPr lang="en-US" sz="1000" dirty="0"/>
              <a:t>Nested Queries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4666" y="1380946"/>
            <a:ext cx="10034798" cy="58169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u="sng" dirty="0">
                <a:solidFill>
                  <a:srgbClr val="FF0000"/>
                </a:solidFill>
              </a:rPr>
              <a:t>Part 1 – SQL Queries</a:t>
            </a:r>
          </a:p>
          <a:p>
            <a:endParaRPr lang="en-GB" sz="2800" dirty="0">
              <a:solidFill>
                <a:schemeClr val="tx2"/>
              </a:solidFill>
            </a:endParaRPr>
          </a:p>
          <a:p>
            <a:r>
              <a:rPr lang="en-GB" sz="2800" dirty="0"/>
              <a:t>For each query, include:</a:t>
            </a:r>
          </a:p>
          <a:p>
            <a:endParaRPr lang="en-GB" sz="2800" dirty="0"/>
          </a:p>
          <a:p>
            <a:pPr marL="452438" indent="-452438">
              <a:buFont typeface="Arial" panose="020B0604020202020204" pitchFamily="34" charset="0"/>
              <a:buChar char="•"/>
            </a:pPr>
            <a:r>
              <a:rPr lang="en-GB" sz="2800" dirty="0"/>
              <a:t>the SQL code you have written (in a format that can be </a:t>
            </a:r>
          </a:p>
          <a:p>
            <a:pPr marL="452438" indent="-452438"/>
            <a:r>
              <a:rPr lang="en-GB" sz="2800" dirty="0"/>
              <a:t>	copied and pasted i.e. not as a screenshot)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 brief explanation of the SQL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screenshots of the query results and user input (if any)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proof that the results are correct by doing thorough testing</a:t>
            </a:r>
          </a:p>
          <a:p>
            <a:endParaRPr lang="en-GB" sz="2800" dirty="0"/>
          </a:p>
          <a:p>
            <a:r>
              <a:rPr lang="en-GB" sz="2800" dirty="0">
                <a:solidFill>
                  <a:srgbClr val="FF0000"/>
                </a:solidFill>
              </a:rPr>
              <a:t>Remember to read the question carefully, display results in a</a:t>
            </a:r>
          </a:p>
          <a:p>
            <a:r>
              <a:rPr lang="en-GB" sz="2800" dirty="0">
                <a:solidFill>
                  <a:srgbClr val="FF0000"/>
                </a:solidFill>
              </a:rPr>
              <a:t>presentable format and use user-friendly column headings </a:t>
            </a:r>
          </a:p>
          <a:p>
            <a:r>
              <a:rPr lang="en-GB" sz="2800" dirty="0">
                <a:solidFill>
                  <a:srgbClr val="FF0000"/>
                </a:solidFill>
              </a:rPr>
              <a:t>throughout.</a:t>
            </a:r>
          </a:p>
          <a:p>
            <a:endParaRPr lang="en-GB" sz="14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85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INTRO TO DATABASES - ASSESSMENT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04666" y="6986387"/>
            <a:ext cx="6670040" cy="202137"/>
          </a:xfrm>
        </p:spPr>
        <p:txBody>
          <a:bodyPr/>
          <a:lstStyle/>
          <a:p>
            <a:r>
              <a:rPr lang="en-US" sz="1000" dirty="0"/>
              <a:t>Nested Queries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4666" y="1380946"/>
            <a:ext cx="10044866" cy="58169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u="sng" dirty="0">
                <a:solidFill>
                  <a:srgbClr val="FF0000"/>
                </a:solidFill>
              </a:rPr>
              <a:t>Part 2 – Database design</a:t>
            </a:r>
          </a:p>
          <a:p>
            <a:endParaRPr lang="en-GB" sz="2800" dirty="0">
              <a:solidFill>
                <a:schemeClr val="tx2"/>
              </a:solidFill>
            </a:endParaRPr>
          </a:p>
          <a:p>
            <a:r>
              <a:rPr lang="en-GB" sz="2800" dirty="0"/>
              <a:t>Include the following:</a:t>
            </a:r>
          </a:p>
          <a:p>
            <a:endParaRPr lang="en-GB" sz="2800" dirty="0"/>
          </a:p>
          <a:p>
            <a:pPr marL="452438" indent="-452438">
              <a:buFont typeface="Arial" panose="020B0604020202020204" pitchFamily="34" charset="0"/>
              <a:buChar char="•"/>
            </a:pPr>
            <a:r>
              <a:rPr lang="en-GB" sz="2800" dirty="0"/>
              <a:t>an explanation of the design stages you went through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an amended Entity Relationship Diagram showing your new</a:t>
            </a:r>
          </a:p>
          <a:p>
            <a:pPr defTabSz="452438"/>
            <a:r>
              <a:rPr lang="en-GB" sz="2800" dirty="0"/>
              <a:t>	tables, their primary and foreign keys, how they relate to </a:t>
            </a:r>
          </a:p>
          <a:p>
            <a:pPr defTabSz="452438"/>
            <a:r>
              <a:rPr lang="en-GB" sz="2800" dirty="0"/>
              <a:t>	each other and to the existing tables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SQL that you used to create, populate and test your </a:t>
            </a:r>
          </a:p>
          <a:p>
            <a:pPr defTabSz="452438"/>
            <a:r>
              <a:rPr lang="en-GB" sz="2800" dirty="0"/>
              <a:t>	new tables</a:t>
            </a:r>
          </a:p>
          <a:p>
            <a:pPr defTabSz="452438"/>
            <a:endParaRPr lang="en-GB" sz="2800" dirty="0"/>
          </a:p>
          <a:p>
            <a:pPr defTabSz="452438"/>
            <a:r>
              <a:rPr lang="en-GB" sz="2800" dirty="0">
                <a:solidFill>
                  <a:srgbClr val="FF0000"/>
                </a:solidFill>
              </a:rPr>
              <a:t>You must create a minimum of two new tables and these must</a:t>
            </a:r>
          </a:p>
          <a:p>
            <a:pPr defTabSz="452438"/>
            <a:r>
              <a:rPr lang="en-GB" sz="2800" dirty="0">
                <a:solidFill>
                  <a:srgbClr val="FF0000"/>
                </a:solidFill>
              </a:rPr>
              <a:t>link to at least one existing table </a:t>
            </a:r>
          </a:p>
          <a:p>
            <a:endParaRPr lang="en-GB" sz="14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10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INTRO TO DATABASES - ASSESSMENT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04666" y="6986387"/>
            <a:ext cx="6670040" cy="202137"/>
          </a:xfrm>
        </p:spPr>
        <p:txBody>
          <a:bodyPr/>
          <a:lstStyle/>
          <a:p>
            <a:r>
              <a:rPr lang="en-US" sz="1000" dirty="0"/>
              <a:t>Nested Queries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4666" y="1380946"/>
            <a:ext cx="10006265" cy="4955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u="sng" dirty="0">
                <a:solidFill>
                  <a:srgbClr val="FF0000"/>
                </a:solidFill>
              </a:rPr>
              <a:t>Part 3 – Python application</a:t>
            </a:r>
          </a:p>
          <a:p>
            <a:endParaRPr lang="en-GB" sz="2800" dirty="0">
              <a:solidFill>
                <a:schemeClr val="tx2"/>
              </a:solidFill>
            </a:endParaRPr>
          </a:p>
          <a:p>
            <a:r>
              <a:rPr lang="en-GB" sz="2800" dirty="0"/>
              <a:t>Include the following:</a:t>
            </a:r>
          </a:p>
          <a:p>
            <a:endParaRPr lang="en-GB" sz="2800" dirty="0"/>
          </a:p>
          <a:p>
            <a:pPr marL="452438" indent="-452438">
              <a:buFont typeface="Arial" panose="020B0604020202020204" pitchFamily="34" charset="0"/>
              <a:buChar char="•"/>
            </a:pPr>
            <a:r>
              <a:rPr lang="en-GB" sz="2800" dirty="0"/>
              <a:t>all your Python code</a:t>
            </a:r>
          </a:p>
          <a:p>
            <a:pPr marL="452438" indent="-452438">
              <a:buFont typeface="Arial" panose="020B0604020202020204" pitchFamily="34" charset="0"/>
              <a:buChar char="•"/>
            </a:pPr>
            <a:r>
              <a:rPr lang="en-GB" sz="2800" dirty="0"/>
              <a:t>screenshots of the output and any user interaction</a:t>
            </a:r>
          </a:p>
          <a:p>
            <a:pPr marL="452438" indent="-452438">
              <a:buFont typeface="Arial" panose="020B0604020202020204" pitchFamily="34" charset="0"/>
              <a:buChar char="•"/>
            </a:pPr>
            <a:r>
              <a:rPr lang="en-GB" sz="2800" dirty="0"/>
              <a:t>evidence that the requirements outlined under each menu </a:t>
            </a:r>
          </a:p>
          <a:p>
            <a:pPr defTabSz="452438"/>
            <a:r>
              <a:rPr lang="en-GB" sz="2800" dirty="0"/>
              <a:t>	option have been met and thoroughly tested i.e. </a:t>
            </a:r>
          </a:p>
          <a:p>
            <a:pPr defTabSz="452438"/>
            <a:r>
              <a:rPr lang="en-GB" sz="2800" dirty="0"/>
              <a:t>	screenshots of data being successfully inserted, updated </a:t>
            </a:r>
          </a:p>
          <a:p>
            <a:pPr defTabSz="450850"/>
            <a:r>
              <a:rPr lang="en-GB" sz="2800" dirty="0"/>
              <a:t>	and deleted from the database and errors/exceptions </a:t>
            </a:r>
          </a:p>
          <a:p>
            <a:pPr defTabSz="450850"/>
            <a:r>
              <a:rPr lang="en-GB" sz="2800"/>
              <a:t>	being </a:t>
            </a:r>
            <a:r>
              <a:rPr lang="en-GB" sz="2800" dirty="0"/>
              <a:t>correctly handled.</a:t>
            </a:r>
          </a:p>
          <a:p>
            <a:endParaRPr lang="en-GB" sz="14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20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INTRO TO DATABASES - ASSESSMENT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04666" y="6986387"/>
            <a:ext cx="6670040" cy="202137"/>
          </a:xfrm>
        </p:spPr>
        <p:txBody>
          <a:bodyPr/>
          <a:lstStyle/>
          <a:p>
            <a:r>
              <a:rPr lang="en-US" sz="1000" dirty="0"/>
              <a:t>Nested Queries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6175" y="1186881"/>
            <a:ext cx="9794241" cy="56323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u="sng" dirty="0">
                <a:solidFill>
                  <a:srgbClr val="FF0000"/>
                </a:solidFill>
              </a:rPr>
              <a:t>Evaluation Report</a:t>
            </a:r>
          </a:p>
          <a:p>
            <a:endParaRPr lang="en-GB" sz="2800" dirty="0">
              <a:solidFill>
                <a:schemeClr val="tx2"/>
              </a:solidFill>
            </a:endParaRPr>
          </a:p>
          <a:p>
            <a:r>
              <a:rPr lang="en-GB" sz="2400" dirty="0"/>
              <a:t>Include the following:</a:t>
            </a:r>
          </a:p>
          <a:p>
            <a:endParaRPr lang="en-GB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an evaluation of the quality of the work you have produced </a:t>
            </a:r>
          </a:p>
          <a:p>
            <a:pPr defTabSz="452438"/>
            <a:r>
              <a:rPr lang="en-GB" sz="2400" dirty="0"/>
              <a:t>	with reference to both the specified requirements and the </a:t>
            </a:r>
          </a:p>
          <a:p>
            <a:pPr marL="452438" lvl="1" indent="68263" defTabSz="452438"/>
            <a:r>
              <a:rPr lang="en-GB" sz="2400" dirty="0"/>
              <a:t>assessment criteria.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your approach to design and testing of the SQL and Python </a:t>
            </a:r>
          </a:p>
          <a:p>
            <a:pPr>
              <a:tabLst>
                <a:tab pos="452438" algn="l"/>
              </a:tabLst>
            </a:pPr>
            <a:r>
              <a:rPr lang="en-GB" sz="2400" dirty="0"/>
              <a:t>	elements of the assessment and what more you would have </a:t>
            </a:r>
          </a:p>
          <a:p>
            <a:pPr>
              <a:tabLst>
                <a:tab pos="452438" algn="l"/>
              </a:tabLst>
            </a:pPr>
            <a:r>
              <a:rPr lang="en-GB" sz="2400" dirty="0"/>
              <a:t>	done if you’d had more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what you had changed or improved from any pre-submitted </a:t>
            </a:r>
          </a:p>
          <a:p>
            <a:pPr defTabSz="452438"/>
            <a:r>
              <a:rPr lang="en-GB" sz="2400" dirty="0"/>
              <a:t>	versions of parts 1, 2 or 3 based on feedback from your lecturer.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bibliography and references</a:t>
            </a:r>
          </a:p>
          <a:p>
            <a:pPr defTabSz="452438"/>
            <a:endParaRPr lang="en-GB" sz="2800" dirty="0"/>
          </a:p>
          <a:p>
            <a:pPr defTabSz="452438"/>
            <a:r>
              <a:rPr lang="en-GB" sz="2800" dirty="0">
                <a:solidFill>
                  <a:srgbClr val="FF0000"/>
                </a:solidFill>
              </a:rPr>
              <a:t>The evaluation report should be a max of 1500 words.</a:t>
            </a:r>
          </a:p>
        </p:txBody>
      </p:sp>
    </p:spTree>
    <p:extLst>
      <p:ext uri="{BB962C8B-B14F-4D97-AF65-F5344CB8AC3E}">
        <p14:creationId xmlns:p14="http://schemas.microsoft.com/office/powerpoint/2010/main" val="375832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1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551">
      <a:dk1>
        <a:sysClr val="windowText" lastClr="000000"/>
      </a:dk1>
      <a:lt1>
        <a:sysClr val="window" lastClr="FFFFFF"/>
      </a:lt1>
      <a:dk2>
        <a:srgbClr val="172934"/>
      </a:dk2>
      <a:lt2>
        <a:srgbClr val="E7E6E6"/>
      </a:lt2>
      <a:accent1>
        <a:srgbClr val="E3061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outhampton-solent-presentation-template-rebranded (1).pptx" id="{48005A90-EDBF-4390-B355-2718616D2950}" vid="{9995C5E9-0685-4989-9FEA-747A5EFEA4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</TotalTime>
  <Words>464</Words>
  <Application>Microsoft Office PowerPoint</Application>
  <PresentationFormat>Custom</PresentationFormat>
  <Paragraphs>97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Office Theme</vt:lpstr>
      <vt:lpstr>Introduction to databases assessment</vt:lpstr>
      <vt:lpstr>INTRO TO DATABASES - ASSESSMENT</vt:lpstr>
      <vt:lpstr>INTRO TO DATABASES - ASSESSMENT</vt:lpstr>
      <vt:lpstr>INTRO TO DATABASES - ASSESSMENT</vt:lpstr>
      <vt:lpstr>INTRO TO DATABASES - ASSESSMENT</vt:lpstr>
      <vt:lpstr>INTRO TO DATABASES - ASSESSMENT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 Information Systems</dc:title>
  <dc:creator>Anton Jenkins</dc:creator>
  <cp:lastModifiedBy>Panashe Mano</cp:lastModifiedBy>
  <cp:revision>215</cp:revision>
  <dcterms:modified xsi:type="dcterms:W3CDTF">2020-02-26T18:30:01Z</dcterms:modified>
</cp:coreProperties>
</file>