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4B5-BE0B-404A-A140-559A6AFA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0CC3-D8C7-4978-AB01-A44BD66F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EE21-BA2F-40CA-8E75-D59FD233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47CF-5FC9-47E5-B10B-712C74D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5CC0-DC6E-4C39-B5D1-E185B5D5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1E1A-7FFC-46F5-8265-4DAD668E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4554B-A791-42F4-B433-78EBE576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ED11-546C-4ED4-8732-31D26EAB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550C-F0B1-48A2-B447-1A1AB81A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8F19-7C09-4585-9142-8EB68D5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B125-9402-4AA9-9025-99D5C80CF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9D0B9-AB4E-4B80-B19F-17760EFC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4B40-5C15-4F99-9BB3-D161CB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4780-B232-44C5-B716-483A1E3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E784-01CA-4386-B0E1-8D3BC540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77A9-ECE8-44FB-8104-F7CC2BF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65-D276-4F30-8849-3BC48B2E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325E-E5A1-4132-AE0B-C606EAAA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1B6C-5976-4D77-B2FE-E5163077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91FC-DD1E-49C0-A2A4-23884BFC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E940-FF57-40DD-9F4B-FF8EBF9E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CB6C-A1BA-4917-88A9-553627CA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9AE7-B936-4FFA-A08D-678F5BF5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6A4C-4DFB-48FF-BDF3-F6B1B8C3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D380-46C9-42A9-A851-8306DA0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D9CB-5E66-42E9-9975-D95A9339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934B-7375-4920-A089-BBC98DD6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E857-29F5-468E-A0B6-45B30851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88B7-7633-4B47-AE16-AEB0098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6667-3E34-4995-9925-0BC77C89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B354-7BAE-418F-904B-AD8354D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97B9-C868-4B9D-AC70-4D264F6D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093B4-A9C1-4FD2-8CB5-A7E0D816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F3856-550E-445E-8DB8-35ECD05E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F80D4-0A01-4856-976A-D97B249D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D6AAE-7704-4226-8FB2-77CF16AA2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E09E1-F4DE-4092-8DD6-D2E96043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DAFA5-3DFA-437D-9C86-72CC62F2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8EFDC-3E1B-4729-82B9-6373A03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B05-1205-4C63-9E22-D95FAE39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6C5F-A3B4-4D1A-B5CE-A120A05E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1BB7-B67D-4FD5-9459-E66264B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B00A7-1091-4102-9801-D37A93B5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1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90B3-AA21-4438-8941-36FD0DFE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D0370-471B-4D6A-8011-485572E8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D79FB-DC0B-4990-A2E1-EC88F467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74E0-FB7F-4668-A547-2BF1BD57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F0E1-C736-40E6-BF6A-2B1B59E8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2D21-2C6B-4311-9066-D005C313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8748-B396-4323-9CF2-2BD08148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7C5C-BFAD-47B8-B58A-E1655662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42A4-586D-4827-B4EC-A77FDCE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65C3-9908-4150-9EA7-E3E175B1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241F3-2710-45EC-9758-719E9C10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6E348-FD86-4BF6-98FF-41AFD61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404F-36B1-485A-80CA-427B086B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C434-8EFD-4F49-8889-5D7A93E9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D02B-A1E0-4898-871D-DBE091BD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6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99E43-DBE6-43E2-A0E2-2AFA125F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E145-1BFD-48C2-8E67-BBA4E989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5F2E-3968-4F67-9488-635488B7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2C94-27F9-4D28-93F8-0EDB375F8D2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FC4F-F0DB-436A-B60E-DD56F5B0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73DD-EF34-4FDA-B42C-6C60172A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3FE-01B2-429C-98D8-3850CFC8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Databse</a:t>
            </a:r>
            <a:r>
              <a:rPr lang="en-GB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F85E-68B5-41DB-9308-04D82698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A4C320-612B-4CCF-A435-3C5FA468EE58}"/>
              </a:ext>
            </a:extLst>
          </p:cNvPr>
          <p:cNvSpPr/>
          <p:nvPr/>
        </p:nvSpPr>
        <p:spPr>
          <a:xfrm>
            <a:off x="673767" y="1590171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Artist</a:t>
            </a:r>
          </a:p>
          <a:p>
            <a:pPr algn="ctr"/>
            <a:r>
              <a:rPr lang="en-GB" dirty="0"/>
              <a:t>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12DB22-CA29-4F59-ABF2-14AF46624F7C}"/>
              </a:ext>
            </a:extLst>
          </p:cNvPr>
          <p:cNvSpPr/>
          <p:nvPr/>
        </p:nvSpPr>
        <p:spPr>
          <a:xfrm>
            <a:off x="3045993" y="2911636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Song </a:t>
            </a:r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AEBFE2-CD87-4D26-AD3B-B95C528D24C7}"/>
              </a:ext>
            </a:extLst>
          </p:cNvPr>
          <p:cNvSpPr/>
          <p:nvPr/>
        </p:nvSpPr>
        <p:spPr>
          <a:xfrm>
            <a:off x="1716504" y="5156155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Album format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4CF725-4D80-4BAC-885D-04D66C36691B}"/>
              </a:ext>
            </a:extLst>
          </p:cNvPr>
          <p:cNvSpPr/>
          <p:nvPr/>
        </p:nvSpPr>
        <p:spPr>
          <a:xfrm>
            <a:off x="673768" y="3324724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Album </a:t>
            </a:r>
          </a:p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33B344-A265-492E-95CD-9FDA75380E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894" y="1904996"/>
            <a:ext cx="12700" cy="1720515"/>
          </a:xfrm>
          <a:prstGeom prst="bentConnector4">
            <a:avLst>
              <a:gd name="adj1" fmla="val 1989472"/>
              <a:gd name="adj2" fmla="val 1004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7485A3-89B9-4DB2-B413-7BB1FDAC3E7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716505" y="3204405"/>
            <a:ext cx="1329488" cy="413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8C8897-BB2E-4EC7-803F-1CDBA3F166B3}"/>
              </a:ext>
            </a:extLst>
          </p:cNvPr>
          <p:cNvCxnSpPr/>
          <p:nvPr/>
        </p:nvCxnSpPr>
        <p:spPr>
          <a:xfrm flipV="1">
            <a:off x="2829424" y="2980814"/>
            <a:ext cx="216569" cy="2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9D271-3706-4420-A2B2-D12F389D419B}"/>
              </a:ext>
            </a:extLst>
          </p:cNvPr>
          <p:cNvCxnSpPr/>
          <p:nvPr/>
        </p:nvCxnSpPr>
        <p:spPr>
          <a:xfrm>
            <a:off x="2829424" y="3204404"/>
            <a:ext cx="208548" cy="17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F9D68F-4C1C-42CC-AE19-45C20C044F63}"/>
              </a:ext>
            </a:extLst>
          </p:cNvPr>
          <p:cNvSpPr/>
          <p:nvPr/>
        </p:nvSpPr>
        <p:spPr>
          <a:xfrm>
            <a:off x="565483" y="357936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 label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D834DE-4BED-447C-9E6B-B9A4C6F8A0E8}"/>
              </a:ext>
            </a:extLst>
          </p:cNvPr>
          <p:cNvCxnSpPr/>
          <p:nvPr/>
        </p:nvCxnSpPr>
        <p:spPr>
          <a:xfrm flipV="1">
            <a:off x="481265" y="3469104"/>
            <a:ext cx="186155" cy="14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7FDAD-4800-4D07-818E-1B4241899BA6}"/>
              </a:ext>
            </a:extLst>
          </p:cNvPr>
          <p:cNvCxnSpPr/>
          <p:nvPr/>
        </p:nvCxnSpPr>
        <p:spPr>
          <a:xfrm>
            <a:off x="473244" y="3617492"/>
            <a:ext cx="206877" cy="1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01B824-0EA3-4740-8D73-FB2FC83CEB19}"/>
              </a:ext>
            </a:extLst>
          </p:cNvPr>
          <p:cNvCxnSpPr>
            <a:stCxn id="32" idx="2"/>
          </p:cNvCxnSpPr>
          <p:nvPr/>
        </p:nvCxnSpPr>
        <p:spPr>
          <a:xfrm flipH="1">
            <a:off x="1086851" y="943473"/>
            <a:ext cx="1" cy="64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9B5A19-68F6-42AA-B903-7D9B53D4C63E}"/>
              </a:ext>
            </a:extLst>
          </p:cNvPr>
          <p:cNvCxnSpPr/>
          <p:nvPr/>
        </p:nvCxnSpPr>
        <p:spPr>
          <a:xfrm>
            <a:off x="1086851" y="1371600"/>
            <a:ext cx="244644" cy="2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DFD874-F8DD-4C80-8776-92F1DAC32069}"/>
              </a:ext>
            </a:extLst>
          </p:cNvPr>
          <p:cNvCxnSpPr/>
          <p:nvPr/>
        </p:nvCxnSpPr>
        <p:spPr>
          <a:xfrm flipH="1">
            <a:off x="910387" y="1371600"/>
            <a:ext cx="176463" cy="2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3BBE90-02FE-478C-B5DB-1E53B58B6129}"/>
              </a:ext>
            </a:extLst>
          </p:cNvPr>
          <p:cNvSpPr txBox="1"/>
          <p:nvPr/>
        </p:nvSpPr>
        <p:spPr>
          <a:xfrm>
            <a:off x="670595" y="3910261"/>
            <a:ext cx="11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Tittle</a:t>
            </a:r>
          </a:p>
          <a:p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340634-FFCC-417A-AC84-19B0444FD06E}"/>
              </a:ext>
            </a:extLst>
          </p:cNvPr>
          <p:cNvSpPr txBox="1"/>
          <p:nvPr/>
        </p:nvSpPr>
        <p:spPr>
          <a:xfrm>
            <a:off x="3045993" y="3469104"/>
            <a:ext cx="103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Tittle</a:t>
            </a:r>
          </a:p>
          <a:p>
            <a:r>
              <a:rPr lang="en-GB" dirty="0"/>
              <a:t>Duration</a:t>
            </a:r>
          </a:p>
          <a:p>
            <a:r>
              <a:rPr lang="en-GB" dirty="0"/>
              <a:t>Track number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C55158-F81C-4B5B-A6DD-357AF57C05FB}"/>
              </a:ext>
            </a:extLst>
          </p:cNvPr>
          <p:cNvSpPr txBox="1"/>
          <p:nvPr/>
        </p:nvSpPr>
        <p:spPr>
          <a:xfrm>
            <a:off x="1608220" y="5745701"/>
            <a:ext cx="11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</a:t>
            </a:r>
          </a:p>
          <a:p>
            <a:r>
              <a:rPr lang="en-GB" dirty="0"/>
              <a:t>Vinyl</a:t>
            </a:r>
          </a:p>
          <a:p>
            <a:r>
              <a:rPr lang="en-GB" dirty="0"/>
              <a:t>download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471089B-70CF-4F61-8C25-DA017F346E82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67481" y="4099900"/>
            <a:ext cx="1661663" cy="1036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64C336-60B4-4FA0-8A14-0C147EA593A9}"/>
              </a:ext>
            </a:extLst>
          </p:cNvPr>
          <p:cNvCxnSpPr/>
          <p:nvPr/>
        </p:nvCxnSpPr>
        <p:spPr>
          <a:xfrm flipV="1">
            <a:off x="1467853" y="5245768"/>
            <a:ext cx="248651" cy="2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563C62-9D9C-4A89-B0DB-86931F945851}"/>
              </a:ext>
            </a:extLst>
          </p:cNvPr>
          <p:cNvCxnSpPr/>
          <p:nvPr/>
        </p:nvCxnSpPr>
        <p:spPr>
          <a:xfrm>
            <a:off x="1443789" y="5448923"/>
            <a:ext cx="272715" cy="16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B19AF-D47C-475E-B678-BBB3549209C0}"/>
              </a:ext>
            </a:extLst>
          </p:cNvPr>
          <p:cNvGrpSpPr/>
          <p:nvPr/>
        </p:nvGrpSpPr>
        <p:grpSpPr>
          <a:xfrm>
            <a:off x="449179" y="385011"/>
            <a:ext cx="1122947" cy="1370184"/>
            <a:chOff x="449179" y="385011"/>
            <a:chExt cx="1122947" cy="13701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1127BBC-F919-41AF-A6D0-3392284F1401}"/>
                </a:ext>
              </a:extLst>
            </p:cNvPr>
            <p:cNvSpPr/>
            <p:nvPr/>
          </p:nvSpPr>
          <p:spPr>
            <a:xfrm>
              <a:off x="457200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0FC467-C356-499D-858C-49830880E5A3}"/>
                </a:ext>
              </a:extLst>
            </p:cNvPr>
            <p:cNvSpPr txBox="1"/>
            <p:nvPr/>
          </p:nvSpPr>
          <p:spPr>
            <a:xfrm>
              <a:off x="449179" y="1155031"/>
              <a:ext cx="11229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Leader staff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CAT points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F7AC2A-11E2-448E-9DF4-509462E560C8}"/>
              </a:ext>
            </a:extLst>
          </p:cNvPr>
          <p:cNvGrpSpPr/>
          <p:nvPr/>
        </p:nvGrpSpPr>
        <p:grpSpPr>
          <a:xfrm>
            <a:off x="541420" y="2414337"/>
            <a:ext cx="942475" cy="1547483"/>
            <a:chOff x="541420" y="2414337"/>
            <a:chExt cx="942475" cy="15474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ABA37DB-7DC7-478F-A7AB-E6BFA415F624}"/>
                </a:ext>
              </a:extLst>
            </p:cNvPr>
            <p:cNvSpPr/>
            <p:nvPr/>
          </p:nvSpPr>
          <p:spPr>
            <a:xfrm>
              <a:off x="541420" y="2414337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D8B99F-FC57-45B2-ADA9-7B956E67C2E7}"/>
                </a:ext>
              </a:extLst>
            </p:cNvPr>
            <p:cNvSpPr txBox="1"/>
            <p:nvPr/>
          </p:nvSpPr>
          <p:spPr>
            <a:xfrm>
              <a:off x="601579" y="3192379"/>
              <a:ext cx="8823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Surname</a:t>
              </a:r>
            </a:p>
            <a:p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9EE6AD-A96A-4C71-B6B6-49AEC097D2BE}"/>
              </a:ext>
            </a:extLst>
          </p:cNvPr>
          <p:cNvGrpSpPr/>
          <p:nvPr/>
        </p:nvGrpSpPr>
        <p:grpSpPr>
          <a:xfrm>
            <a:off x="3487143" y="2330605"/>
            <a:ext cx="970549" cy="1200907"/>
            <a:chOff x="3015915" y="385011"/>
            <a:chExt cx="970549" cy="12009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E8F99E-08F6-4EF8-ACBC-D8D86F2A3C20}"/>
                </a:ext>
              </a:extLst>
            </p:cNvPr>
            <p:cNvSpPr/>
            <p:nvPr/>
          </p:nvSpPr>
          <p:spPr>
            <a:xfrm>
              <a:off x="3015915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DA07-2011-4275-8E39-ADB4F14874AD}"/>
                </a:ext>
              </a:extLst>
            </p:cNvPr>
            <p:cNvSpPr txBox="1"/>
            <p:nvPr/>
          </p:nvSpPr>
          <p:spPr>
            <a:xfrm>
              <a:off x="3015915" y="1155031"/>
              <a:ext cx="970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Number 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9D6CC5-A05B-4261-8DEC-97C1C1F0C33A}"/>
              </a:ext>
            </a:extLst>
          </p:cNvPr>
          <p:cNvGrpSpPr/>
          <p:nvPr/>
        </p:nvGrpSpPr>
        <p:grpSpPr>
          <a:xfrm>
            <a:off x="3439025" y="213266"/>
            <a:ext cx="970549" cy="1370184"/>
            <a:chOff x="4620126" y="385011"/>
            <a:chExt cx="970549" cy="13701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2DD16A-F4BC-4D4D-948F-EFB82B15925D}"/>
                </a:ext>
              </a:extLst>
            </p:cNvPr>
            <p:cNvSpPr/>
            <p:nvPr/>
          </p:nvSpPr>
          <p:spPr>
            <a:xfrm>
              <a:off x="4620126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event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78101-84C5-43ED-8D10-EA4AD5AC08F4}"/>
                </a:ext>
              </a:extLst>
            </p:cNvPr>
            <p:cNvSpPr txBox="1"/>
            <p:nvPr/>
          </p:nvSpPr>
          <p:spPr>
            <a:xfrm>
              <a:off x="4620126" y="1155031"/>
              <a:ext cx="97054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7DF389D-8BD1-4FA1-98CB-2BB69E9599CF}"/>
              </a:ext>
            </a:extLst>
          </p:cNvPr>
          <p:cNvCxnSpPr>
            <a:stCxn id="2" idx="3"/>
            <a:endCxn id="3" idx="3"/>
          </p:cNvCxnSpPr>
          <p:nvPr/>
        </p:nvCxnSpPr>
        <p:spPr>
          <a:xfrm>
            <a:off x="1395663" y="770022"/>
            <a:ext cx="84220" cy="2029326"/>
          </a:xfrm>
          <a:prstGeom prst="bentConnector3">
            <a:avLst>
              <a:gd name="adj1" fmla="val 371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8ABAC2-91EB-4E44-ABCE-1A9759D835E6}"/>
              </a:ext>
            </a:extLst>
          </p:cNvPr>
          <p:cNvCxnSpPr/>
          <p:nvPr/>
        </p:nvCxnSpPr>
        <p:spPr>
          <a:xfrm flipH="1" flipV="1">
            <a:off x="1479883" y="2654968"/>
            <a:ext cx="212559" cy="1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B879D2-9C64-463D-B446-DBD7F1FE7A17}"/>
              </a:ext>
            </a:extLst>
          </p:cNvPr>
          <p:cNvCxnSpPr/>
          <p:nvPr/>
        </p:nvCxnSpPr>
        <p:spPr>
          <a:xfrm flipH="1">
            <a:off x="1479883" y="2807369"/>
            <a:ext cx="204538" cy="11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8A6E34E-DE63-48DF-9375-3367D1C748B7}"/>
              </a:ext>
            </a:extLst>
          </p:cNvPr>
          <p:cNvCxnSpPr/>
          <p:nvPr/>
        </p:nvCxnSpPr>
        <p:spPr>
          <a:xfrm>
            <a:off x="1395663" y="598276"/>
            <a:ext cx="2043362" cy="1717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40BE14-7D47-461A-AD2B-26BE72F67B74}"/>
              </a:ext>
            </a:extLst>
          </p:cNvPr>
          <p:cNvCxnSpPr>
            <a:endCxn id="5" idx="1"/>
          </p:cNvCxnSpPr>
          <p:nvPr/>
        </p:nvCxnSpPr>
        <p:spPr>
          <a:xfrm flipV="1">
            <a:off x="3240505" y="598277"/>
            <a:ext cx="198520" cy="17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032970-36AF-4729-AD8E-C05269C301EA}"/>
              </a:ext>
            </a:extLst>
          </p:cNvPr>
          <p:cNvCxnSpPr/>
          <p:nvPr/>
        </p:nvCxnSpPr>
        <p:spPr>
          <a:xfrm>
            <a:off x="3240505" y="790781"/>
            <a:ext cx="230606" cy="10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2C315B5-C520-4E77-AEA5-2D57C6AFC45C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408053" y="1361171"/>
            <a:ext cx="1732328" cy="206541"/>
          </a:xfrm>
          <a:prstGeom prst="bentConnector4">
            <a:avLst>
              <a:gd name="adj1" fmla="val 38887"/>
              <a:gd name="adj2" fmla="val 210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67B6A0-E3D9-492E-BBAF-101ADBE6C1C3}"/>
              </a:ext>
            </a:extLst>
          </p:cNvPr>
          <p:cNvCxnSpPr/>
          <p:nvPr/>
        </p:nvCxnSpPr>
        <p:spPr>
          <a:xfrm flipH="1" flipV="1">
            <a:off x="4377488" y="417204"/>
            <a:ext cx="198520" cy="1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530587-DF52-450E-B715-FD5C355F2683}"/>
              </a:ext>
            </a:extLst>
          </p:cNvPr>
          <p:cNvCxnSpPr/>
          <p:nvPr/>
        </p:nvCxnSpPr>
        <p:spPr>
          <a:xfrm flipH="1">
            <a:off x="4377488" y="598276"/>
            <a:ext cx="198520" cy="17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4F25EA-588C-44A9-8084-372D9F1F22B7}"/>
              </a:ext>
            </a:extLst>
          </p:cNvPr>
          <p:cNvCxnSpPr>
            <a:cxnSpLocks/>
          </p:cNvCxnSpPr>
          <p:nvPr/>
        </p:nvCxnSpPr>
        <p:spPr>
          <a:xfrm flipV="1">
            <a:off x="1462083" y="983288"/>
            <a:ext cx="2009028" cy="211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CC7115-3632-4302-9AED-E925D529AC84}"/>
              </a:ext>
            </a:extLst>
          </p:cNvPr>
          <p:cNvCxnSpPr/>
          <p:nvPr/>
        </p:nvCxnSpPr>
        <p:spPr>
          <a:xfrm flipV="1">
            <a:off x="3339765" y="897416"/>
            <a:ext cx="97370" cy="25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3FDE8F-A2C5-4B64-A96C-5E65D7977321}"/>
              </a:ext>
            </a:extLst>
          </p:cNvPr>
          <p:cNvCxnSpPr>
            <a:cxnSpLocks/>
          </p:cNvCxnSpPr>
          <p:nvPr/>
        </p:nvCxnSpPr>
        <p:spPr>
          <a:xfrm flipV="1">
            <a:off x="3372796" y="1004049"/>
            <a:ext cx="190558" cy="10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9BE63-5B25-41C5-AA80-0EA1F2866B58}"/>
              </a:ext>
            </a:extLst>
          </p:cNvPr>
          <p:cNvSpPr/>
          <p:nvPr/>
        </p:nvSpPr>
        <p:spPr>
          <a:xfrm>
            <a:off x="850232" y="609600"/>
            <a:ext cx="1315452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2B7AC1-2209-4CB9-9321-2E0FBB488739}"/>
              </a:ext>
            </a:extLst>
          </p:cNvPr>
          <p:cNvSpPr/>
          <p:nvPr/>
        </p:nvSpPr>
        <p:spPr>
          <a:xfrm>
            <a:off x="6569241" y="545432"/>
            <a:ext cx="1259305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PAINTING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FFD48B-7289-46B9-98F0-C0059A56479F}"/>
              </a:ext>
            </a:extLst>
          </p:cNvPr>
          <p:cNvSpPr/>
          <p:nvPr/>
        </p:nvSpPr>
        <p:spPr>
          <a:xfrm>
            <a:off x="3793958" y="497306"/>
            <a:ext cx="97856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ARTIST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0FC45-95F6-43D8-BDED-A98EC92C94CA}"/>
              </a:ext>
            </a:extLst>
          </p:cNvPr>
          <p:cNvSpPr txBox="1"/>
          <p:nvPr/>
        </p:nvSpPr>
        <p:spPr>
          <a:xfrm>
            <a:off x="850232" y="1291389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03BD8-C09B-431A-BC02-E6DB4F918591}"/>
              </a:ext>
            </a:extLst>
          </p:cNvPr>
          <p:cNvSpPr txBox="1"/>
          <p:nvPr/>
        </p:nvSpPr>
        <p:spPr>
          <a:xfrm>
            <a:off x="3793958" y="1114926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2309-36B0-47C0-AE8C-651ACCA4CBF2}"/>
              </a:ext>
            </a:extLst>
          </p:cNvPr>
          <p:cNvSpPr txBox="1"/>
          <p:nvPr/>
        </p:nvSpPr>
        <p:spPr>
          <a:xfrm>
            <a:off x="6625389" y="1227221"/>
            <a:ext cx="125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  <a:p>
            <a:r>
              <a:rPr lang="en-GB" dirty="0"/>
              <a:t>tittle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EFE3963-5ADB-4B9C-AEA0-17DCAB6676E5}"/>
              </a:ext>
            </a:extLst>
          </p:cNvPr>
          <p:cNvCxnSpPr>
            <a:cxnSpLocks/>
          </p:cNvCxnSpPr>
          <p:nvPr/>
        </p:nvCxnSpPr>
        <p:spPr>
          <a:xfrm flipV="1">
            <a:off x="4820652" y="713872"/>
            <a:ext cx="1796715" cy="22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DF77F-C7D8-441C-8EE4-A00818EDE27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328610" y="709862"/>
            <a:ext cx="240631" cy="17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9C09E-3690-4ED5-ACFC-BE5023EBF3F7}"/>
              </a:ext>
            </a:extLst>
          </p:cNvPr>
          <p:cNvCxnSpPr/>
          <p:nvPr/>
        </p:nvCxnSpPr>
        <p:spPr>
          <a:xfrm flipV="1">
            <a:off x="6328611" y="609600"/>
            <a:ext cx="240630" cy="10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70A5F3-C0E2-423E-913F-0688A018B7D4}"/>
              </a:ext>
            </a:extLst>
          </p:cNvPr>
          <p:cNvCxnSpPr>
            <a:endCxn id="3" idx="0"/>
          </p:cNvCxnSpPr>
          <p:nvPr/>
        </p:nvCxnSpPr>
        <p:spPr>
          <a:xfrm flipV="1">
            <a:off x="2029326" y="545432"/>
            <a:ext cx="5169568" cy="64168"/>
          </a:xfrm>
          <a:prstGeom prst="bentConnector4">
            <a:avLst>
              <a:gd name="adj1" fmla="val 20636"/>
              <a:gd name="adj2" fmla="val 456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A96A1-368E-4F45-BA57-8AE550378C61}"/>
              </a:ext>
            </a:extLst>
          </p:cNvPr>
          <p:cNvCxnSpPr/>
          <p:nvPr/>
        </p:nvCxnSpPr>
        <p:spPr>
          <a:xfrm>
            <a:off x="7198893" y="324853"/>
            <a:ext cx="220583" cy="17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DF4BC2-7F21-4DA3-8E7B-23F9C0F0524A}"/>
              </a:ext>
            </a:extLst>
          </p:cNvPr>
          <p:cNvCxnSpPr/>
          <p:nvPr/>
        </p:nvCxnSpPr>
        <p:spPr>
          <a:xfrm flipH="1">
            <a:off x="7034463" y="344905"/>
            <a:ext cx="164430" cy="20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C5033E-C112-4286-BC41-17ED89CE6148}"/>
              </a:ext>
            </a:extLst>
          </p:cNvPr>
          <p:cNvSpPr/>
          <p:nvPr/>
        </p:nvSpPr>
        <p:spPr>
          <a:xfrm>
            <a:off x="687808" y="2597402"/>
            <a:ext cx="1435766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Transaction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A1169-24F8-41DF-A387-0C78DE3182DC}"/>
              </a:ext>
            </a:extLst>
          </p:cNvPr>
          <p:cNvSpPr txBox="1"/>
          <p:nvPr/>
        </p:nvSpPr>
        <p:spPr>
          <a:xfrm>
            <a:off x="723903" y="3018625"/>
            <a:ext cx="166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Date</a:t>
            </a:r>
          </a:p>
          <a:p>
            <a:r>
              <a:rPr lang="en-GB" dirty="0"/>
              <a:t>transaction price</a:t>
            </a:r>
          </a:p>
          <a:p>
            <a:r>
              <a:rPr lang="en-GB" dirty="0"/>
              <a:t>Customer id</a:t>
            </a:r>
          </a:p>
          <a:p>
            <a:r>
              <a:rPr lang="en-GB" dirty="0"/>
              <a:t>type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838B6D-9031-4BDC-9B76-2F2A05783B68}"/>
              </a:ext>
            </a:extLst>
          </p:cNvPr>
          <p:cNvSpPr/>
          <p:nvPr/>
        </p:nvSpPr>
        <p:spPr>
          <a:xfrm>
            <a:off x="3408947" y="2541255"/>
            <a:ext cx="97856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CDA1-1EEF-46B8-8368-8DF83758359E}"/>
              </a:ext>
            </a:extLst>
          </p:cNvPr>
          <p:cNvSpPr txBox="1"/>
          <p:nvPr/>
        </p:nvSpPr>
        <p:spPr>
          <a:xfrm>
            <a:off x="3408947" y="3219035"/>
            <a:ext cx="97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</a:t>
            </a:r>
          </a:p>
          <a:p>
            <a:r>
              <a:rPr lang="en-GB" dirty="0"/>
              <a:t>Painting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FCB3C85-82AD-4F72-AECF-DC4E448EF078}"/>
              </a:ext>
            </a:extLst>
          </p:cNvPr>
          <p:cNvCxnSpPr>
            <a:cxnSpLocks/>
          </p:cNvCxnSpPr>
          <p:nvPr/>
        </p:nvCxnSpPr>
        <p:spPr>
          <a:xfrm rot="5400000">
            <a:off x="1358922" y="1769289"/>
            <a:ext cx="1332789" cy="248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A5391F1-0CA2-43A5-B2F1-24B947A2549C}"/>
              </a:ext>
            </a:extLst>
          </p:cNvPr>
          <p:cNvCxnSpPr>
            <a:stCxn id="24" idx="3"/>
          </p:cNvCxnSpPr>
          <p:nvPr/>
        </p:nvCxnSpPr>
        <p:spPr>
          <a:xfrm flipV="1">
            <a:off x="4387515" y="1058779"/>
            <a:ext cx="2181726" cy="1823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CA54D-C99A-4B1E-8ADB-9252F6DE5794}"/>
              </a:ext>
            </a:extLst>
          </p:cNvPr>
          <p:cNvCxnSpPr/>
          <p:nvPr/>
        </p:nvCxnSpPr>
        <p:spPr>
          <a:xfrm flipH="1">
            <a:off x="1764628" y="2330704"/>
            <a:ext cx="136362" cy="20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071535-BE23-4ED0-B520-BDC7D39D4CCF}"/>
              </a:ext>
            </a:extLst>
          </p:cNvPr>
          <p:cNvCxnSpPr/>
          <p:nvPr/>
        </p:nvCxnSpPr>
        <p:spPr>
          <a:xfrm>
            <a:off x="1900990" y="2350168"/>
            <a:ext cx="196513" cy="1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3F4CB6-E308-4A59-B82F-32C8CF374BE7}"/>
              </a:ext>
            </a:extLst>
          </p:cNvPr>
          <p:cNvCxnSpPr>
            <a:endCxn id="3" idx="1"/>
          </p:cNvCxnSpPr>
          <p:nvPr/>
        </p:nvCxnSpPr>
        <p:spPr>
          <a:xfrm flipV="1">
            <a:off x="6328610" y="886327"/>
            <a:ext cx="240631" cy="17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300981-3F53-45B7-9E63-8328DD8F381A}"/>
              </a:ext>
            </a:extLst>
          </p:cNvPr>
          <p:cNvCxnSpPr/>
          <p:nvPr/>
        </p:nvCxnSpPr>
        <p:spPr>
          <a:xfrm>
            <a:off x="6328610" y="1058779"/>
            <a:ext cx="240631" cy="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353CE29-8E59-49A0-9F59-C528DBB5E663}"/>
              </a:ext>
            </a:extLst>
          </p:cNvPr>
          <p:cNvCxnSpPr>
            <a:cxnSpLocks/>
          </p:cNvCxnSpPr>
          <p:nvPr/>
        </p:nvCxnSpPr>
        <p:spPr>
          <a:xfrm flipV="1">
            <a:off x="2057397" y="1207484"/>
            <a:ext cx="4539920" cy="1666644"/>
          </a:xfrm>
          <a:prstGeom prst="bentConnector3">
            <a:avLst>
              <a:gd name="adj1" fmla="val 1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1D6574-A1A5-41DF-84E0-BE527B2AC5DC}"/>
              </a:ext>
            </a:extLst>
          </p:cNvPr>
          <p:cNvCxnSpPr/>
          <p:nvPr/>
        </p:nvCxnSpPr>
        <p:spPr>
          <a:xfrm flipH="1" flipV="1">
            <a:off x="2205791" y="2747774"/>
            <a:ext cx="132342" cy="13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BEFA7-3261-4B61-B562-681D280E9B0A}"/>
              </a:ext>
            </a:extLst>
          </p:cNvPr>
          <p:cNvCxnSpPr/>
          <p:nvPr/>
        </p:nvCxnSpPr>
        <p:spPr>
          <a:xfrm flipH="1">
            <a:off x="2177718" y="2902517"/>
            <a:ext cx="144372" cy="13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4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Databse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Databse design</dc:title>
  <dc:creator>Panashe Mano</dc:creator>
  <cp:lastModifiedBy>Panashe Mano</cp:lastModifiedBy>
  <cp:revision>12</cp:revision>
  <dcterms:created xsi:type="dcterms:W3CDTF">2020-02-24T09:48:40Z</dcterms:created>
  <dcterms:modified xsi:type="dcterms:W3CDTF">2020-03-02T11:31:06Z</dcterms:modified>
</cp:coreProperties>
</file>