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31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33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19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90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35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04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38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41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4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19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2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D427-3D06-43E4-89BB-E45894921B7B}" type="datetimeFigureOut">
              <a:rPr lang="en-AU" smtClean="0"/>
              <a:t>21/07/2017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FF54-E219-4008-A72C-39B90822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36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046408"/>
            <a:ext cx="10148887" cy="5482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0007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Login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656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8" y="941349"/>
            <a:ext cx="10307727" cy="5916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825" y="285751"/>
            <a:ext cx="236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Restricted Access Login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847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Vlahos</dc:creator>
  <cp:lastModifiedBy>Alicia Vlahos</cp:lastModifiedBy>
  <cp:revision>1</cp:revision>
  <dcterms:created xsi:type="dcterms:W3CDTF">2017-07-21T04:19:02Z</dcterms:created>
  <dcterms:modified xsi:type="dcterms:W3CDTF">2017-07-21T04:19:39Z</dcterms:modified>
</cp:coreProperties>
</file>