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109A-CE74-4FF4-B325-743A6EE85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0DF108-FAF6-4CED-826C-98FF5718C7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BDA060-ED3E-4011-A5EA-1894F58190A6}"/>
              </a:ext>
            </a:extLst>
          </p:cNvPr>
          <p:cNvSpPr>
            <a:spLocks noGrp="1"/>
          </p:cNvSpPr>
          <p:nvPr>
            <p:ph type="dt" sz="half" idx="10"/>
          </p:nvPr>
        </p:nvSpPr>
        <p:spPr/>
        <p:txBody>
          <a:bodyPr/>
          <a:lstStyle/>
          <a:p>
            <a:fld id="{62A68803-0DD9-486A-AEB3-BC1A2E372124}" type="datetimeFigureOut">
              <a:rPr lang="en-US" smtClean="0"/>
              <a:t>15-Sep-22</a:t>
            </a:fld>
            <a:endParaRPr lang="en-US"/>
          </a:p>
        </p:txBody>
      </p:sp>
      <p:sp>
        <p:nvSpPr>
          <p:cNvPr id="5" name="Footer Placeholder 4">
            <a:extLst>
              <a:ext uri="{FF2B5EF4-FFF2-40B4-BE49-F238E27FC236}">
                <a16:creationId xmlns:a16="http://schemas.microsoft.com/office/drawing/2014/main" id="{A3C47487-21DB-4D85-A530-E70B16F54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02EF9-8272-42BD-B79A-C1B72DFC1B74}"/>
              </a:ext>
            </a:extLst>
          </p:cNvPr>
          <p:cNvSpPr>
            <a:spLocks noGrp="1"/>
          </p:cNvSpPr>
          <p:nvPr>
            <p:ph type="sldNum" sz="quarter" idx="12"/>
          </p:nvPr>
        </p:nvSpPr>
        <p:spPr/>
        <p:txBody>
          <a:bodyPr/>
          <a:lstStyle/>
          <a:p>
            <a:fld id="{95EBD12E-35FD-44B2-8757-00071F7B6197}" type="slidenum">
              <a:rPr lang="en-US" smtClean="0"/>
              <a:t>‹#›</a:t>
            </a:fld>
            <a:endParaRPr lang="en-US"/>
          </a:p>
        </p:txBody>
      </p:sp>
    </p:spTree>
    <p:extLst>
      <p:ext uri="{BB962C8B-B14F-4D97-AF65-F5344CB8AC3E}">
        <p14:creationId xmlns:p14="http://schemas.microsoft.com/office/powerpoint/2010/main" val="291128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DBEB-9CDE-4A3F-9D2C-92232CC95F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93AC66-1A0C-4D2B-9731-C2F7DBB5A0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578A8-2181-44AB-AC83-2B0D4822D083}"/>
              </a:ext>
            </a:extLst>
          </p:cNvPr>
          <p:cNvSpPr>
            <a:spLocks noGrp="1"/>
          </p:cNvSpPr>
          <p:nvPr>
            <p:ph type="dt" sz="half" idx="10"/>
          </p:nvPr>
        </p:nvSpPr>
        <p:spPr/>
        <p:txBody>
          <a:bodyPr/>
          <a:lstStyle/>
          <a:p>
            <a:fld id="{62A68803-0DD9-486A-AEB3-BC1A2E372124}" type="datetimeFigureOut">
              <a:rPr lang="en-US" smtClean="0"/>
              <a:t>15-Sep-22</a:t>
            </a:fld>
            <a:endParaRPr lang="en-US"/>
          </a:p>
        </p:txBody>
      </p:sp>
      <p:sp>
        <p:nvSpPr>
          <p:cNvPr id="5" name="Footer Placeholder 4">
            <a:extLst>
              <a:ext uri="{FF2B5EF4-FFF2-40B4-BE49-F238E27FC236}">
                <a16:creationId xmlns:a16="http://schemas.microsoft.com/office/drawing/2014/main" id="{F905DE73-E5A5-4780-BD27-4FE6643CC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BFB49-47E1-4B2F-8F97-226A4447D830}"/>
              </a:ext>
            </a:extLst>
          </p:cNvPr>
          <p:cNvSpPr>
            <a:spLocks noGrp="1"/>
          </p:cNvSpPr>
          <p:nvPr>
            <p:ph type="sldNum" sz="quarter" idx="12"/>
          </p:nvPr>
        </p:nvSpPr>
        <p:spPr/>
        <p:txBody>
          <a:bodyPr/>
          <a:lstStyle/>
          <a:p>
            <a:fld id="{95EBD12E-35FD-44B2-8757-00071F7B6197}" type="slidenum">
              <a:rPr lang="en-US" smtClean="0"/>
              <a:t>‹#›</a:t>
            </a:fld>
            <a:endParaRPr lang="en-US"/>
          </a:p>
        </p:txBody>
      </p:sp>
    </p:spTree>
    <p:extLst>
      <p:ext uri="{BB962C8B-B14F-4D97-AF65-F5344CB8AC3E}">
        <p14:creationId xmlns:p14="http://schemas.microsoft.com/office/powerpoint/2010/main" val="2900931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346A8-943B-444A-9F5A-73E2EF9E84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6251E1-59E1-4B69-85B1-F25881A448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1113D-7331-43E6-9E35-F621506EFA11}"/>
              </a:ext>
            </a:extLst>
          </p:cNvPr>
          <p:cNvSpPr>
            <a:spLocks noGrp="1"/>
          </p:cNvSpPr>
          <p:nvPr>
            <p:ph type="dt" sz="half" idx="10"/>
          </p:nvPr>
        </p:nvSpPr>
        <p:spPr/>
        <p:txBody>
          <a:bodyPr/>
          <a:lstStyle/>
          <a:p>
            <a:fld id="{62A68803-0DD9-486A-AEB3-BC1A2E372124}" type="datetimeFigureOut">
              <a:rPr lang="en-US" smtClean="0"/>
              <a:t>15-Sep-22</a:t>
            </a:fld>
            <a:endParaRPr lang="en-US"/>
          </a:p>
        </p:txBody>
      </p:sp>
      <p:sp>
        <p:nvSpPr>
          <p:cNvPr id="5" name="Footer Placeholder 4">
            <a:extLst>
              <a:ext uri="{FF2B5EF4-FFF2-40B4-BE49-F238E27FC236}">
                <a16:creationId xmlns:a16="http://schemas.microsoft.com/office/drawing/2014/main" id="{D86822CA-A528-427F-8628-A06BD0F50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60655-4ECF-4846-97EC-0EA0354E9730}"/>
              </a:ext>
            </a:extLst>
          </p:cNvPr>
          <p:cNvSpPr>
            <a:spLocks noGrp="1"/>
          </p:cNvSpPr>
          <p:nvPr>
            <p:ph type="sldNum" sz="quarter" idx="12"/>
          </p:nvPr>
        </p:nvSpPr>
        <p:spPr/>
        <p:txBody>
          <a:bodyPr/>
          <a:lstStyle/>
          <a:p>
            <a:fld id="{95EBD12E-35FD-44B2-8757-00071F7B6197}" type="slidenum">
              <a:rPr lang="en-US" smtClean="0"/>
              <a:t>‹#›</a:t>
            </a:fld>
            <a:endParaRPr lang="en-US"/>
          </a:p>
        </p:txBody>
      </p:sp>
    </p:spTree>
    <p:extLst>
      <p:ext uri="{BB962C8B-B14F-4D97-AF65-F5344CB8AC3E}">
        <p14:creationId xmlns:p14="http://schemas.microsoft.com/office/powerpoint/2010/main" val="747592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6C5B-E1B8-40BF-B732-37237B8324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A3E50-F843-4A54-A7D7-C26AC2AB15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53916-F759-49B0-AAC2-44A5302C97F6}"/>
              </a:ext>
            </a:extLst>
          </p:cNvPr>
          <p:cNvSpPr>
            <a:spLocks noGrp="1"/>
          </p:cNvSpPr>
          <p:nvPr>
            <p:ph type="dt" sz="half" idx="10"/>
          </p:nvPr>
        </p:nvSpPr>
        <p:spPr/>
        <p:txBody>
          <a:bodyPr/>
          <a:lstStyle/>
          <a:p>
            <a:fld id="{62A68803-0DD9-486A-AEB3-BC1A2E372124}" type="datetimeFigureOut">
              <a:rPr lang="en-US" smtClean="0"/>
              <a:t>15-Sep-22</a:t>
            </a:fld>
            <a:endParaRPr lang="en-US"/>
          </a:p>
        </p:txBody>
      </p:sp>
      <p:sp>
        <p:nvSpPr>
          <p:cNvPr id="5" name="Footer Placeholder 4">
            <a:extLst>
              <a:ext uri="{FF2B5EF4-FFF2-40B4-BE49-F238E27FC236}">
                <a16:creationId xmlns:a16="http://schemas.microsoft.com/office/drawing/2014/main" id="{AC2A4000-033E-4474-BB9D-786296812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F612D-9953-4B5D-9E38-F3D0AB8766EB}"/>
              </a:ext>
            </a:extLst>
          </p:cNvPr>
          <p:cNvSpPr>
            <a:spLocks noGrp="1"/>
          </p:cNvSpPr>
          <p:nvPr>
            <p:ph type="sldNum" sz="quarter" idx="12"/>
          </p:nvPr>
        </p:nvSpPr>
        <p:spPr/>
        <p:txBody>
          <a:bodyPr/>
          <a:lstStyle/>
          <a:p>
            <a:fld id="{95EBD12E-35FD-44B2-8757-00071F7B6197}" type="slidenum">
              <a:rPr lang="en-US" smtClean="0"/>
              <a:t>‹#›</a:t>
            </a:fld>
            <a:endParaRPr lang="en-US"/>
          </a:p>
        </p:txBody>
      </p:sp>
    </p:spTree>
    <p:extLst>
      <p:ext uri="{BB962C8B-B14F-4D97-AF65-F5344CB8AC3E}">
        <p14:creationId xmlns:p14="http://schemas.microsoft.com/office/powerpoint/2010/main" val="8842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E996-FF12-4356-B468-53623E2F38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F57AC9-939B-4FAC-9CDE-4935989DD5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40FC82-0075-4888-AEDD-2680C248D3CE}"/>
              </a:ext>
            </a:extLst>
          </p:cNvPr>
          <p:cNvSpPr>
            <a:spLocks noGrp="1"/>
          </p:cNvSpPr>
          <p:nvPr>
            <p:ph type="dt" sz="half" idx="10"/>
          </p:nvPr>
        </p:nvSpPr>
        <p:spPr/>
        <p:txBody>
          <a:bodyPr/>
          <a:lstStyle/>
          <a:p>
            <a:fld id="{62A68803-0DD9-486A-AEB3-BC1A2E372124}" type="datetimeFigureOut">
              <a:rPr lang="en-US" smtClean="0"/>
              <a:t>15-Sep-22</a:t>
            </a:fld>
            <a:endParaRPr lang="en-US"/>
          </a:p>
        </p:txBody>
      </p:sp>
      <p:sp>
        <p:nvSpPr>
          <p:cNvPr id="5" name="Footer Placeholder 4">
            <a:extLst>
              <a:ext uri="{FF2B5EF4-FFF2-40B4-BE49-F238E27FC236}">
                <a16:creationId xmlns:a16="http://schemas.microsoft.com/office/drawing/2014/main" id="{87E92B4B-9BC4-4A7A-815F-2411754B3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F6670-DFBD-489F-95EF-2F35B7F8C9B5}"/>
              </a:ext>
            </a:extLst>
          </p:cNvPr>
          <p:cNvSpPr>
            <a:spLocks noGrp="1"/>
          </p:cNvSpPr>
          <p:nvPr>
            <p:ph type="sldNum" sz="quarter" idx="12"/>
          </p:nvPr>
        </p:nvSpPr>
        <p:spPr/>
        <p:txBody>
          <a:bodyPr/>
          <a:lstStyle/>
          <a:p>
            <a:fld id="{95EBD12E-35FD-44B2-8757-00071F7B6197}" type="slidenum">
              <a:rPr lang="en-US" smtClean="0"/>
              <a:t>‹#›</a:t>
            </a:fld>
            <a:endParaRPr lang="en-US"/>
          </a:p>
        </p:txBody>
      </p:sp>
    </p:spTree>
    <p:extLst>
      <p:ext uri="{BB962C8B-B14F-4D97-AF65-F5344CB8AC3E}">
        <p14:creationId xmlns:p14="http://schemas.microsoft.com/office/powerpoint/2010/main" val="329579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D7CC-B59D-4065-89BF-23E6DFD32E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89BDCE-7EF7-4774-A382-5C0BBD0439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EDB60-9C55-4A05-9D10-C5783D1D33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C25AE5-5C26-4FD8-9D02-D3B7B9989630}"/>
              </a:ext>
            </a:extLst>
          </p:cNvPr>
          <p:cNvSpPr>
            <a:spLocks noGrp="1"/>
          </p:cNvSpPr>
          <p:nvPr>
            <p:ph type="dt" sz="half" idx="10"/>
          </p:nvPr>
        </p:nvSpPr>
        <p:spPr/>
        <p:txBody>
          <a:bodyPr/>
          <a:lstStyle/>
          <a:p>
            <a:fld id="{62A68803-0DD9-486A-AEB3-BC1A2E372124}" type="datetimeFigureOut">
              <a:rPr lang="en-US" smtClean="0"/>
              <a:t>15-Sep-22</a:t>
            </a:fld>
            <a:endParaRPr lang="en-US"/>
          </a:p>
        </p:txBody>
      </p:sp>
      <p:sp>
        <p:nvSpPr>
          <p:cNvPr id="6" name="Footer Placeholder 5">
            <a:extLst>
              <a:ext uri="{FF2B5EF4-FFF2-40B4-BE49-F238E27FC236}">
                <a16:creationId xmlns:a16="http://schemas.microsoft.com/office/drawing/2014/main" id="{82D8284E-44A1-431B-9B89-1BE6222A3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E727D2-B204-4DC2-997B-02CD3F04EDA6}"/>
              </a:ext>
            </a:extLst>
          </p:cNvPr>
          <p:cNvSpPr>
            <a:spLocks noGrp="1"/>
          </p:cNvSpPr>
          <p:nvPr>
            <p:ph type="sldNum" sz="quarter" idx="12"/>
          </p:nvPr>
        </p:nvSpPr>
        <p:spPr/>
        <p:txBody>
          <a:bodyPr/>
          <a:lstStyle/>
          <a:p>
            <a:fld id="{95EBD12E-35FD-44B2-8757-00071F7B6197}" type="slidenum">
              <a:rPr lang="en-US" smtClean="0"/>
              <a:t>‹#›</a:t>
            </a:fld>
            <a:endParaRPr lang="en-US"/>
          </a:p>
        </p:txBody>
      </p:sp>
    </p:spTree>
    <p:extLst>
      <p:ext uri="{BB962C8B-B14F-4D97-AF65-F5344CB8AC3E}">
        <p14:creationId xmlns:p14="http://schemas.microsoft.com/office/powerpoint/2010/main" val="29696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0FFE-42C5-419F-94B5-27CF01B47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09EC3-5A97-48B1-9EF8-972C4ECF4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6CBA33-1999-483F-A661-20DA9B377D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45C01-420A-4E08-9C7A-0E03803038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781CB-37CD-4B96-85F6-28B316FB3F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537E3A-A7D3-4179-8251-11BABBCAE195}"/>
              </a:ext>
            </a:extLst>
          </p:cNvPr>
          <p:cNvSpPr>
            <a:spLocks noGrp="1"/>
          </p:cNvSpPr>
          <p:nvPr>
            <p:ph type="dt" sz="half" idx="10"/>
          </p:nvPr>
        </p:nvSpPr>
        <p:spPr/>
        <p:txBody>
          <a:bodyPr/>
          <a:lstStyle/>
          <a:p>
            <a:fld id="{62A68803-0DD9-486A-AEB3-BC1A2E372124}" type="datetimeFigureOut">
              <a:rPr lang="en-US" smtClean="0"/>
              <a:t>15-Sep-22</a:t>
            </a:fld>
            <a:endParaRPr lang="en-US"/>
          </a:p>
        </p:txBody>
      </p:sp>
      <p:sp>
        <p:nvSpPr>
          <p:cNvPr id="8" name="Footer Placeholder 7">
            <a:extLst>
              <a:ext uri="{FF2B5EF4-FFF2-40B4-BE49-F238E27FC236}">
                <a16:creationId xmlns:a16="http://schemas.microsoft.com/office/drawing/2014/main" id="{ADE924BA-91E5-4188-ACF4-43DFF5EAD5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2599BA-0700-4D04-9A9F-2746DB9726D8}"/>
              </a:ext>
            </a:extLst>
          </p:cNvPr>
          <p:cNvSpPr>
            <a:spLocks noGrp="1"/>
          </p:cNvSpPr>
          <p:nvPr>
            <p:ph type="sldNum" sz="quarter" idx="12"/>
          </p:nvPr>
        </p:nvSpPr>
        <p:spPr/>
        <p:txBody>
          <a:bodyPr/>
          <a:lstStyle/>
          <a:p>
            <a:fld id="{95EBD12E-35FD-44B2-8757-00071F7B6197}" type="slidenum">
              <a:rPr lang="en-US" smtClean="0"/>
              <a:t>‹#›</a:t>
            </a:fld>
            <a:endParaRPr lang="en-US"/>
          </a:p>
        </p:txBody>
      </p:sp>
    </p:spTree>
    <p:extLst>
      <p:ext uri="{BB962C8B-B14F-4D97-AF65-F5344CB8AC3E}">
        <p14:creationId xmlns:p14="http://schemas.microsoft.com/office/powerpoint/2010/main" val="327736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72235-9F0E-47FB-A626-54868FCF8A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526C6-51E0-4315-B8B4-6EB73B3D667D}"/>
              </a:ext>
            </a:extLst>
          </p:cNvPr>
          <p:cNvSpPr>
            <a:spLocks noGrp="1"/>
          </p:cNvSpPr>
          <p:nvPr>
            <p:ph type="dt" sz="half" idx="10"/>
          </p:nvPr>
        </p:nvSpPr>
        <p:spPr/>
        <p:txBody>
          <a:bodyPr/>
          <a:lstStyle/>
          <a:p>
            <a:fld id="{62A68803-0DD9-486A-AEB3-BC1A2E372124}" type="datetimeFigureOut">
              <a:rPr lang="en-US" smtClean="0"/>
              <a:t>15-Sep-22</a:t>
            </a:fld>
            <a:endParaRPr lang="en-US"/>
          </a:p>
        </p:txBody>
      </p:sp>
      <p:sp>
        <p:nvSpPr>
          <p:cNvPr id="4" name="Footer Placeholder 3">
            <a:extLst>
              <a:ext uri="{FF2B5EF4-FFF2-40B4-BE49-F238E27FC236}">
                <a16:creationId xmlns:a16="http://schemas.microsoft.com/office/drawing/2014/main" id="{AE56429C-6B3F-433E-BAED-2E40ED5E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0FCF03-3799-45AD-9A92-32FFB2BF8ECA}"/>
              </a:ext>
            </a:extLst>
          </p:cNvPr>
          <p:cNvSpPr>
            <a:spLocks noGrp="1"/>
          </p:cNvSpPr>
          <p:nvPr>
            <p:ph type="sldNum" sz="quarter" idx="12"/>
          </p:nvPr>
        </p:nvSpPr>
        <p:spPr/>
        <p:txBody>
          <a:bodyPr/>
          <a:lstStyle/>
          <a:p>
            <a:fld id="{95EBD12E-35FD-44B2-8757-00071F7B6197}" type="slidenum">
              <a:rPr lang="en-US" smtClean="0"/>
              <a:t>‹#›</a:t>
            </a:fld>
            <a:endParaRPr lang="en-US"/>
          </a:p>
        </p:txBody>
      </p:sp>
    </p:spTree>
    <p:extLst>
      <p:ext uri="{BB962C8B-B14F-4D97-AF65-F5344CB8AC3E}">
        <p14:creationId xmlns:p14="http://schemas.microsoft.com/office/powerpoint/2010/main" val="240082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F0AE6-1219-4BAB-A53C-08F8871D7E0D}"/>
              </a:ext>
            </a:extLst>
          </p:cNvPr>
          <p:cNvSpPr>
            <a:spLocks noGrp="1"/>
          </p:cNvSpPr>
          <p:nvPr>
            <p:ph type="dt" sz="half" idx="10"/>
          </p:nvPr>
        </p:nvSpPr>
        <p:spPr/>
        <p:txBody>
          <a:bodyPr/>
          <a:lstStyle/>
          <a:p>
            <a:fld id="{62A68803-0DD9-486A-AEB3-BC1A2E372124}" type="datetimeFigureOut">
              <a:rPr lang="en-US" smtClean="0"/>
              <a:t>15-Sep-22</a:t>
            </a:fld>
            <a:endParaRPr lang="en-US"/>
          </a:p>
        </p:txBody>
      </p:sp>
      <p:sp>
        <p:nvSpPr>
          <p:cNvPr id="3" name="Footer Placeholder 2">
            <a:extLst>
              <a:ext uri="{FF2B5EF4-FFF2-40B4-BE49-F238E27FC236}">
                <a16:creationId xmlns:a16="http://schemas.microsoft.com/office/drawing/2014/main" id="{35973EBD-5592-4E0F-BE19-CBDB3D8E52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F53495-8452-4847-93D8-39A05BD1D581}"/>
              </a:ext>
            </a:extLst>
          </p:cNvPr>
          <p:cNvSpPr>
            <a:spLocks noGrp="1"/>
          </p:cNvSpPr>
          <p:nvPr>
            <p:ph type="sldNum" sz="quarter" idx="12"/>
          </p:nvPr>
        </p:nvSpPr>
        <p:spPr/>
        <p:txBody>
          <a:bodyPr/>
          <a:lstStyle/>
          <a:p>
            <a:fld id="{95EBD12E-35FD-44B2-8757-00071F7B6197}" type="slidenum">
              <a:rPr lang="en-US" smtClean="0"/>
              <a:t>‹#›</a:t>
            </a:fld>
            <a:endParaRPr lang="en-US"/>
          </a:p>
        </p:txBody>
      </p:sp>
    </p:spTree>
    <p:extLst>
      <p:ext uri="{BB962C8B-B14F-4D97-AF65-F5344CB8AC3E}">
        <p14:creationId xmlns:p14="http://schemas.microsoft.com/office/powerpoint/2010/main" val="52789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8048-2D63-4DBE-98E2-106703A75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A17C34-C965-4F10-93C8-C0AA9A762F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1444F3-0D80-4511-89DF-0B486F909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0637B-7FA6-407F-BF29-C94359BFCBFE}"/>
              </a:ext>
            </a:extLst>
          </p:cNvPr>
          <p:cNvSpPr>
            <a:spLocks noGrp="1"/>
          </p:cNvSpPr>
          <p:nvPr>
            <p:ph type="dt" sz="half" idx="10"/>
          </p:nvPr>
        </p:nvSpPr>
        <p:spPr/>
        <p:txBody>
          <a:bodyPr/>
          <a:lstStyle/>
          <a:p>
            <a:fld id="{62A68803-0DD9-486A-AEB3-BC1A2E372124}" type="datetimeFigureOut">
              <a:rPr lang="en-US" smtClean="0"/>
              <a:t>15-Sep-22</a:t>
            </a:fld>
            <a:endParaRPr lang="en-US"/>
          </a:p>
        </p:txBody>
      </p:sp>
      <p:sp>
        <p:nvSpPr>
          <p:cNvPr id="6" name="Footer Placeholder 5">
            <a:extLst>
              <a:ext uri="{FF2B5EF4-FFF2-40B4-BE49-F238E27FC236}">
                <a16:creationId xmlns:a16="http://schemas.microsoft.com/office/drawing/2014/main" id="{A436473C-684E-4737-8683-46E18B9FE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E7372-B0DD-43F4-B861-32357CD29F47}"/>
              </a:ext>
            </a:extLst>
          </p:cNvPr>
          <p:cNvSpPr>
            <a:spLocks noGrp="1"/>
          </p:cNvSpPr>
          <p:nvPr>
            <p:ph type="sldNum" sz="quarter" idx="12"/>
          </p:nvPr>
        </p:nvSpPr>
        <p:spPr/>
        <p:txBody>
          <a:bodyPr/>
          <a:lstStyle/>
          <a:p>
            <a:fld id="{95EBD12E-35FD-44B2-8757-00071F7B6197}" type="slidenum">
              <a:rPr lang="en-US" smtClean="0"/>
              <a:t>‹#›</a:t>
            </a:fld>
            <a:endParaRPr lang="en-US"/>
          </a:p>
        </p:txBody>
      </p:sp>
    </p:spTree>
    <p:extLst>
      <p:ext uri="{BB962C8B-B14F-4D97-AF65-F5344CB8AC3E}">
        <p14:creationId xmlns:p14="http://schemas.microsoft.com/office/powerpoint/2010/main" val="330230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2C6A-17C6-4A29-8890-5A8739D35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A9E0A5-BB1F-4D8E-A2F4-8B2FE6E59D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E165E1-B53F-417B-9AD8-BC58A98A0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023DD1-7E56-4971-B8D2-E380F231E005}"/>
              </a:ext>
            </a:extLst>
          </p:cNvPr>
          <p:cNvSpPr>
            <a:spLocks noGrp="1"/>
          </p:cNvSpPr>
          <p:nvPr>
            <p:ph type="dt" sz="half" idx="10"/>
          </p:nvPr>
        </p:nvSpPr>
        <p:spPr/>
        <p:txBody>
          <a:bodyPr/>
          <a:lstStyle/>
          <a:p>
            <a:fld id="{62A68803-0DD9-486A-AEB3-BC1A2E372124}" type="datetimeFigureOut">
              <a:rPr lang="en-US" smtClean="0"/>
              <a:t>15-Sep-22</a:t>
            </a:fld>
            <a:endParaRPr lang="en-US"/>
          </a:p>
        </p:txBody>
      </p:sp>
      <p:sp>
        <p:nvSpPr>
          <p:cNvPr id="6" name="Footer Placeholder 5">
            <a:extLst>
              <a:ext uri="{FF2B5EF4-FFF2-40B4-BE49-F238E27FC236}">
                <a16:creationId xmlns:a16="http://schemas.microsoft.com/office/drawing/2014/main" id="{56B8C873-CC9B-40DE-86F8-45828FF5E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F9BA4F-C264-4A3E-B11E-D05A20F25E90}"/>
              </a:ext>
            </a:extLst>
          </p:cNvPr>
          <p:cNvSpPr>
            <a:spLocks noGrp="1"/>
          </p:cNvSpPr>
          <p:nvPr>
            <p:ph type="sldNum" sz="quarter" idx="12"/>
          </p:nvPr>
        </p:nvSpPr>
        <p:spPr/>
        <p:txBody>
          <a:bodyPr/>
          <a:lstStyle/>
          <a:p>
            <a:fld id="{95EBD12E-35FD-44B2-8757-00071F7B6197}" type="slidenum">
              <a:rPr lang="en-US" smtClean="0"/>
              <a:t>‹#›</a:t>
            </a:fld>
            <a:endParaRPr lang="en-US"/>
          </a:p>
        </p:txBody>
      </p:sp>
    </p:spTree>
    <p:extLst>
      <p:ext uri="{BB962C8B-B14F-4D97-AF65-F5344CB8AC3E}">
        <p14:creationId xmlns:p14="http://schemas.microsoft.com/office/powerpoint/2010/main" val="415972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854D8-8702-4E88-ACFB-560698700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E217D4-B158-480E-9170-29A1E132F3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57804-C7AE-4950-9702-F6F41C7399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68803-0DD9-486A-AEB3-BC1A2E372124}" type="datetimeFigureOut">
              <a:rPr lang="en-US" smtClean="0"/>
              <a:t>15-Sep-22</a:t>
            </a:fld>
            <a:endParaRPr lang="en-US"/>
          </a:p>
        </p:txBody>
      </p:sp>
      <p:sp>
        <p:nvSpPr>
          <p:cNvPr id="5" name="Footer Placeholder 4">
            <a:extLst>
              <a:ext uri="{FF2B5EF4-FFF2-40B4-BE49-F238E27FC236}">
                <a16:creationId xmlns:a16="http://schemas.microsoft.com/office/drawing/2014/main" id="{6F190F84-48E4-446D-8E37-E335A80414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AFCE74-E05B-4076-A8AB-07F8C42B8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BD12E-35FD-44B2-8757-00071F7B6197}" type="slidenum">
              <a:rPr lang="en-US" smtClean="0"/>
              <a:t>‹#›</a:t>
            </a:fld>
            <a:endParaRPr lang="en-US"/>
          </a:p>
        </p:txBody>
      </p:sp>
    </p:spTree>
    <p:extLst>
      <p:ext uri="{BB962C8B-B14F-4D97-AF65-F5344CB8AC3E}">
        <p14:creationId xmlns:p14="http://schemas.microsoft.com/office/powerpoint/2010/main" val="272836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6"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37394-F259-4040-9000-3A42F32D4B3C}"/>
              </a:ext>
            </a:extLst>
          </p:cNvPr>
          <p:cNvSpPr>
            <a:spLocks noGrp="1"/>
          </p:cNvSpPr>
          <p:nvPr>
            <p:ph type="ctrTitle"/>
          </p:nvPr>
        </p:nvSpPr>
        <p:spPr>
          <a:xfrm>
            <a:off x="3371787" y="1741337"/>
            <a:ext cx="5448730" cy="2387918"/>
          </a:xfrm>
        </p:spPr>
        <p:txBody>
          <a:bodyPr anchor="b">
            <a:normAutofit/>
          </a:bodyPr>
          <a:lstStyle/>
          <a:p>
            <a:r>
              <a:rPr lang="en-US" sz="5200" dirty="0">
                <a:solidFill>
                  <a:schemeClr val="tx2"/>
                </a:solidFill>
              </a:rPr>
              <a:t>Service Discovery In Microservices</a:t>
            </a:r>
          </a:p>
        </p:txBody>
      </p:sp>
      <p:sp>
        <p:nvSpPr>
          <p:cNvPr id="3" name="Subtitle 2">
            <a:extLst>
              <a:ext uri="{FF2B5EF4-FFF2-40B4-BE49-F238E27FC236}">
                <a16:creationId xmlns:a16="http://schemas.microsoft.com/office/drawing/2014/main" id="{3A798631-AF92-4F31-8CB2-0F3080A49B28}"/>
              </a:ext>
            </a:extLst>
          </p:cNvPr>
          <p:cNvSpPr>
            <a:spLocks noGrp="1"/>
          </p:cNvSpPr>
          <p:nvPr>
            <p:ph type="subTitle" idx="1"/>
          </p:nvPr>
        </p:nvSpPr>
        <p:spPr>
          <a:xfrm>
            <a:off x="3371161" y="4200522"/>
            <a:ext cx="5449982" cy="682079"/>
          </a:xfrm>
        </p:spPr>
        <p:txBody>
          <a:bodyPr>
            <a:normAutofit/>
          </a:bodyPr>
          <a:lstStyle/>
          <a:p>
            <a:r>
              <a:rPr lang="en-US" dirty="0">
                <a:solidFill>
                  <a:schemeClr val="tx2"/>
                </a:solidFill>
              </a:rPr>
              <a:t>By Manorama Singh Rathore</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5024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C6C017-34CF-4EC2-8685-3AB1A67393A5}"/>
              </a:ext>
            </a:extLst>
          </p:cNvPr>
          <p:cNvSpPr txBox="1"/>
          <p:nvPr/>
        </p:nvSpPr>
        <p:spPr>
          <a:xfrm>
            <a:off x="858129" y="633046"/>
            <a:ext cx="9355016" cy="5078313"/>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Challenges: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do the microservices communicate with each other?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do they know their location</a:t>
            </a:r>
            <a:r>
              <a:rPr lang="en-US">
                <a:latin typeface="Times New Roman" panose="02020603050405020304" pitchFamily="18" charset="0"/>
                <a:cs typeface="Times New Roman" panose="02020603050405020304" pitchFamily="18" charset="0"/>
              </a:rPr>
              <a:t>?=&gt; Hardcode </a:t>
            </a:r>
            <a:r>
              <a:rPr lang="en-US" dirty="0">
                <a:latin typeface="Times New Roman" panose="02020603050405020304" pitchFamily="18" charset="0"/>
                <a:cs typeface="Times New Roman" panose="02020603050405020304" pitchFamily="18" charset="0"/>
              </a:rPr>
              <a:t>URL? =&gt;Big NO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Given there are multiple instances of services running and their IP address and port number changing dynamically by every hour or minute how can the API gateway route the request to correct service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What is required?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 dynamic environment where instances are added and removed on the fly, an automated solution is needed.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solidFill>
                  <a:schemeClr val="accent6"/>
                </a:solidFill>
                <a:latin typeface="Times New Roman" panose="02020603050405020304" pitchFamily="18" charset="0"/>
                <a:cs typeface="Times New Roman" panose="02020603050405020304" pitchFamily="18" charset="0"/>
              </a:rPr>
              <a:t>Solution: Service Discovery Mechanism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Service discovery provides a mechanism for keeping track of the available instances and distributing requests across available instances.</a:t>
            </a:r>
          </a:p>
          <a:p>
            <a:pPr marL="285750" indent="-285750">
              <a:buFont typeface="Arial" panose="020B0604020202020204" pitchFamily="34" charset="0"/>
              <a:buChar char="•"/>
            </a:pPr>
            <a:r>
              <a:rPr lang="en-US" b="1" i="1" dirty="0">
                <a:latin typeface="Times New Roman" panose="02020603050405020304" pitchFamily="18" charset="0"/>
                <a:cs typeface="Times New Roman" panose="02020603050405020304" pitchFamily="18" charset="0"/>
              </a:rPr>
              <a:t>Service registry </a:t>
            </a:r>
            <a:r>
              <a:rPr lang="en-US" dirty="0">
                <a:latin typeface="Times New Roman" panose="02020603050405020304" pitchFamily="18" charset="0"/>
                <a:cs typeface="Times New Roman" panose="02020603050405020304" pitchFamily="18" charset="0"/>
              </a:rPr>
              <a:t>:database used to keep track of the available instances of each microservice.</a:t>
            </a:r>
          </a:p>
          <a:p>
            <a:pPr marL="285750" indent="-285750">
              <a:buFont typeface="Arial" panose="020B0604020202020204" pitchFamily="34" charset="0"/>
              <a:buChar char="•"/>
            </a:pPr>
            <a:r>
              <a:rPr lang="en-US" b="1" i="1" dirty="0">
                <a:latin typeface="Times New Roman" panose="02020603050405020304" pitchFamily="18" charset="0"/>
                <a:cs typeface="Times New Roman" panose="02020603050405020304" pitchFamily="18" charset="0"/>
              </a:rPr>
              <a:t>Service registry </a:t>
            </a:r>
            <a:r>
              <a:rPr lang="en-US" dirty="0">
                <a:latin typeface="Times New Roman" panose="02020603050405020304" pitchFamily="18" charset="0"/>
                <a:cs typeface="Times New Roman" panose="02020603050405020304" pitchFamily="18" charset="0"/>
              </a:rPr>
              <a:t>needs to be updated each time a new service comes online and whenever a service is taken offline or becomes unavailable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11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762C81A-B380-4CE4-880D-0D17A91CC740}"/>
              </a:ext>
            </a:extLst>
          </p:cNvPr>
          <p:cNvSpPr/>
          <p:nvPr/>
        </p:nvSpPr>
        <p:spPr>
          <a:xfrm>
            <a:off x="1141828" y="520505"/>
            <a:ext cx="3094892" cy="95660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Service Registry</a:t>
            </a:r>
          </a:p>
        </p:txBody>
      </p:sp>
      <p:sp>
        <p:nvSpPr>
          <p:cNvPr id="3" name="Oval 2">
            <a:extLst>
              <a:ext uri="{FF2B5EF4-FFF2-40B4-BE49-F238E27FC236}">
                <a16:creationId xmlns:a16="http://schemas.microsoft.com/office/drawing/2014/main" id="{6D876406-A9B0-406D-98CF-CBD0FCB3AEB4}"/>
              </a:ext>
            </a:extLst>
          </p:cNvPr>
          <p:cNvSpPr/>
          <p:nvPr/>
        </p:nvSpPr>
        <p:spPr>
          <a:xfrm>
            <a:off x="103164" y="1927274"/>
            <a:ext cx="1350499" cy="12238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Service A</a:t>
            </a:r>
          </a:p>
        </p:txBody>
      </p:sp>
      <p:sp>
        <p:nvSpPr>
          <p:cNvPr id="4" name="Oval 3">
            <a:extLst>
              <a:ext uri="{FF2B5EF4-FFF2-40B4-BE49-F238E27FC236}">
                <a16:creationId xmlns:a16="http://schemas.microsoft.com/office/drawing/2014/main" id="{611E0F13-755E-4880-B1F1-C345FA627F3F}"/>
              </a:ext>
            </a:extLst>
          </p:cNvPr>
          <p:cNvSpPr/>
          <p:nvPr/>
        </p:nvSpPr>
        <p:spPr>
          <a:xfrm>
            <a:off x="1868657" y="2539218"/>
            <a:ext cx="1350499" cy="12238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Service B</a:t>
            </a:r>
          </a:p>
        </p:txBody>
      </p:sp>
      <p:sp>
        <p:nvSpPr>
          <p:cNvPr id="5" name="Oval 4">
            <a:extLst>
              <a:ext uri="{FF2B5EF4-FFF2-40B4-BE49-F238E27FC236}">
                <a16:creationId xmlns:a16="http://schemas.microsoft.com/office/drawing/2014/main" id="{41543ECC-0314-426D-92C9-011D79C7EB9B}"/>
              </a:ext>
            </a:extLst>
          </p:cNvPr>
          <p:cNvSpPr/>
          <p:nvPr/>
        </p:nvSpPr>
        <p:spPr>
          <a:xfrm>
            <a:off x="3561470" y="1927274"/>
            <a:ext cx="1350499" cy="12238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Service C</a:t>
            </a:r>
          </a:p>
        </p:txBody>
      </p:sp>
      <p:cxnSp>
        <p:nvCxnSpPr>
          <p:cNvPr id="7" name="Straight Arrow Connector 6">
            <a:extLst>
              <a:ext uri="{FF2B5EF4-FFF2-40B4-BE49-F238E27FC236}">
                <a16:creationId xmlns:a16="http://schemas.microsoft.com/office/drawing/2014/main" id="{6635A129-19DA-432A-AE96-274B31542EF1}"/>
              </a:ext>
            </a:extLst>
          </p:cNvPr>
          <p:cNvCxnSpPr>
            <a:stCxn id="3" idx="7"/>
          </p:cNvCxnSpPr>
          <p:nvPr/>
        </p:nvCxnSpPr>
        <p:spPr>
          <a:xfrm flipV="1">
            <a:off x="1255887" y="1477108"/>
            <a:ext cx="1288020" cy="62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6DA309B-3434-48DB-AAA7-43DB48D6FE92}"/>
              </a:ext>
            </a:extLst>
          </p:cNvPr>
          <p:cNvCxnSpPr>
            <a:stCxn id="4" idx="0"/>
          </p:cNvCxnSpPr>
          <p:nvPr/>
        </p:nvCxnSpPr>
        <p:spPr>
          <a:xfrm flipV="1">
            <a:off x="2543907" y="1477108"/>
            <a:ext cx="0" cy="106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F2B54B4-1D43-4430-92BB-93138207EE80}"/>
              </a:ext>
            </a:extLst>
          </p:cNvPr>
          <p:cNvCxnSpPr>
            <a:stCxn id="5" idx="1"/>
            <a:endCxn id="2" idx="2"/>
          </p:cNvCxnSpPr>
          <p:nvPr/>
        </p:nvCxnSpPr>
        <p:spPr>
          <a:xfrm flipH="1" flipV="1">
            <a:off x="2689274" y="1477108"/>
            <a:ext cx="1069972" cy="62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68E7C12-25CB-4AEC-87B5-DB3E08B14AA2}"/>
              </a:ext>
            </a:extLst>
          </p:cNvPr>
          <p:cNvSpPr/>
          <p:nvPr/>
        </p:nvSpPr>
        <p:spPr>
          <a:xfrm>
            <a:off x="5845128" y="334236"/>
            <a:ext cx="6042072" cy="11428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Self Registration:</a:t>
            </a:r>
          </a:p>
          <a:p>
            <a:pPr algn="ctr"/>
            <a:r>
              <a:rPr lang="en-US" dirty="0"/>
              <a:t>Uses REST API exposed by registry , register: POST, deregister: DELETE or can use heartbeats to show the live status</a:t>
            </a:r>
          </a:p>
          <a:p>
            <a:pPr algn="ctr"/>
            <a:r>
              <a:rPr lang="en-US" i="1" dirty="0"/>
              <a:t>Drawback: registration logic separate for every framework</a:t>
            </a:r>
          </a:p>
        </p:txBody>
      </p:sp>
      <p:sp>
        <p:nvSpPr>
          <p:cNvPr id="14" name="Rectangle 13">
            <a:extLst>
              <a:ext uri="{FF2B5EF4-FFF2-40B4-BE49-F238E27FC236}">
                <a16:creationId xmlns:a16="http://schemas.microsoft.com/office/drawing/2014/main" id="{173E0829-C75A-40D5-BBA3-05565A62CEB6}"/>
              </a:ext>
            </a:extLst>
          </p:cNvPr>
          <p:cNvSpPr/>
          <p:nvPr/>
        </p:nvSpPr>
        <p:spPr>
          <a:xfrm>
            <a:off x="5845128" y="1640708"/>
            <a:ext cx="5774789" cy="15104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Third Party Registration:</a:t>
            </a:r>
          </a:p>
          <a:p>
            <a:pPr algn="ctr"/>
            <a:r>
              <a:rPr lang="en-US" dirty="0"/>
              <a:t>A service registrar keeps polling the deployment environment to automatically register/deregister the services</a:t>
            </a:r>
          </a:p>
          <a:p>
            <a:pPr algn="ctr"/>
            <a:endParaRPr lang="en-US" dirty="0"/>
          </a:p>
        </p:txBody>
      </p:sp>
      <p:cxnSp>
        <p:nvCxnSpPr>
          <p:cNvPr id="16" name="Straight Arrow Connector 15">
            <a:extLst>
              <a:ext uri="{FF2B5EF4-FFF2-40B4-BE49-F238E27FC236}">
                <a16:creationId xmlns:a16="http://schemas.microsoft.com/office/drawing/2014/main" id="{372EBCFB-5A27-4030-A091-7050E4D1186E}"/>
              </a:ext>
            </a:extLst>
          </p:cNvPr>
          <p:cNvCxnSpPr>
            <a:cxnSpLocks/>
          </p:cNvCxnSpPr>
          <p:nvPr/>
        </p:nvCxnSpPr>
        <p:spPr>
          <a:xfrm flipV="1">
            <a:off x="4236720" y="828299"/>
            <a:ext cx="1608408" cy="1705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F97DE31B-AD1F-4798-9A86-40BDED285CFC}"/>
              </a:ext>
            </a:extLst>
          </p:cNvPr>
          <p:cNvCxnSpPr>
            <a:cxnSpLocks/>
            <a:stCxn id="2" idx="3"/>
            <a:endCxn id="14" idx="1"/>
          </p:cNvCxnSpPr>
          <p:nvPr/>
        </p:nvCxnSpPr>
        <p:spPr>
          <a:xfrm>
            <a:off x="4236720" y="998807"/>
            <a:ext cx="1608408" cy="13971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Rectangle: Rounded Corners 22">
            <a:extLst>
              <a:ext uri="{FF2B5EF4-FFF2-40B4-BE49-F238E27FC236}">
                <a16:creationId xmlns:a16="http://schemas.microsoft.com/office/drawing/2014/main" id="{42068AA5-CAAB-42A5-A25B-E4235B79B4B5}"/>
              </a:ext>
            </a:extLst>
          </p:cNvPr>
          <p:cNvSpPr/>
          <p:nvPr/>
        </p:nvSpPr>
        <p:spPr>
          <a:xfrm>
            <a:off x="778413" y="4097214"/>
            <a:ext cx="2783057" cy="11183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Service Discovery</a:t>
            </a:r>
          </a:p>
        </p:txBody>
      </p:sp>
      <p:sp>
        <p:nvSpPr>
          <p:cNvPr id="24" name="Rectangle 23">
            <a:extLst>
              <a:ext uri="{FF2B5EF4-FFF2-40B4-BE49-F238E27FC236}">
                <a16:creationId xmlns:a16="http://schemas.microsoft.com/office/drawing/2014/main" id="{3652A8FB-9CC6-4C7C-BD07-AC3819509F98}"/>
              </a:ext>
            </a:extLst>
          </p:cNvPr>
          <p:cNvSpPr/>
          <p:nvPr/>
        </p:nvSpPr>
        <p:spPr>
          <a:xfrm>
            <a:off x="4473526" y="3706838"/>
            <a:ext cx="7413674" cy="12238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Client-Side Discovery</a:t>
            </a:r>
          </a:p>
          <a:p>
            <a:pPr algn="ctr"/>
            <a:r>
              <a:rPr lang="en-US" dirty="0"/>
              <a:t>the client side service is responsible for identifying the location of the service instance by querying the registry and then it routes the request to that instance(load balancing).</a:t>
            </a:r>
          </a:p>
        </p:txBody>
      </p:sp>
      <p:sp>
        <p:nvSpPr>
          <p:cNvPr id="25" name="Rectangle 24">
            <a:extLst>
              <a:ext uri="{FF2B5EF4-FFF2-40B4-BE49-F238E27FC236}">
                <a16:creationId xmlns:a16="http://schemas.microsoft.com/office/drawing/2014/main" id="{CF6D42F9-6F81-4198-A1DC-5E2B482E7C73}"/>
              </a:ext>
            </a:extLst>
          </p:cNvPr>
          <p:cNvSpPr/>
          <p:nvPr/>
        </p:nvSpPr>
        <p:spPr>
          <a:xfrm>
            <a:off x="4473526" y="5201657"/>
            <a:ext cx="7413674" cy="12238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Server-Side Discovery</a:t>
            </a:r>
          </a:p>
          <a:p>
            <a:pPr algn="ctr"/>
            <a:r>
              <a:rPr lang="en-US" dirty="0"/>
              <a:t>Here client only requests with DNS name to a router which then queries the registry and applies load balancing logic to get the relevant service instance</a:t>
            </a:r>
          </a:p>
          <a:p>
            <a:pPr algn="ctr"/>
            <a:endParaRPr lang="en-US" dirty="0"/>
          </a:p>
        </p:txBody>
      </p:sp>
      <p:sp>
        <p:nvSpPr>
          <p:cNvPr id="26" name="Oval 25">
            <a:extLst>
              <a:ext uri="{FF2B5EF4-FFF2-40B4-BE49-F238E27FC236}">
                <a16:creationId xmlns:a16="http://schemas.microsoft.com/office/drawing/2014/main" id="{4C52DDCD-0D64-4F45-9F24-912E10592BDA}"/>
              </a:ext>
            </a:extLst>
          </p:cNvPr>
          <p:cNvSpPr/>
          <p:nvPr/>
        </p:nvSpPr>
        <p:spPr>
          <a:xfrm>
            <a:off x="778413" y="5549703"/>
            <a:ext cx="2617418" cy="122388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Consul package  (client side discovery)</a:t>
            </a:r>
          </a:p>
          <a:p>
            <a:pPr algn="ctr"/>
            <a:r>
              <a:rPr lang="en-US" dirty="0"/>
              <a:t>In .NET</a:t>
            </a:r>
          </a:p>
        </p:txBody>
      </p:sp>
      <p:cxnSp>
        <p:nvCxnSpPr>
          <p:cNvPr id="28" name="Straight Arrow Connector 27">
            <a:extLst>
              <a:ext uri="{FF2B5EF4-FFF2-40B4-BE49-F238E27FC236}">
                <a16:creationId xmlns:a16="http://schemas.microsoft.com/office/drawing/2014/main" id="{F40121BB-2377-4B5F-A5FF-D359DD580E15}"/>
              </a:ext>
            </a:extLst>
          </p:cNvPr>
          <p:cNvCxnSpPr>
            <a:stCxn id="23" idx="3"/>
            <a:endCxn id="24" idx="1"/>
          </p:cNvCxnSpPr>
          <p:nvPr/>
        </p:nvCxnSpPr>
        <p:spPr>
          <a:xfrm flipV="1">
            <a:off x="3561470" y="4318783"/>
            <a:ext cx="912056" cy="33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0C747EC-1A6C-4C42-AB9D-19A061535ACD}"/>
              </a:ext>
            </a:extLst>
          </p:cNvPr>
          <p:cNvCxnSpPr>
            <a:stCxn id="23" idx="3"/>
            <a:endCxn id="25" idx="1"/>
          </p:cNvCxnSpPr>
          <p:nvPr/>
        </p:nvCxnSpPr>
        <p:spPr>
          <a:xfrm>
            <a:off x="3561470" y="4656405"/>
            <a:ext cx="912056" cy="1157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Arrow: Down 30">
            <a:extLst>
              <a:ext uri="{FF2B5EF4-FFF2-40B4-BE49-F238E27FC236}">
                <a16:creationId xmlns:a16="http://schemas.microsoft.com/office/drawing/2014/main" id="{1C99EF94-D5CB-4813-AE1F-1E32D7CAEE17}"/>
              </a:ext>
            </a:extLst>
          </p:cNvPr>
          <p:cNvSpPr/>
          <p:nvPr/>
        </p:nvSpPr>
        <p:spPr>
          <a:xfrm>
            <a:off x="1899897" y="5264834"/>
            <a:ext cx="435340" cy="2848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0429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286</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Service Discovery In Microservices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Discovery In Microservices</dc:title>
  <dc:creator>Rathore, Manorama Singh [ext]</dc:creator>
  <cp:lastModifiedBy>Rathore, Manorama Singh [ext]</cp:lastModifiedBy>
  <cp:revision>3</cp:revision>
  <dcterms:created xsi:type="dcterms:W3CDTF">2022-09-15T04:48:39Z</dcterms:created>
  <dcterms:modified xsi:type="dcterms:W3CDTF">2022-09-15T09:03:29Z</dcterms:modified>
</cp:coreProperties>
</file>