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3F8DDAB-E737-4E75-AC24-C4CD73D296E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Airplane crash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D62F90F-FDA3-40BE-B915-00CE6DC7A08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04-05-2023 20:10:32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B61C61B-9E63-4B69-A3CE-321BAD5CE8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0"/>
            <a:ext cx="502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2023-05-04T14:40:35Z</dcterms:created>
  <dcterms:modified xsi:type="dcterms:W3CDTF">2023-05-04T14:40:35Z</dcterms:modified>
</cp:coreProperties>
</file>