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E7755B-256E-4AE5-82BC-7BE83246F1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Airplane crash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DE645F-E75C-464A-9D73-B4E6250A81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20:07:00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604CBC0-A0A4-4596-8003-37EDEF5A2C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50D343E-8BC5-4C5D-B9E5-72DF1E9C3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87A4B365-012A-449E-8788-889D4B3D49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8739AC58-EFE3-4256-9254-AEDB1C8AB6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40EACCBB-ECB7-4C8F-B61B-9E71BB0485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934A5831-D6D9-4BC4-A9E7-C380F40AB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F338D5E4-168C-48B4-8C7D-AC6D1F9DCE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2023-05-04T14:37:05Z</dcterms:created>
  <dcterms:modified xsi:type="dcterms:W3CDTF">2023-05-04T14:37:05Z</dcterms:modified>
</cp:coreProperties>
</file>