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0A5075-C20A-4E56-B3E4-1A6026872B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53C07F-33FE-4A30-83E0-8B5061BC1E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04-05-2023 22:01:59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ng Aboard vs Fatalities vs Ground" id="2" name="slide2">
            <a:extLst>
              <a:ext uri="{FF2B5EF4-FFF2-40B4-BE49-F238E27FC236}">
                <a16:creationId xmlns:a16="http://schemas.microsoft.com/office/drawing/2014/main" id="{0C5ABF9F-5702-4191-9125-500F1BFF6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38187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accidents based on years" id="3" name="slide3">
            <a:extLst>
              <a:ext uri="{FF2B5EF4-FFF2-40B4-BE49-F238E27FC236}">
                <a16:creationId xmlns:a16="http://schemas.microsoft.com/office/drawing/2014/main" id="{2537E130-82CE-4BC6-A40A-08A7910D0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23912"/>
            <a:ext cx="9163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s happened in 1972 (MAX ACCIDENTS) based on months" id="4" name="slide4">
            <a:extLst>
              <a:ext uri="{FF2B5EF4-FFF2-40B4-BE49-F238E27FC236}">
                <a16:creationId xmlns:a16="http://schemas.microsoft.com/office/drawing/2014/main" id="{046FBB77-62D3-429D-A04C-096E16172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accident happened by operators" id="5" name="slide5">
            <a:extLst>
              <a:ext uri="{FF2B5EF4-FFF2-40B4-BE49-F238E27FC236}">
                <a16:creationId xmlns:a16="http://schemas.microsoft.com/office/drawing/2014/main" id="{D39DC859-510B-4730-8CD6-5633B039A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738187"/>
            <a:ext cx="104489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locations which had more accidents" id="6" name="slide6">
            <a:extLst>
              <a:ext uri="{FF2B5EF4-FFF2-40B4-BE49-F238E27FC236}">
                <a16:creationId xmlns:a16="http://schemas.microsoft.com/office/drawing/2014/main" id="{3896F066-BD15-458C-96D6-509C9ECDF5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flights which have max accident history" id="7" name="slide7">
            <a:extLst>
              <a:ext uri="{FF2B5EF4-FFF2-40B4-BE49-F238E27FC236}">
                <a16:creationId xmlns:a16="http://schemas.microsoft.com/office/drawing/2014/main" id="{DD5D2291-B9F1-4035-8F54-3C8137FB60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709612"/>
            <a:ext cx="10372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683382D4-5E49-4629-90CB-FEE0039F10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38187"/>
            <a:ext cx="9172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2023-05-04T16:32:10Z</dcterms:created>
  <dcterms:modified xsi:type="dcterms:W3CDTF">2023-05-04T16:32:10Z</dcterms:modified>
</cp:coreProperties>
</file>